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embedTrueTypeFonts="1" saveSubsetFonts="1">
  <p:sldMasterIdLst>
    <p:sldMasterId id="2147483674" r:id="rId4"/>
  </p:sldMasterIdLst>
  <p:notesMasterIdLst>
    <p:notesMasterId r:id="rId29"/>
  </p:notesMasterIdLst>
  <p:handoutMasterIdLst>
    <p:handoutMasterId r:id="rId30"/>
  </p:handoutMasterIdLst>
  <p:sldIdLst>
    <p:sldId id="266" r:id="rId5"/>
    <p:sldId id="267" r:id="rId6"/>
    <p:sldId id="269" r:id="rId7"/>
    <p:sldId id="277" r:id="rId8"/>
    <p:sldId id="289" r:id="rId9"/>
    <p:sldId id="290" r:id="rId10"/>
    <p:sldId id="294" r:id="rId11"/>
    <p:sldId id="295" r:id="rId12"/>
    <p:sldId id="291" r:id="rId13"/>
    <p:sldId id="268" r:id="rId14"/>
    <p:sldId id="279" r:id="rId15"/>
    <p:sldId id="285" r:id="rId16"/>
    <p:sldId id="283" r:id="rId17"/>
    <p:sldId id="278" r:id="rId18"/>
    <p:sldId id="284" r:id="rId19"/>
    <p:sldId id="280" r:id="rId20"/>
    <p:sldId id="287" r:id="rId21"/>
    <p:sldId id="281" r:id="rId22"/>
    <p:sldId id="286" r:id="rId23"/>
    <p:sldId id="288" r:id="rId24"/>
    <p:sldId id="293" r:id="rId25"/>
    <p:sldId id="292" r:id="rId26"/>
    <p:sldId id="296" r:id="rId27"/>
    <p:sldId id="282" r:id="rId28"/>
  </p:sldIdLst>
  <p:sldSz cx="18288000" cy="10287000"/>
  <p:notesSz cx="6858000" cy="9144000"/>
  <p:embeddedFontLst>
    <p:embeddedFont>
      <p:font typeface="Interstate" panose="020B0604020202020204" charset="0"/>
      <p:regular r:id="rId31"/>
      <p:bold r:id="rId32"/>
    </p:embeddedFont>
    <p:embeddedFont>
      <p:font typeface="Interstate Black" panose="02000503040000020004" pitchFamily="50" charset="0"/>
      <p:bold r:id="rId33"/>
    </p:embeddedFont>
  </p:embeddedFontLst>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aaf, Robine de" initials="GRd" lastIdx="0" clrIdx="0">
    <p:extLst>
      <p:ext uri="{19B8F6BF-5375-455C-9EA6-DF929625EA0E}">
        <p15:presenceInfo xmlns:p15="http://schemas.microsoft.com/office/powerpoint/2012/main" userId="S::r.de.graaf@duravermeer.nl::bfd08d2e-779b-4077-894e-c17393531cf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615"/>
    <a:srgbClr val="004F45"/>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74467E-5AC8-4C78-89E6-CBFFCE9E26AC}" v="33" dt="2026-09-16T12:21:39.156"/>
  </p1510:revLst>
</p1510:revInfo>
</file>

<file path=ppt/tableStyles.xml><?xml version="1.0" encoding="utf-8"?>
<a:tblStyleLst xmlns:a="http://schemas.openxmlformats.org/drawingml/2006/main" def="{5C22544A-7EE6-4342-B048-85BDC9FD1C3A}">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3446" autoAdjust="0"/>
  </p:normalViewPr>
  <p:slideViewPr>
    <p:cSldViewPr snapToGrid="0">
      <p:cViewPr varScale="1">
        <p:scale>
          <a:sx n="80" d="100"/>
          <a:sy n="80" d="100"/>
        </p:scale>
        <p:origin x="234" y="90"/>
      </p:cViewPr>
      <p:guideLst>
        <p:guide orient="horz" pos="2160"/>
        <p:guide pos="2880"/>
      </p:guideLst>
    </p:cSldViewPr>
  </p:slideViewPr>
  <p:outlineViewPr>
    <p:cViewPr>
      <p:scale>
        <a:sx n="33" d="100"/>
        <a:sy n="33" d="100"/>
      </p:scale>
      <p:origin x="0" y="-3078"/>
    </p:cViewPr>
  </p:outlineViewPr>
  <p:notesTextViewPr>
    <p:cViewPr>
      <p:scale>
        <a:sx n="1" d="1"/>
        <a:sy n="1" d="1"/>
      </p:scale>
      <p:origin x="0" y="0"/>
    </p:cViewPr>
  </p:notesTextViewPr>
  <p:sorterViewPr>
    <p:cViewPr>
      <p:scale>
        <a:sx n="100" d="100"/>
        <a:sy n="100" d="100"/>
      </p:scale>
      <p:origin x="0" y="-6534"/>
    </p:cViewPr>
  </p:sorterViewPr>
  <p:notesViewPr>
    <p:cSldViewPr snapToGrid="0">
      <p:cViewPr varScale="1">
        <p:scale>
          <a:sx n="89" d="100"/>
          <a:sy n="89" d="100"/>
        </p:scale>
        <p:origin x="2826"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tags" Target="tags/tag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l, Pim van der" userId="f94aed52-afed-4035-8773-1624445f1a3b" providerId="ADAL" clId="{4CD45270-24E3-4C50-8ED6-0C3B2FB0F240}"/>
    <pc:docChg chg="custSel addSld modSld sldOrd modNotesMaster">
      <pc:chgData name="Wal, Pim van der" userId="f94aed52-afed-4035-8773-1624445f1a3b" providerId="ADAL" clId="{4CD45270-24E3-4C50-8ED6-0C3B2FB0F240}" dt="2026-09-16T13:42:31.397" v="464" actId="22"/>
      <pc:docMkLst>
        <pc:docMk/>
      </pc:docMkLst>
      <pc:sldChg chg="modSp">
        <pc:chgData name="Wal, Pim van der" userId="f94aed52-afed-4035-8773-1624445f1a3b" providerId="ADAL" clId="{4CD45270-24E3-4C50-8ED6-0C3B2FB0F240}" dt="2026-09-16T12:20:40.353" v="457"/>
        <pc:sldMkLst>
          <pc:docMk/>
          <pc:sldMk cId="2554113409" sldId="266"/>
        </pc:sldMkLst>
        <pc:spChg chg="mod">
          <ac:chgData name="Wal, Pim van der" userId="f94aed52-afed-4035-8773-1624445f1a3b" providerId="ADAL" clId="{4CD45270-24E3-4C50-8ED6-0C3B2FB0F240}" dt="2026-09-16T12:20:40.353" v="457"/>
          <ac:spMkLst>
            <pc:docMk/>
            <pc:sldMk cId="2554113409" sldId="266"/>
            <ac:spMk id="3" creationId="{C88AE7B3-D6EC-3A4E-895C-63DD77500C25}"/>
          </ac:spMkLst>
        </pc:spChg>
      </pc:sldChg>
      <pc:sldChg chg="addSp modSp mod">
        <pc:chgData name="Wal, Pim van der" userId="f94aed52-afed-4035-8773-1624445f1a3b" providerId="ADAL" clId="{4CD45270-24E3-4C50-8ED6-0C3B2FB0F240}" dt="2026-09-16T12:20:40.353" v="457"/>
        <pc:sldMkLst>
          <pc:docMk/>
          <pc:sldMk cId="854737344" sldId="267"/>
        </pc:sldMkLst>
        <pc:spChg chg="add mod">
          <ac:chgData name="Wal, Pim van der" userId="f94aed52-afed-4035-8773-1624445f1a3b" providerId="ADAL" clId="{4CD45270-24E3-4C50-8ED6-0C3B2FB0F240}" dt="2026-09-16T11:23:30.123" v="412" actId="6549"/>
          <ac:spMkLst>
            <pc:docMk/>
            <pc:sldMk cId="854737344" sldId="267"/>
            <ac:spMk id="4" creationId="{C9216200-7205-14C7-9C85-A7F02E486F8B}"/>
          </ac:spMkLst>
        </pc:spChg>
        <pc:spChg chg="add mod">
          <ac:chgData name="Wal, Pim van der" userId="f94aed52-afed-4035-8773-1624445f1a3b" providerId="ADAL" clId="{4CD45270-24E3-4C50-8ED6-0C3B2FB0F240}" dt="2026-09-16T11:23:02.805" v="361" actId="1076"/>
          <ac:spMkLst>
            <pc:docMk/>
            <pc:sldMk cId="854737344" sldId="267"/>
            <ac:spMk id="6" creationId="{6B9EB11E-1D74-2059-F2D6-5ECEE56E4094}"/>
          </ac:spMkLst>
        </pc:spChg>
        <pc:spChg chg="mod">
          <ac:chgData name="Wal, Pim van der" userId="f94aed52-afed-4035-8773-1624445f1a3b" providerId="ADAL" clId="{4CD45270-24E3-4C50-8ED6-0C3B2FB0F240}" dt="2026-09-16T12:20:40.353" v="457"/>
          <ac:spMkLst>
            <pc:docMk/>
            <pc:sldMk cId="854737344" sldId="267"/>
            <ac:spMk id="13" creationId="{00000000-0000-0000-0000-000000000000}"/>
          </ac:spMkLst>
        </pc:spChg>
        <pc:spChg chg="mod">
          <ac:chgData name="Wal, Pim van der" userId="f94aed52-afed-4035-8773-1624445f1a3b" providerId="ADAL" clId="{4CD45270-24E3-4C50-8ED6-0C3B2FB0F240}" dt="2026-09-16T10:46:36.883" v="343" actId="1076"/>
          <ac:spMkLst>
            <pc:docMk/>
            <pc:sldMk cId="854737344" sldId="267"/>
            <ac:spMk id="16" creationId="{00000000-0000-0000-0000-000000000000}"/>
          </ac:spMkLst>
        </pc:spChg>
        <pc:spChg chg="mod">
          <ac:chgData name="Wal, Pim van der" userId="f94aed52-afed-4035-8773-1624445f1a3b" providerId="ADAL" clId="{4CD45270-24E3-4C50-8ED6-0C3B2FB0F240}" dt="2026-09-16T11:37:43.561" v="438" actId="20577"/>
          <ac:spMkLst>
            <pc:docMk/>
            <pc:sldMk cId="854737344" sldId="267"/>
            <ac:spMk id="19" creationId="{00000000-0000-0000-0000-000000000000}"/>
          </ac:spMkLst>
        </pc:spChg>
        <pc:spChg chg="mod">
          <ac:chgData name="Wal, Pim van der" userId="f94aed52-afed-4035-8773-1624445f1a3b" providerId="ADAL" clId="{4CD45270-24E3-4C50-8ED6-0C3B2FB0F240}" dt="2026-09-16T11:01:38.370" v="358" actId="20577"/>
          <ac:spMkLst>
            <pc:docMk/>
            <pc:sldMk cId="854737344" sldId="267"/>
            <ac:spMk id="22" creationId="{00000000-0000-0000-0000-000000000000}"/>
          </ac:spMkLst>
        </pc:spChg>
        <pc:spChg chg="mod">
          <ac:chgData name="Wal, Pim van der" userId="f94aed52-afed-4035-8773-1624445f1a3b" providerId="ADAL" clId="{4CD45270-24E3-4C50-8ED6-0C3B2FB0F240}" dt="2026-09-16T11:31:40.497" v="417" actId="26606"/>
          <ac:spMkLst>
            <pc:docMk/>
            <pc:sldMk cId="854737344" sldId="267"/>
            <ac:spMk id="24" creationId="{00000000-0000-0000-0000-000000000000}"/>
          </ac:spMkLst>
        </pc:spChg>
        <pc:spChg chg="mod">
          <ac:chgData name="Wal, Pim van der" userId="f94aed52-afed-4035-8773-1624445f1a3b" providerId="ADAL" clId="{4CD45270-24E3-4C50-8ED6-0C3B2FB0F240}" dt="2026-09-16T11:31:40.497" v="417" actId="26606"/>
          <ac:spMkLst>
            <pc:docMk/>
            <pc:sldMk cId="854737344" sldId="267"/>
            <ac:spMk id="25" creationId="{00000000-0000-0000-0000-000000000000}"/>
          </ac:spMkLst>
        </pc:spChg>
        <pc:spChg chg="mod">
          <ac:chgData name="Wal, Pim van der" userId="f94aed52-afed-4035-8773-1624445f1a3b" providerId="ADAL" clId="{4CD45270-24E3-4C50-8ED6-0C3B2FB0F240}" dt="2026-09-16T11:31:40.497" v="417" actId="26606"/>
          <ac:spMkLst>
            <pc:docMk/>
            <pc:sldMk cId="854737344" sldId="267"/>
            <ac:spMk id="27" creationId="{00000000-0000-0000-0000-000000000000}"/>
          </ac:spMkLst>
        </pc:spChg>
        <pc:spChg chg="mod">
          <ac:chgData name="Wal, Pim van der" userId="f94aed52-afed-4035-8773-1624445f1a3b" providerId="ADAL" clId="{4CD45270-24E3-4C50-8ED6-0C3B2FB0F240}" dt="2026-09-16T11:31:40.497" v="417" actId="26606"/>
          <ac:spMkLst>
            <pc:docMk/>
            <pc:sldMk cId="854737344" sldId="267"/>
            <ac:spMk id="29" creationId="{00000000-0000-0000-0000-000000000000}"/>
          </ac:spMkLst>
        </pc:spChg>
        <pc:spChg chg="mod">
          <ac:chgData name="Wal, Pim van der" userId="f94aed52-afed-4035-8773-1624445f1a3b" providerId="ADAL" clId="{4CD45270-24E3-4C50-8ED6-0C3B2FB0F240}" dt="2026-09-16T11:31:40.497" v="417" actId="26606"/>
          <ac:spMkLst>
            <pc:docMk/>
            <pc:sldMk cId="854737344" sldId="267"/>
            <ac:spMk id="31" creationId="{00000000-0000-0000-0000-000000000000}"/>
          </ac:spMkLst>
        </pc:spChg>
        <pc:spChg chg="mod">
          <ac:chgData name="Wal, Pim van der" userId="f94aed52-afed-4035-8773-1624445f1a3b" providerId="ADAL" clId="{4CD45270-24E3-4C50-8ED6-0C3B2FB0F240}" dt="2026-09-16T11:31:40.497" v="417" actId="26606"/>
          <ac:spMkLst>
            <pc:docMk/>
            <pc:sldMk cId="854737344" sldId="267"/>
            <ac:spMk id="33" creationId="{00000000-0000-0000-0000-000000000000}"/>
          </ac:spMkLst>
        </pc:spChg>
        <pc:spChg chg="add mod">
          <ac:chgData name="Wal, Pim van der" userId="f94aed52-afed-4035-8773-1624445f1a3b" providerId="ADAL" clId="{4CD45270-24E3-4C50-8ED6-0C3B2FB0F240}" dt="2026-09-16T11:23:07.022" v="363" actId="20577"/>
          <ac:spMkLst>
            <pc:docMk/>
            <pc:sldMk cId="854737344" sldId="267"/>
            <ac:spMk id="35" creationId="{665D7193-3D2F-4C80-8FBA-3DCC750BB1A6}"/>
          </ac:spMkLst>
        </pc:spChg>
        <pc:spChg chg="add">
          <ac:chgData name="Wal, Pim van der" userId="f94aed52-afed-4035-8773-1624445f1a3b" providerId="ADAL" clId="{4CD45270-24E3-4C50-8ED6-0C3B2FB0F240}" dt="2026-09-16T11:31:40.497" v="417" actId="26606"/>
          <ac:spMkLst>
            <pc:docMk/>
            <pc:sldMk cId="854737344" sldId="267"/>
            <ac:spMk id="36" creationId="{00000000-0000-0000-0000-000000000000}"/>
          </ac:spMkLst>
        </pc:spChg>
        <pc:spChg chg="add">
          <ac:chgData name="Wal, Pim van der" userId="f94aed52-afed-4035-8773-1624445f1a3b" providerId="ADAL" clId="{4CD45270-24E3-4C50-8ED6-0C3B2FB0F240}" dt="2026-09-16T11:31:40.497" v="417" actId="26606"/>
          <ac:spMkLst>
            <pc:docMk/>
            <pc:sldMk cId="854737344" sldId="267"/>
            <ac:spMk id="37" creationId="{00000000-0000-0000-0000-000000000000}"/>
          </ac:spMkLst>
        </pc:spChg>
      </pc:sldChg>
      <pc:sldChg chg="addSp modSp mod">
        <pc:chgData name="Wal, Pim van der" userId="f94aed52-afed-4035-8773-1624445f1a3b" providerId="ADAL" clId="{4CD45270-24E3-4C50-8ED6-0C3B2FB0F240}" dt="2026-09-16T12:21:39.156" v="462"/>
        <pc:sldMkLst>
          <pc:docMk/>
          <pc:sldMk cId="3470223612" sldId="268"/>
        </pc:sldMkLst>
        <pc:spChg chg="mod">
          <ac:chgData name="Wal, Pim van der" userId="f94aed52-afed-4035-8773-1624445f1a3b" providerId="ADAL" clId="{4CD45270-24E3-4C50-8ED6-0C3B2FB0F240}" dt="2026-09-16T12:20:40.353" v="457"/>
          <ac:spMkLst>
            <pc:docMk/>
            <pc:sldMk cId="3470223612" sldId="268"/>
            <ac:spMk id="6" creationId="{B42DB79E-ED9F-2834-E895-3669C35F3ADC}"/>
          </ac:spMkLst>
        </pc:spChg>
        <pc:spChg chg="mod">
          <ac:chgData name="Wal, Pim van der" userId="f94aed52-afed-4035-8773-1624445f1a3b" providerId="ADAL" clId="{4CD45270-24E3-4C50-8ED6-0C3B2FB0F240}" dt="2026-09-16T12:21:39.156" v="462"/>
          <ac:spMkLst>
            <pc:docMk/>
            <pc:sldMk cId="3470223612" sldId="268"/>
            <ac:spMk id="7" creationId="{C5C4539C-5F3A-BF6D-5141-E33CE4CD6AE0}"/>
          </ac:spMkLst>
        </pc:spChg>
        <pc:spChg chg="mod">
          <ac:chgData name="Wal, Pim van der" userId="f94aed52-afed-4035-8773-1624445f1a3b" providerId="ADAL" clId="{4CD45270-24E3-4C50-8ED6-0C3B2FB0F240}" dt="2026-09-16T11:31:40.497" v="417" actId="26606"/>
          <ac:spMkLst>
            <pc:docMk/>
            <pc:sldMk cId="3470223612" sldId="268"/>
            <ac:spMk id="10" creationId="{00000000-0000-0000-0000-000000000000}"/>
          </ac:spMkLst>
        </pc:spChg>
        <pc:spChg chg="mod">
          <ac:chgData name="Wal, Pim van der" userId="f94aed52-afed-4035-8773-1624445f1a3b" providerId="ADAL" clId="{4CD45270-24E3-4C50-8ED6-0C3B2FB0F240}" dt="2026-09-16T11:31:40.497" v="417" actId="26606"/>
          <ac:spMkLst>
            <pc:docMk/>
            <pc:sldMk cId="3470223612" sldId="268"/>
            <ac:spMk id="12" creationId="{00000000-0000-0000-0000-000000000000}"/>
          </ac:spMkLst>
        </pc:spChg>
        <pc:spChg chg="mod">
          <ac:chgData name="Wal, Pim van der" userId="f94aed52-afed-4035-8773-1624445f1a3b" providerId="ADAL" clId="{4CD45270-24E3-4C50-8ED6-0C3B2FB0F240}" dt="2026-09-16T11:31:40.497" v="417" actId="26606"/>
          <ac:spMkLst>
            <pc:docMk/>
            <pc:sldMk cId="3470223612" sldId="268"/>
            <ac:spMk id="14" creationId="{00000000-0000-0000-0000-000000000000}"/>
          </ac:spMkLst>
        </pc:spChg>
        <pc:spChg chg="mod">
          <ac:chgData name="Wal, Pim van der" userId="f94aed52-afed-4035-8773-1624445f1a3b" providerId="ADAL" clId="{4CD45270-24E3-4C50-8ED6-0C3B2FB0F240}" dt="2026-09-16T11:31:40.497" v="417" actId="26606"/>
          <ac:spMkLst>
            <pc:docMk/>
            <pc:sldMk cId="3470223612" sldId="268"/>
            <ac:spMk id="16" creationId="{00000000-0000-0000-0000-000000000000}"/>
          </ac:spMkLst>
        </pc:spChg>
        <pc:spChg chg="mod">
          <ac:chgData name="Wal, Pim van der" userId="f94aed52-afed-4035-8773-1624445f1a3b" providerId="ADAL" clId="{4CD45270-24E3-4C50-8ED6-0C3B2FB0F240}" dt="2026-09-16T11:31:40.497" v="417" actId="26606"/>
          <ac:spMkLst>
            <pc:docMk/>
            <pc:sldMk cId="3470223612" sldId="268"/>
            <ac:spMk id="18" creationId="{00000000-0000-0000-0000-000000000000}"/>
          </ac:spMkLst>
        </pc:spChg>
        <pc:spChg chg="mod">
          <ac:chgData name="Wal, Pim van der" userId="f94aed52-afed-4035-8773-1624445f1a3b" providerId="ADAL" clId="{4CD45270-24E3-4C50-8ED6-0C3B2FB0F240}" dt="2026-09-16T11:21:28.660" v="359" actId="26606"/>
          <ac:spMkLst>
            <pc:docMk/>
            <pc:sldMk cId="3470223612" sldId="268"/>
            <ac:spMk id="19" creationId="{00000000-0000-0000-0000-000000000000}"/>
          </ac:spMkLst>
        </pc:spChg>
        <pc:spChg chg="add">
          <ac:chgData name="Wal, Pim van der" userId="f94aed52-afed-4035-8773-1624445f1a3b" providerId="ADAL" clId="{4CD45270-24E3-4C50-8ED6-0C3B2FB0F240}" dt="2026-09-16T11:31:40.497" v="417" actId="26606"/>
          <ac:spMkLst>
            <pc:docMk/>
            <pc:sldMk cId="3470223612" sldId="268"/>
            <ac:spMk id="20" creationId="{00000000-0000-0000-0000-000000000000}"/>
          </ac:spMkLst>
        </pc:spChg>
        <pc:spChg chg="add">
          <ac:chgData name="Wal, Pim van der" userId="f94aed52-afed-4035-8773-1624445f1a3b" providerId="ADAL" clId="{4CD45270-24E3-4C50-8ED6-0C3B2FB0F240}" dt="2026-09-16T11:31:40.497" v="417" actId="26606"/>
          <ac:spMkLst>
            <pc:docMk/>
            <pc:sldMk cId="3470223612" sldId="268"/>
            <ac:spMk id="21" creationId="{00000000-0000-0000-0000-000000000000}"/>
          </ac:spMkLst>
        </pc:spChg>
      </pc:sldChg>
      <pc:sldChg chg="addSp modSp mod">
        <pc:chgData name="Wal, Pim van der" userId="f94aed52-afed-4035-8773-1624445f1a3b" providerId="ADAL" clId="{4CD45270-24E3-4C50-8ED6-0C3B2FB0F240}" dt="2026-09-16T12:21:39.156" v="462"/>
        <pc:sldMkLst>
          <pc:docMk/>
          <pc:sldMk cId="3546627148" sldId="269"/>
        </pc:sldMkLst>
        <pc:spChg chg="mod">
          <ac:chgData name="Wal, Pim van der" userId="f94aed52-afed-4035-8773-1624445f1a3b" providerId="ADAL" clId="{4CD45270-24E3-4C50-8ED6-0C3B2FB0F240}" dt="2026-09-16T10:43:19.191" v="334" actId="14100"/>
          <ac:spMkLst>
            <pc:docMk/>
            <pc:sldMk cId="3546627148" sldId="269"/>
            <ac:spMk id="6" creationId="{A1F29888-2BFD-78A6-DF21-83159CB462A9}"/>
          </ac:spMkLst>
        </pc:spChg>
        <pc:spChg chg="mod">
          <ac:chgData name="Wal, Pim van der" userId="f94aed52-afed-4035-8773-1624445f1a3b" providerId="ADAL" clId="{4CD45270-24E3-4C50-8ED6-0C3B2FB0F240}" dt="2026-09-16T12:21:39.156" v="462"/>
          <ac:spMkLst>
            <pc:docMk/>
            <pc:sldMk cId="3546627148" sldId="269"/>
            <ac:spMk id="7" creationId="{AC48D898-9297-117C-1CD5-072517059E97}"/>
          </ac:spMkLst>
        </pc:spChg>
        <pc:spChg chg="mod">
          <ac:chgData name="Wal, Pim van der" userId="f94aed52-afed-4035-8773-1624445f1a3b" providerId="ADAL" clId="{4CD45270-24E3-4C50-8ED6-0C3B2FB0F240}" dt="2026-09-16T11:31:40.497" v="417" actId="26606"/>
          <ac:spMkLst>
            <pc:docMk/>
            <pc:sldMk cId="3546627148" sldId="269"/>
            <ac:spMk id="9" creationId="{00000000-0000-0000-0000-000000000000}"/>
          </ac:spMkLst>
        </pc:spChg>
        <pc:spChg chg="mod">
          <ac:chgData name="Wal, Pim van der" userId="f94aed52-afed-4035-8773-1624445f1a3b" providerId="ADAL" clId="{4CD45270-24E3-4C50-8ED6-0C3B2FB0F240}" dt="2026-09-16T11:31:40.497" v="417" actId="26606"/>
          <ac:spMkLst>
            <pc:docMk/>
            <pc:sldMk cId="3546627148" sldId="269"/>
            <ac:spMk id="10" creationId="{00000000-0000-0000-0000-000000000000}"/>
          </ac:spMkLst>
        </pc:spChg>
        <pc:spChg chg="mod">
          <ac:chgData name="Wal, Pim van der" userId="f94aed52-afed-4035-8773-1624445f1a3b" providerId="ADAL" clId="{4CD45270-24E3-4C50-8ED6-0C3B2FB0F240}" dt="2026-09-16T11:31:40.497" v="417" actId="26606"/>
          <ac:spMkLst>
            <pc:docMk/>
            <pc:sldMk cId="3546627148" sldId="269"/>
            <ac:spMk id="11" creationId="{00000000-0000-0000-0000-000000000000}"/>
          </ac:spMkLst>
        </pc:spChg>
        <pc:spChg chg="mod">
          <ac:chgData name="Wal, Pim van der" userId="f94aed52-afed-4035-8773-1624445f1a3b" providerId="ADAL" clId="{4CD45270-24E3-4C50-8ED6-0C3B2FB0F240}" dt="2026-09-16T11:31:40.497" v="417" actId="26606"/>
          <ac:spMkLst>
            <pc:docMk/>
            <pc:sldMk cId="3546627148" sldId="269"/>
            <ac:spMk id="12" creationId="{00000000-0000-0000-0000-000000000000}"/>
          </ac:spMkLst>
        </pc:spChg>
        <pc:spChg chg="mod">
          <ac:chgData name="Wal, Pim van der" userId="f94aed52-afed-4035-8773-1624445f1a3b" providerId="ADAL" clId="{4CD45270-24E3-4C50-8ED6-0C3B2FB0F240}" dt="2026-09-16T11:31:40.497" v="417" actId="26606"/>
          <ac:spMkLst>
            <pc:docMk/>
            <pc:sldMk cId="3546627148" sldId="269"/>
            <ac:spMk id="14" creationId="{00000000-0000-0000-0000-000000000000}"/>
          </ac:spMkLst>
        </pc:spChg>
        <pc:spChg chg="mod">
          <ac:chgData name="Wal, Pim van der" userId="f94aed52-afed-4035-8773-1624445f1a3b" providerId="ADAL" clId="{4CD45270-24E3-4C50-8ED6-0C3B2FB0F240}" dt="2026-09-16T11:31:40.497" v="417" actId="26606"/>
          <ac:spMkLst>
            <pc:docMk/>
            <pc:sldMk cId="3546627148" sldId="269"/>
            <ac:spMk id="16" creationId="{00000000-0000-0000-0000-000000000000}"/>
          </ac:spMkLst>
        </pc:spChg>
        <pc:spChg chg="mod">
          <ac:chgData name="Wal, Pim van der" userId="f94aed52-afed-4035-8773-1624445f1a3b" providerId="ADAL" clId="{4CD45270-24E3-4C50-8ED6-0C3B2FB0F240}" dt="2026-09-16T11:31:40.497" v="417" actId="26606"/>
          <ac:spMkLst>
            <pc:docMk/>
            <pc:sldMk cId="3546627148" sldId="269"/>
            <ac:spMk id="18" creationId="{00000000-0000-0000-0000-000000000000}"/>
          </ac:spMkLst>
        </pc:spChg>
        <pc:spChg chg="add">
          <ac:chgData name="Wal, Pim van der" userId="f94aed52-afed-4035-8773-1624445f1a3b" providerId="ADAL" clId="{4CD45270-24E3-4C50-8ED6-0C3B2FB0F240}" dt="2026-09-16T11:31:40.497" v="417" actId="26606"/>
          <ac:spMkLst>
            <pc:docMk/>
            <pc:sldMk cId="3546627148" sldId="269"/>
            <ac:spMk id="20" creationId="{00000000-0000-0000-0000-000000000000}"/>
          </ac:spMkLst>
        </pc:spChg>
        <pc:spChg chg="add">
          <ac:chgData name="Wal, Pim van der" userId="f94aed52-afed-4035-8773-1624445f1a3b" providerId="ADAL" clId="{4CD45270-24E3-4C50-8ED6-0C3B2FB0F240}" dt="2026-09-16T11:31:40.497" v="417" actId="26606"/>
          <ac:spMkLst>
            <pc:docMk/>
            <pc:sldMk cId="3546627148" sldId="269"/>
            <ac:spMk id="21" creationId="{00000000-0000-0000-0000-000000000000}"/>
          </ac:spMkLst>
        </pc:spChg>
      </pc:sldChg>
      <pc:sldChg chg="addSp modSp mod">
        <pc:chgData name="Wal, Pim van der" userId="f94aed52-afed-4035-8773-1624445f1a3b" providerId="ADAL" clId="{4CD45270-24E3-4C50-8ED6-0C3B2FB0F240}" dt="2026-09-16T11:31:40.497" v="417" actId="26606"/>
        <pc:sldMkLst>
          <pc:docMk/>
          <pc:sldMk cId="2828583159" sldId="277"/>
        </pc:sldMkLst>
        <pc:spChg chg="mod">
          <ac:chgData name="Wal, Pim van der" userId="f94aed52-afed-4035-8773-1624445f1a3b" providerId="ADAL" clId="{4CD45270-24E3-4C50-8ED6-0C3B2FB0F240}" dt="2026-09-16T11:31:40.497" v="417" actId="26606"/>
          <ac:spMkLst>
            <pc:docMk/>
            <pc:sldMk cId="2828583159" sldId="277"/>
            <ac:spMk id="10" creationId="{00000000-0000-0000-0000-000000000000}"/>
          </ac:spMkLst>
        </pc:spChg>
        <pc:spChg chg="mod">
          <ac:chgData name="Wal, Pim van der" userId="f94aed52-afed-4035-8773-1624445f1a3b" providerId="ADAL" clId="{4CD45270-24E3-4C50-8ED6-0C3B2FB0F240}" dt="2026-09-16T11:31:40.497" v="417" actId="26606"/>
          <ac:spMkLst>
            <pc:docMk/>
            <pc:sldMk cId="2828583159" sldId="277"/>
            <ac:spMk id="11" creationId="{00000000-0000-0000-0000-000000000000}"/>
          </ac:spMkLst>
        </pc:spChg>
        <pc:spChg chg="mod">
          <ac:chgData name="Wal, Pim van der" userId="f94aed52-afed-4035-8773-1624445f1a3b" providerId="ADAL" clId="{4CD45270-24E3-4C50-8ED6-0C3B2FB0F240}" dt="2026-09-16T11:31:40.497" v="417" actId="26606"/>
          <ac:spMkLst>
            <pc:docMk/>
            <pc:sldMk cId="2828583159" sldId="277"/>
            <ac:spMk id="12" creationId="{00000000-0000-0000-0000-000000000000}"/>
          </ac:spMkLst>
        </pc:spChg>
        <pc:spChg chg="mod">
          <ac:chgData name="Wal, Pim van der" userId="f94aed52-afed-4035-8773-1624445f1a3b" providerId="ADAL" clId="{4CD45270-24E3-4C50-8ED6-0C3B2FB0F240}" dt="2026-09-16T11:31:40.497" v="417" actId="26606"/>
          <ac:spMkLst>
            <pc:docMk/>
            <pc:sldMk cId="2828583159" sldId="277"/>
            <ac:spMk id="13" creationId="{00000000-0000-0000-0000-000000000000}"/>
          </ac:spMkLst>
        </pc:spChg>
        <pc:spChg chg="mod">
          <ac:chgData name="Wal, Pim van der" userId="f94aed52-afed-4035-8773-1624445f1a3b" providerId="ADAL" clId="{4CD45270-24E3-4C50-8ED6-0C3B2FB0F240}" dt="2026-09-16T11:31:40.497" v="417" actId="26606"/>
          <ac:spMkLst>
            <pc:docMk/>
            <pc:sldMk cId="2828583159" sldId="277"/>
            <ac:spMk id="15" creationId="{00000000-0000-0000-0000-000000000000}"/>
          </ac:spMkLst>
        </pc:spChg>
        <pc:spChg chg="mod">
          <ac:chgData name="Wal, Pim van der" userId="f94aed52-afed-4035-8773-1624445f1a3b" providerId="ADAL" clId="{4CD45270-24E3-4C50-8ED6-0C3B2FB0F240}" dt="2026-09-16T11:31:40.497" v="417" actId="26606"/>
          <ac:spMkLst>
            <pc:docMk/>
            <pc:sldMk cId="2828583159" sldId="277"/>
            <ac:spMk id="17" creationId="{00000000-0000-0000-0000-000000000000}"/>
          </ac:spMkLst>
        </pc:spChg>
        <pc:spChg chg="mod">
          <ac:chgData name="Wal, Pim van der" userId="f94aed52-afed-4035-8773-1624445f1a3b" providerId="ADAL" clId="{4CD45270-24E3-4C50-8ED6-0C3B2FB0F240}" dt="2026-09-16T11:31:40.497" v="417" actId="26606"/>
          <ac:spMkLst>
            <pc:docMk/>
            <pc:sldMk cId="2828583159" sldId="277"/>
            <ac:spMk id="19" creationId="{00000000-0000-0000-0000-000000000000}"/>
          </ac:spMkLst>
        </pc:spChg>
        <pc:spChg chg="add">
          <ac:chgData name="Wal, Pim van der" userId="f94aed52-afed-4035-8773-1624445f1a3b" providerId="ADAL" clId="{4CD45270-24E3-4C50-8ED6-0C3B2FB0F240}" dt="2026-09-16T11:31:40.497" v="417" actId="26606"/>
          <ac:spMkLst>
            <pc:docMk/>
            <pc:sldMk cId="2828583159" sldId="277"/>
            <ac:spMk id="21" creationId="{00000000-0000-0000-0000-000000000000}"/>
          </ac:spMkLst>
        </pc:spChg>
        <pc:spChg chg="add">
          <ac:chgData name="Wal, Pim van der" userId="f94aed52-afed-4035-8773-1624445f1a3b" providerId="ADAL" clId="{4CD45270-24E3-4C50-8ED6-0C3B2FB0F240}" dt="2026-09-16T11:31:40.497" v="417" actId="26606"/>
          <ac:spMkLst>
            <pc:docMk/>
            <pc:sldMk cId="2828583159" sldId="277"/>
            <ac:spMk id="22" creationId="{00000000-0000-0000-0000-000000000000}"/>
          </ac:spMkLst>
        </pc:spChg>
      </pc:sldChg>
      <pc:sldChg chg="addSp modSp mod">
        <pc:chgData name="Wal, Pim van der" userId="f94aed52-afed-4035-8773-1624445f1a3b" providerId="ADAL" clId="{4CD45270-24E3-4C50-8ED6-0C3B2FB0F240}" dt="2026-09-16T12:21:39.156" v="462"/>
        <pc:sldMkLst>
          <pc:docMk/>
          <pc:sldMk cId="3439122076" sldId="278"/>
        </pc:sldMkLst>
        <pc:spChg chg="mod">
          <ac:chgData name="Wal, Pim van der" userId="f94aed52-afed-4035-8773-1624445f1a3b" providerId="ADAL" clId="{4CD45270-24E3-4C50-8ED6-0C3B2FB0F240}" dt="2026-09-16T12:21:39.156" v="462"/>
          <ac:spMkLst>
            <pc:docMk/>
            <pc:sldMk cId="3439122076" sldId="278"/>
            <ac:spMk id="3" creationId="{83A9321D-C8D9-CF14-F250-34C0BB3244D6}"/>
          </ac:spMkLst>
        </pc:spChg>
        <pc:spChg chg="mod">
          <ac:chgData name="Wal, Pim van der" userId="f94aed52-afed-4035-8773-1624445f1a3b" providerId="ADAL" clId="{4CD45270-24E3-4C50-8ED6-0C3B2FB0F240}" dt="2026-09-16T11:31:40.497" v="417" actId="26606"/>
          <ac:spMkLst>
            <pc:docMk/>
            <pc:sldMk cId="3439122076" sldId="278"/>
            <ac:spMk id="16" creationId="{00000000-0000-0000-0000-000000000000}"/>
          </ac:spMkLst>
        </pc:spChg>
        <pc:spChg chg="mod">
          <ac:chgData name="Wal, Pim van der" userId="f94aed52-afed-4035-8773-1624445f1a3b" providerId="ADAL" clId="{4CD45270-24E3-4C50-8ED6-0C3B2FB0F240}" dt="2026-09-16T11:31:40.497" v="417" actId="26606"/>
          <ac:spMkLst>
            <pc:docMk/>
            <pc:sldMk cId="3439122076" sldId="278"/>
            <ac:spMk id="18" creationId="{00000000-0000-0000-0000-000000000000}"/>
          </ac:spMkLst>
        </pc:spChg>
        <pc:spChg chg="mod">
          <ac:chgData name="Wal, Pim van der" userId="f94aed52-afed-4035-8773-1624445f1a3b" providerId="ADAL" clId="{4CD45270-24E3-4C50-8ED6-0C3B2FB0F240}" dt="2026-09-16T11:31:40.497" v="417" actId="26606"/>
          <ac:spMkLst>
            <pc:docMk/>
            <pc:sldMk cId="3439122076" sldId="278"/>
            <ac:spMk id="20" creationId="{00000000-0000-0000-0000-000000000000}"/>
          </ac:spMkLst>
        </pc:spChg>
        <pc:spChg chg="mod">
          <ac:chgData name="Wal, Pim van der" userId="f94aed52-afed-4035-8773-1624445f1a3b" providerId="ADAL" clId="{4CD45270-24E3-4C50-8ED6-0C3B2FB0F240}" dt="2026-09-16T11:31:40.497" v="417" actId="26606"/>
          <ac:spMkLst>
            <pc:docMk/>
            <pc:sldMk cId="3439122076" sldId="278"/>
            <ac:spMk id="22" creationId="{00000000-0000-0000-0000-000000000000}"/>
          </ac:spMkLst>
        </pc:spChg>
        <pc:spChg chg="mod">
          <ac:chgData name="Wal, Pim van der" userId="f94aed52-afed-4035-8773-1624445f1a3b" providerId="ADAL" clId="{4CD45270-24E3-4C50-8ED6-0C3B2FB0F240}" dt="2026-09-16T11:31:40.497" v="417" actId="26606"/>
          <ac:spMkLst>
            <pc:docMk/>
            <pc:sldMk cId="3439122076" sldId="278"/>
            <ac:spMk id="24" creationId="{00000000-0000-0000-0000-000000000000}"/>
          </ac:spMkLst>
        </pc:spChg>
        <pc:spChg chg="mod">
          <ac:chgData name="Wal, Pim van der" userId="f94aed52-afed-4035-8773-1624445f1a3b" providerId="ADAL" clId="{4CD45270-24E3-4C50-8ED6-0C3B2FB0F240}" dt="2026-09-16T11:21:28.660" v="359" actId="26606"/>
          <ac:spMkLst>
            <pc:docMk/>
            <pc:sldMk cId="3439122076" sldId="278"/>
            <ac:spMk id="25" creationId="{00000000-0000-0000-0000-000000000000}"/>
          </ac:spMkLst>
        </pc:spChg>
        <pc:spChg chg="add">
          <ac:chgData name="Wal, Pim van der" userId="f94aed52-afed-4035-8773-1624445f1a3b" providerId="ADAL" clId="{4CD45270-24E3-4C50-8ED6-0C3B2FB0F240}" dt="2026-09-16T11:31:40.497" v="417" actId="26606"/>
          <ac:spMkLst>
            <pc:docMk/>
            <pc:sldMk cId="3439122076" sldId="278"/>
            <ac:spMk id="26" creationId="{00000000-0000-0000-0000-000000000000}"/>
          </ac:spMkLst>
        </pc:spChg>
        <pc:spChg chg="add">
          <ac:chgData name="Wal, Pim van der" userId="f94aed52-afed-4035-8773-1624445f1a3b" providerId="ADAL" clId="{4CD45270-24E3-4C50-8ED6-0C3B2FB0F240}" dt="2026-09-16T11:31:40.497" v="417" actId="26606"/>
          <ac:spMkLst>
            <pc:docMk/>
            <pc:sldMk cId="3439122076" sldId="278"/>
            <ac:spMk id="27" creationId="{00000000-0000-0000-0000-000000000000}"/>
          </ac:spMkLst>
        </pc:spChg>
        <pc:picChg chg="mod">
          <ac:chgData name="Wal, Pim van der" userId="f94aed52-afed-4035-8773-1624445f1a3b" providerId="ADAL" clId="{4CD45270-24E3-4C50-8ED6-0C3B2FB0F240}" dt="2026-09-15T13:44:15.103" v="54" actId="1076"/>
          <ac:picMkLst>
            <pc:docMk/>
            <pc:sldMk cId="3439122076" sldId="278"/>
            <ac:picMk id="13" creationId="{5758CA2B-B7A8-04D2-23BE-ACBD78ED78A3}"/>
          </ac:picMkLst>
        </pc:picChg>
      </pc:sldChg>
      <pc:sldChg chg="addSp modSp mod">
        <pc:chgData name="Wal, Pim van der" userId="f94aed52-afed-4035-8773-1624445f1a3b" providerId="ADAL" clId="{4CD45270-24E3-4C50-8ED6-0C3B2FB0F240}" dt="2026-09-16T11:31:40.497" v="417" actId="26606"/>
        <pc:sldMkLst>
          <pc:docMk/>
          <pc:sldMk cId="3942501557" sldId="279"/>
        </pc:sldMkLst>
        <pc:spChg chg="mod">
          <ac:chgData name="Wal, Pim van der" userId="f94aed52-afed-4035-8773-1624445f1a3b" providerId="ADAL" clId="{4CD45270-24E3-4C50-8ED6-0C3B2FB0F240}" dt="2026-09-16T11:31:40.497" v="417" actId="26606"/>
          <ac:spMkLst>
            <pc:docMk/>
            <pc:sldMk cId="3942501557" sldId="279"/>
            <ac:spMk id="17" creationId="{00000000-0000-0000-0000-000000000000}"/>
          </ac:spMkLst>
        </pc:spChg>
        <pc:spChg chg="mod">
          <ac:chgData name="Wal, Pim van der" userId="f94aed52-afed-4035-8773-1624445f1a3b" providerId="ADAL" clId="{4CD45270-24E3-4C50-8ED6-0C3B2FB0F240}" dt="2026-09-16T11:31:40.497" v="417" actId="26606"/>
          <ac:spMkLst>
            <pc:docMk/>
            <pc:sldMk cId="3942501557" sldId="279"/>
            <ac:spMk id="19" creationId="{00000000-0000-0000-0000-000000000000}"/>
          </ac:spMkLst>
        </pc:spChg>
        <pc:spChg chg="mod">
          <ac:chgData name="Wal, Pim van der" userId="f94aed52-afed-4035-8773-1624445f1a3b" providerId="ADAL" clId="{4CD45270-24E3-4C50-8ED6-0C3B2FB0F240}" dt="2026-09-16T11:31:40.497" v="417" actId="26606"/>
          <ac:spMkLst>
            <pc:docMk/>
            <pc:sldMk cId="3942501557" sldId="279"/>
            <ac:spMk id="21" creationId="{00000000-0000-0000-0000-000000000000}"/>
          </ac:spMkLst>
        </pc:spChg>
        <pc:spChg chg="mod">
          <ac:chgData name="Wal, Pim van der" userId="f94aed52-afed-4035-8773-1624445f1a3b" providerId="ADAL" clId="{4CD45270-24E3-4C50-8ED6-0C3B2FB0F240}" dt="2026-09-16T11:31:40.497" v="417" actId="26606"/>
          <ac:spMkLst>
            <pc:docMk/>
            <pc:sldMk cId="3942501557" sldId="279"/>
            <ac:spMk id="23" creationId="{00000000-0000-0000-0000-000000000000}"/>
          </ac:spMkLst>
        </pc:spChg>
        <pc:spChg chg="mod">
          <ac:chgData name="Wal, Pim van der" userId="f94aed52-afed-4035-8773-1624445f1a3b" providerId="ADAL" clId="{4CD45270-24E3-4C50-8ED6-0C3B2FB0F240}" dt="2026-09-16T11:31:40.497" v="417" actId="26606"/>
          <ac:spMkLst>
            <pc:docMk/>
            <pc:sldMk cId="3942501557" sldId="279"/>
            <ac:spMk id="25" creationId="{00000000-0000-0000-0000-000000000000}"/>
          </ac:spMkLst>
        </pc:spChg>
        <pc:spChg chg="mod">
          <ac:chgData name="Wal, Pim van der" userId="f94aed52-afed-4035-8773-1624445f1a3b" providerId="ADAL" clId="{4CD45270-24E3-4C50-8ED6-0C3B2FB0F240}" dt="2026-09-16T11:21:28.660" v="359" actId="26606"/>
          <ac:spMkLst>
            <pc:docMk/>
            <pc:sldMk cId="3942501557" sldId="279"/>
            <ac:spMk id="26" creationId="{00000000-0000-0000-0000-000000000000}"/>
          </ac:spMkLst>
        </pc:spChg>
        <pc:spChg chg="add">
          <ac:chgData name="Wal, Pim van der" userId="f94aed52-afed-4035-8773-1624445f1a3b" providerId="ADAL" clId="{4CD45270-24E3-4C50-8ED6-0C3B2FB0F240}" dt="2026-09-16T11:31:40.497" v="417" actId="26606"/>
          <ac:spMkLst>
            <pc:docMk/>
            <pc:sldMk cId="3942501557" sldId="279"/>
            <ac:spMk id="27" creationId="{00000000-0000-0000-0000-000000000000}"/>
          </ac:spMkLst>
        </pc:spChg>
        <pc:spChg chg="add">
          <ac:chgData name="Wal, Pim van der" userId="f94aed52-afed-4035-8773-1624445f1a3b" providerId="ADAL" clId="{4CD45270-24E3-4C50-8ED6-0C3B2FB0F240}" dt="2026-09-16T11:31:40.497" v="417" actId="26606"/>
          <ac:spMkLst>
            <pc:docMk/>
            <pc:sldMk cId="3942501557" sldId="279"/>
            <ac:spMk id="28" creationId="{00000000-0000-0000-0000-000000000000}"/>
          </ac:spMkLst>
        </pc:spChg>
      </pc:sldChg>
      <pc:sldChg chg="addSp modSp mod">
        <pc:chgData name="Wal, Pim van der" userId="f94aed52-afed-4035-8773-1624445f1a3b" providerId="ADAL" clId="{4CD45270-24E3-4C50-8ED6-0C3B2FB0F240}" dt="2026-09-16T11:38:39.466" v="448" actId="20577"/>
        <pc:sldMkLst>
          <pc:docMk/>
          <pc:sldMk cId="2194471984" sldId="280"/>
        </pc:sldMkLst>
        <pc:spChg chg="mod">
          <ac:chgData name="Wal, Pim van der" userId="f94aed52-afed-4035-8773-1624445f1a3b" providerId="ADAL" clId="{4CD45270-24E3-4C50-8ED6-0C3B2FB0F240}" dt="2026-09-16T07:12:07.476" v="72" actId="1076"/>
          <ac:spMkLst>
            <pc:docMk/>
            <pc:sldMk cId="2194471984" sldId="280"/>
            <ac:spMk id="4" creationId="{066FDA52-8D86-8779-DB1B-B1356157EC89}"/>
          </ac:spMkLst>
        </pc:spChg>
        <pc:spChg chg="mod">
          <ac:chgData name="Wal, Pim van der" userId="f94aed52-afed-4035-8773-1624445f1a3b" providerId="ADAL" clId="{4CD45270-24E3-4C50-8ED6-0C3B2FB0F240}" dt="2026-09-16T11:38:39.466" v="448" actId="20577"/>
          <ac:spMkLst>
            <pc:docMk/>
            <pc:sldMk cId="2194471984" sldId="280"/>
            <ac:spMk id="7" creationId="{9FC64D92-2D22-596E-5E67-17D364C08CD0}"/>
          </ac:spMkLst>
        </pc:spChg>
        <pc:spChg chg="mod">
          <ac:chgData name="Wal, Pim van der" userId="f94aed52-afed-4035-8773-1624445f1a3b" providerId="ADAL" clId="{4CD45270-24E3-4C50-8ED6-0C3B2FB0F240}" dt="2026-09-16T11:31:40.497" v="417" actId="26606"/>
          <ac:spMkLst>
            <pc:docMk/>
            <pc:sldMk cId="2194471984" sldId="280"/>
            <ac:spMk id="14" creationId="{00000000-0000-0000-0000-000000000000}"/>
          </ac:spMkLst>
        </pc:spChg>
        <pc:spChg chg="mod">
          <ac:chgData name="Wal, Pim van der" userId="f94aed52-afed-4035-8773-1624445f1a3b" providerId="ADAL" clId="{4CD45270-24E3-4C50-8ED6-0C3B2FB0F240}" dt="2026-09-16T11:31:40.497" v="417" actId="26606"/>
          <ac:spMkLst>
            <pc:docMk/>
            <pc:sldMk cId="2194471984" sldId="280"/>
            <ac:spMk id="16" creationId="{00000000-0000-0000-0000-000000000000}"/>
          </ac:spMkLst>
        </pc:spChg>
        <pc:spChg chg="mod">
          <ac:chgData name="Wal, Pim van der" userId="f94aed52-afed-4035-8773-1624445f1a3b" providerId="ADAL" clId="{4CD45270-24E3-4C50-8ED6-0C3B2FB0F240}" dt="2026-09-16T11:31:40.497" v="417" actId="26606"/>
          <ac:spMkLst>
            <pc:docMk/>
            <pc:sldMk cId="2194471984" sldId="280"/>
            <ac:spMk id="17" creationId="{00000000-0000-0000-0000-000000000000}"/>
          </ac:spMkLst>
        </pc:spChg>
        <pc:spChg chg="mod">
          <ac:chgData name="Wal, Pim van der" userId="f94aed52-afed-4035-8773-1624445f1a3b" providerId="ADAL" clId="{4CD45270-24E3-4C50-8ED6-0C3B2FB0F240}" dt="2026-09-16T11:31:40.497" v="417" actId="26606"/>
          <ac:spMkLst>
            <pc:docMk/>
            <pc:sldMk cId="2194471984" sldId="280"/>
            <ac:spMk id="18" creationId="{00000000-0000-0000-0000-000000000000}"/>
          </ac:spMkLst>
        </pc:spChg>
        <pc:spChg chg="mod">
          <ac:chgData name="Wal, Pim van der" userId="f94aed52-afed-4035-8773-1624445f1a3b" providerId="ADAL" clId="{4CD45270-24E3-4C50-8ED6-0C3B2FB0F240}" dt="2026-09-16T11:31:40.497" v="417" actId="26606"/>
          <ac:spMkLst>
            <pc:docMk/>
            <pc:sldMk cId="2194471984" sldId="280"/>
            <ac:spMk id="19" creationId="{00000000-0000-0000-0000-000000000000}"/>
          </ac:spMkLst>
        </pc:spChg>
        <pc:spChg chg="mod">
          <ac:chgData name="Wal, Pim van der" userId="f94aed52-afed-4035-8773-1624445f1a3b" providerId="ADAL" clId="{4CD45270-24E3-4C50-8ED6-0C3B2FB0F240}" dt="2026-09-16T11:31:40.497" v="417" actId="26606"/>
          <ac:spMkLst>
            <pc:docMk/>
            <pc:sldMk cId="2194471984" sldId="280"/>
            <ac:spMk id="20" creationId="{00000000-0000-0000-0000-000000000000}"/>
          </ac:spMkLst>
        </pc:spChg>
        <pc:spChg chg="mod">
          <ac:chgData name="Wal, Pim van der" userId="f94aed52-afed-4035-8773-1624445f1a3b" providerId="ADAL" clId="{4CD45270-24E3-4C50-8ED6-0C3B2FB0F240}" dt="2026-09-16T11:31:40.497" v="417" actId="26606"/>
          <ac:spMkLst>
            <pc:docMk/>
            <pc:sldMk cId="2194471984" sldId="280"/>
            <ac:spMk id="22" creationId="{00000000-0000-0000-0000-000000000000}"/>
          </ac:spMkLst>
        </pc:spChg>
        <pc:spChg chg="mod">
          <ac:chgData name="Wal, Pim van der" userId="f94aed52-afed-4035-8773-1624445f1a3b" providerId="ADAL" clId="{4CD45270-24E3-4C50-8ED6-0C3B2FB0F240}" dt="2026-09-16T11:21:28.660" v="359" actId="26606"/>
          <ac:spMkLst>
            <pc:docMk/>
            <pc:sldMk cId="2194471984" sldId="280"/>
            <ac:spMk id="23" creationId="{00000000-0000-0000-0000-000000000000}"/>
          </ac:spMkLst>
        </pc:spChg>
        <pc:spChg chg="add">
          <ac:chgData name="Wal, Pim van der" userId="f94aed52-afed-4035-8773-1624445f1a3b" providerId="ADAL" clId="{4CD45270-24E3-4C50-8ED6-0C3B2FB0F240}" dt="2026-09-16T11:31:40.497" v="417" actId="26606"/>
          <ac:spMkLst>
            <pc:docMk/>
            <pc:sldMk cId="2194471984" sldId="280"/>
            <ac:spMk id="24" creationId="{00000000-0000-0000-0000-000000000000}"/>
          </ac:spMkLst>
        </pc:spChg>
        <pc:spChg chg="add">
          <ac:chgData name="Wal, Pim van der" userId="f94aed52-afed-4035-8773-1624445f1a3b" providerId="ADAL" clId="{4CD45270-24E3-4C50-8ED6-0C3B2FB0F240}" dt="2026-09-16T11:31:40.497" v="417" actId="26606"/>
          <ac:spMkLst>
            <pc:docMk/>
            <pc:sldMk cId="2194471984" sldId="280"/>
            <ac:spMk id="25" creationId="{00000000-0000-0000-0000-000000000000}"/>
          </ac:spMkLst>
        </pc:spChg>
        <pc:picChg chg="mod">
          <ac:chgData name="Wal, Pim van der" userId="f94aed52-afed-4035-8773-1624445f1a3b" providerId="ADAL" clId="{4CD45270-24E3-4C50-8ED6-0C3B2FB0F240}" dt="2026-09-16T07:12:03.712" v="71" actId="1076"/>
          <ac:picMkLst>
            <pc:docMk/>
            <pc:sldMk cId="2194471984" sldId="280"/>
            <ac:picMk id="9" creationId="{67676A62-51EF-6FD2-A755-4578A983FD85}"/>
          </ac:picMkLst>
        </pc:picChg>
        <pc:picChg chg="mod">
          <ac:chgData name="Wal, Pim van der" userId="f94aed52-afed-4035-8773-1624445f1a3b" providerId="ADAL" clId="{4CD45270-24E3-4C50-8ED6-0C3B2FB0F240}" dt="2026-09-16T07:11:59.606" v="70" actId="1076"/>
          <ac:picMkLst>
            <pc:docMk/>
            <pc:sldMk cId="2194471984" sldId="280"/>
            <ac:picMk id="11" creationId="{543D71FC-F4C0-9FBE-188F-7422267EA1CF}"/>
          </ac:picMkLst>
        </pc:picChg>
      </pc:sldChg>
      <pc:sldChg chg="addSp modSp mod">
        <pc:chgData name="Wal, Pim van der" userId="f94aed52-afed-4035-8773-1624445f1a3b" providerId="ADAL" clId="{4CD45270-24E3-4C50-8ED6-0C3B2FB0F240}" dt="2026-09-16T12:21:39.156" v="462"/>
        <pc:sldMkLst>
          <pc:docMk/>
          <pc:sldMk cId="2753298269" sldId="281"/>
        </pc:sldMkLst>
        <pc:spChg chg="mod">
          <ac:chgData name="Wal, Pim van der" userId="f94aed52-afed-4035-8773-1624445f1a3b" providerId="ADAL" clId="{4CD45270-24E3-4C50-8ED6-0C3B2FB0F240}" dt="2026-09-15T13:43:15.871" v="38" actId="404"/>
          <ac:spMkLst>
            <pc:docMk/>
            <pc:sldMk cId="2753298269" sldId="281"/>
            <ac:spMk id="4" creationId="{0CC94C80-DD07-708C-B33B-7EB991401EE4}"/>
          </ac:spMkLst>
        </pc:spChg>
        <pc:spChg chg="mod">
          <ac:chgData name="Wal, Pim van der" userId="f94aed52-afed-4035-8773-1624445f1a3b" providerId="ADAL" clId="{4CD45270-24E3-4C50-8ED6-0C3B2FB0F240}" dt="2026-09-16T12:21:39.156" v="462"/>
          <ac:spMkLst>
            <pc:docMk/>
            <pc:sldMk cId="2753298269" sldId="281"/>
            <ac:spMk id="7" creationId="{1E874758-72DC-78A8-7EE0-1FFDDDB8086E}"/>
          </ac:spMkLst>
        </pc:spChg>
        <pc:spChg chg="mod">
          <ac:chgData name="Wal, Pim van der" userId="f94aed52-afed-4035-8773-1624445f1a3b" providerId="ADAL" clId="{4CD45270-24E3-4C50-8ED6-0C3B2FB0F240}" dt="2026-09-16T11:31:40.497" v="417" actId="26606"/>
          <ac:spMkLst>
            <pc:docMk/>
            <pc:sldMk cId="2753298269" sldId="281"/>
            <ac:spMk id="16" creationId="{00000000-0000-0000-0000-000000000000}"/>
          </ac:spMkLst>
        </pc:spChg>
        <pc:spChg chg="mod">
          <ac:chgData name="Wal, Pim van der" userId="f94aed52-afed-4035-8773-1624445f1a3b" providerId="ADAL" clId="{4CD45270-24E3-4C50-8ED6-0C3B2FB0F240}" dt="2026-09-16T11:31:40.497" v="417" actId="26606"/>
          <ac:spMkLst>
            <pc:docMk/>
            <pc:sldMk cId="2753298269" sldId="281"/>
            <ac:spMk id="18" creationId="{00000000-0000-0000-0000-000000000000}"/>
          </ac:spMkLst>
        </pc:spChg>
        <pc:spChg chg="mod">
          <ac:chgData name="Wal, Pim van der" userId="f94aed52-afed-4035-8773-1624445f1a3b" providerId="ADAL" clId="{4CD45270-24E3-4C50-8ED6-0C3B2FB0F240}" dt="2026-09-16T11:31:40.497" v="417" actId="26606"/>
          <ac:spMkLst>
            <pc:docMk/>
            <pc:sldMk cId="2753298269" sldId="281"/>
            <ac:spMk id="19" creationId="{00000000-0000-0000-0000-000000000000}"/>
          </ac:spMkLst>
        </pc:spChg>
        <pc:spChg chg="mod">
          <ac:chgData name="Wal, Pim van der" userId="f94aed52-afed-4035-8773-1624445f1a3b" providerId="ADAL" clId="{4CD45270-24E3-4C50-8ED6-0C3B2FB0F240}" dt="2026-09-16T11:31:40.497" v="417" actId="26606"/>
          <ac:spMkLst>
            <pc:docMk/>
            <pc:sldMk cId="2753298269" sldId="281"/>
            <ac:spMk id="20" creationId="{00000000-0000-0000-0000-000000000000}"/>
          </ac:spMkLst>
        </pc:spChg>
        <pc:spChg chg="mod">
          <ac:chgData name="Wal, Pim van der" userId="f94aed52-afed-4035-8773-1624445f1a3b" providerId="ADAL" clId="{4CD45270-24E3-4C50-8ED6-0C3B2FB0F240}" dt="2026-09-16T11:31:40.497" v="417" actId="26606"/>
          <ac:spMkLst>
            <pc:docMk/>
            <pc:sldMk cId="2753298269" sldId="281"/>
            <ac:spMk id="21" creationId="{00000000-0000-0000-0000-000000000000}"/>
          </ac:spMkLst>
        </pc:spChg>
        <pc:spChg chg="mod">
          <ac:chgData name="Wal, Pim van der" userId="f94aed52-afed-4035-8773-1624445f1a3b" providerId="ADAL" clId="{4CD45270-24E3-4C50-8ED6-0C3B2FB0F240}" dt="2026-09-16T11:31:40.497" v="417" actId="26606"/>
          <ac:spMkLst>
            <pc:docMk/>
            <pc:sldMk cId="2753298269" sldId="281"/>
            <ac:spMk id="22" creationId="{00000000-0000-0000-0000-000000000000}"/>
          </ac:spMkLst>
        </pc:spChg>
        <pc:spChg chg="mod">
          <ac:chgData name="Wal, Pim van der" userId="f94aed52-afed-4035-8773-1624445f1a3b" providerId="ADAL" clId="{4CD45270-24E3-4C50-8ED6-0C3B2FB0F240}" dt="2026-09-16T11:31:40.497" v="417" actId="26606"/>
          <ac:spMkLst>
            <pc:docMk/>
            <pc:sldMk cId="2753298269" sldId="281"/>
            <ac:spMk id="24" creationId="{00000000-0000-0000-0000-000000000000}"/>
          </ac:spMkLst>
        </pc:spChg>
        <pc:spChg chg="mod">
          <ac:chgData name="Wal, Pim van der" userId="f94aed52-afed-4035-8773-1624445f1a3b" providerId="ADAL" clId="{4CD45270-24E3-4C50-8ED6-0C3B2FB0F240}" dt="2026-09-16T11:21:28.660" v="359" actId="26606"/>
          <ac:spMkLst>
            <pc:docMk/>
            <pc:sldMk cId="2753298269" sldId="281"/>
            <ac:spMk id="25" creationId="{00000000-0000-0000-0000-000000000000}"/>
          </ac:spMkLst>
        </pc:spChg>
        <pc:spChg chg="add">
          <ac:chgData name="Wal, Pim van der" userId="f94aed52-afed-4035-8773-1624445f1a3b" providerId="ADAL" clId="{4CD45270-24E3-4C50-8ED6-0C3B2FB0F240}" dt="2026-09-16T11:31:40.497" v="417" actId="26606"/>
          <ac:spMkLst>
            <pc:docMk/>
            <pc:sldMk cId="2753298269" sldId="281"/>
            <ac:spMk id="26" creationId="{00000000-0000-0000-0000-000000000000}"/>
          </ac:spMkLst>
        </pc:spChg>
        <pc:spChg chg="add">
          <ac:chgData name="Wal, Pim van der" userId="f94aed52-afed-4035-8773-1624445f1a3b" providerId="ADAL" clId="{4CD45270-24E3-4C50-8ED6-0C3B2FB0F240}" dt="2026-09-16T11:31:40.497" v="417" actId="26606"/>
          <ac:spMkLst>
            <pc:docMk/>
            <pc:sldMk cId="2753298269" sldId="281"/>
            <ac:spMk id="27" creationId="{00000000-0000-0000-0000-000000000000}"/>
          </ac:spMkLst>
        </pc:spChg>
      </pc:sldChg>
      <pc:sldChg chg="addSp delSp modSp mod">
        <pc:chgData name="Wal, Pim van der" userId="f94aed52-afed-4035-8773-1624445f1a3b" providerId="ADAL" clId="{4CD45270-24E3-4C50-8ED6-0C3B2FB0F240}" dt="2026-09-16T11:46:24.336" v="456" actId="14100"/>
        <pc:sldMkLst>
          <pc:docMk/>
          <pc:sldMk cId="360173826" sldId="282"/>
        </pc:sldMkLst>
        <pc:spChg chg="add">
          <ac:chgData name="Wal, Pim van der" userId="f94aed52-afed-4035-8773-1624445f1a3b" providerId="ADAL" clId="{4CD45270-24E3-4C50-8ED6-0C3B2FB0F240}" dt="2026-09-16T11:36:41.616" v="423" actId="22"/>
          <ac:spMkLst>
            <pc:docMk/>
            <pc:sldMk cId="360173826" sldId="282"/>
            <ac:spMk id="4" creationId="{AC48CD1B-B310-E387-28AE-6447F4E7EF71}"/>
          </ac:spMkLst>
        </pc:spChg>
        <pc:spChg chg="mod">
          <ac:chgData name="Wal, Pim van der" userId="f94aed52-afed-4035-8773-1624445f1a3b" providerId="ADAL" clId="{4CD45270-24E3-4C50-8ED6-0C3B2FB0F240}" dt="2026-09-16T11:31:40.497" v="417" actId="26606"/>
          <ac:spMkLst>
            <pc:docMk/>
            <pc:sldMk cId="360173826" sldId="282"/>
            <ac:spMk id="18" creationId="{00000000-0000-0000-0000-000000000000}"/>
          </ac:spMkLst>
        </pc:spChg>
        <pc:spChg chg="del mod">
          <ac:chgData name="Wal, Pim van der" userId="f94aed52-afed-4035-8773-1624445f1a3b" providerId="ADAL" clId="{4CD45270-24E3-4C50-8ED6-0C3B2FB0F240}" dt="2026-09-16T11:36:40.042" v="422" actId="478"/>
          <ac:spMkLst>
            <pc:docMk/>
            <pc:sldMk cId="360173826" sldId="282"/>
            <ac:spMk id="19" creationId="{00000000-0000-0000-0000-000000000000}"/>
          </ac:spMkLst>
        </pc:spChg>
        <pc:spChg chg="mod">
          <ac:chgData name="Wal, Pim van der" userId="f94aed52-afed-4035-8773-1624445f1a3b" providerId="ADAL" clId="{4CD45270-24E3-4C50-8ED6-0C3B2FB0F240}" dt="2026-09-16T11:28:06.446" v="415" actId="20577"/>
          <ac:spMkLst>
            <pc:docMk/>
            <pc:sldMk cId="360173826" sldId="282"/>
            <ac:spMk id="20" creationId="{00000000-0000-0000-0000-000000000000}"/>
          </ac:spMkLst>
        </pc:spChg>
        <pc:spChg chg="add">
          <ac:chgData name="Wal, Pim van der" userId="f94aed52-afed-4035-8773-1624445f1a3b" providerId="ADAL" clId="{4CD45270-24E3-4C50-8ED6-0C3B2FB0F240}" dt="2026-09-16T11:31:40.497" v="417" actId="26606"/>
          <ac:spMkLst>
            <pc:docMk/>
            <pc:sldMk cId="360173826" sldId="282"/>
            <ac:spMk id="21" creationId="{00000000-0000-0000-0000-000000000000}"/>
          </ac:spMkLst>
        </pc:spChg>
        <pc:spChg chg="add">
          <ac:chgData name="Wal, Pim van der" userId="f94aed52-afed-4035-8773-1624445f1a3b" providerId="ADAL" clId="{4CD45270-24E3-4C50-8ED6-0C3B2FB0F240}" dt="2026-09-16T11:31:40.497" v="417" actId="26606"/>
          <ac:spMkLst>
            <pc:docMk/>
            <pc:sldMk cId="360173826" sldId="282"/>
            <ac:spMk id="22" creationId="{00000000-0000-0000-0000-000000000000}"/>
          </ac:spMkLst>
        </pc:spChg>
        <pc:spChg chg="add">
          <ac:chgData name="Wal, Pim van der" userId="f94aed52-afed-4035-8773-1624445f1a3b" providerId="ADAL" clId="{4CD45270-24E3-4C50-8ED6-0C3B2FB0F240}" dt="2026-09-16T11:31:40.497" v="417" actId="26606"/>
          <ac:spMkLst>
            <pc:docMk/>
            <pc:sldMk cId="360173826" sldId="282"/>
            <ac:spMk id="23" creationId="{00000000-0000-0000-0000-000000000000}"/>
          </ac:spMkLst>
        </pc:spChg>
        <pc:spChg chg="add">
          <ac:chgData name="Wal, Pim van der" userId="f94aed52-afed-4035-8773-1624445f1a3b" providerId="ADAL" clId="{4CD45270-24E3-4C50-8ED6-0C3B2FB0F240}" dt="2026-09-16T11:31:40.497" v="417" actId="26606"/>
          <ac:spMkLst>
            <pc:docMk/>
            <pc:sldMk cId="360173826" sldId="282"/>
            <ac:spMk id="25" creationId="{00000000-0000-0000-0000-000000000000}"/>
          </ac:spMkLst>
        </pc:spChg>
        <pc:spChg chg="add">
          <ac:chgData name="Wal, Pim van der" userId="f94aed52-afed-4035-8773-1624445f1a3b" providerId="ADAL" clId="{4CD45270-24E3-4C50-8ED6-0C3B2FB0F240}" dt="2026-09-16T11:31:40.497" v="417" actId="26606"/>
          <ac:spMkLst>
            <pc:docMk/>
            <pc:sldMk cId="360173826" sldId="282"/>
            <ac:spMk id="26" creationId="{00000000-0000-0000-0000-000000000000}"/>
          </ac:spMkLst>
        </pc:spChg>
        <pc:spChg chg="add">
          <ac:chgData name="Wal, Pim van der" userId="f94aed52-afed-4035-8773-1624445f1a3b" providerId="ADAL" clId="{4CD45270-24E3-4C50-8ED6-0C3B2FB0F240}" dt="2026-09-16T11:31:40.497" v="417" actId="26606"/>
          <ac:spMkLst>
            <pc:docMk/>
            <pc:sldMk cId="360173826" sldId="282"/>
            <ac:spMk id="27" creationId="{00000000-0000-0000-0000-000000000000}"/>
          </ac:spMkLst>
        </pc:spChg>
        <pc:spChg chg="add">
          <ac:chgData name="Wal, Pim van der" userId="f94aed52-afed-4035-8773-1624445f1a3b" providerId="ADAL" clId="{4CD45270-24E3-4C50-8ED6-0C3B2FB0F240}" dt="2026-09-16T11:31:40.497" v="417" actId="26606"/>
          <ac:spMkLst>
            <pc:docMk/>
            <pc:sldMk cId="360173826" sldId="282"/>
            <ac:spMk id="28" creationId="{00000000-0000-0000-0000-000000000000}"/>
          </ac:spMkLst>
        </pc:spChg>
        <pc:spChg chg="add">
          <ac:chgData name="Wal, Pim van der" userId="f94aed52-afed-4035-8773-1624445f1a3b" providerId="ADAL" clId="{4CD45270-24E3-4C50-8ED6-0C3B2FB0F240}" dt="2026-09-16T11:31:40.497" v="417" actId="26606"/>
          <ac:spMkLst>
            <pc:docMk/>
            <pc:sldMk cId="360173826" sldId="282"/>
            <ac:spMk id="29" creationId="{00000000-0000-0000-0000-000000000000}"/>
          </ac:spMkLst>
        </pc:spChg>
        <pc:graphicFrameChg chg="modGraphic">
          <ac:chgData name="Wal, Pim van der" userId="f94aed52-afed-4035-8773-1624445f1a3b" providerId="ADAL" clId="{4CD45270-24E3-4C50-8ED6-0C3B2FB0F240}" dt="2026-09-16T11:40:21.272" v="451" actId="20577"/>
          <ac:graphicFrameMkLst>
            <pc:docMk/>
            <pc:sldMk cId="360173826" sldId="282"/>
            <ac:graphicFrameMk id="2" creationId="{270B503D-EAE4-51CE-FDF6-C0B185CAEE65}"/>
          </ac:graphicFrameMkLst>
        </pc:graphicFrameChg>
        <pc:picChg chg="add mod">
          <ac:chgData name="Wal, Pim van der" userId="f94aed52-afed-4035-8773-1624445f1a3b" providerId="ADAL" clId="{4CD45270-24E3-4C50-8ED6-0C3B2FB0F240}" dt="2026-09-16T11:46:24.336" v="456" actId="14100"/>
          <ac:picMkLst>
            <pc:docMk/>
            <pc:sldMk cId="360173826" sldId="282"/>
            <ac:picMk id="6" creationId="{5B85D291-67B0-4348-1D66-B27241D12A9B}"/>
          </ac:picMkLst>
        </pc:picChg>
        <pc:picChg chg="del">
          <ac:chgData name="Wal, Pim van der" userId="f94aed52-afed-4035-8773-1624445f1a3b" providerId="ADAL" clId="{4CD45270-24E3-4C50-8ED6-0C3B2FB0F240}" dt="2026-09-16T11:46:07.389" v="452" actId="478"/>
          <ac:picMkLst>
            <pc:docMk/>
            <pc:sldMk cId="360173826" sldId="282"/>
            <ac:picMk id="8" creationId="{6ADF58F7-F51F-A9AB-70B1-8AAC3BDE5405}"/>
          </ac:picMkLst>
        </pc:picChg>
      </pc:sldChg>
      <pc:sldChg chg="addSp modSp mod">
        <pc:chgData name="Wal, Pim van der" userId="f94aed52-afed-4035-8773-1624445f1a3b" providerId="ADAL" clId="{4CD45270-24E3-4C50-8ED6-0C3B2FB0F240}" dt="2026-09-16T12:21:39.156" v="462"/>
        <pc:sldMkLst>
          <pc:docMk/>
          <pc:sldMk cId="1050124677" sldId="283"/>
        </pc:sldMkLst>
        <pc:spChg chg="mod">
          <ac:chgData name="Wal, Pim van der" userId="f94aed52-afed-4035-8773-1624445f1a3b" providerId="ADAL" clId="{4CD45270-24E3-4C50-8ED6-0C3B2FB0F240}" dt="2026-09-16T12:21:39.156" v="462"/>
          <ac:spMkLst>
            <pc:docMk/>
            <pc:sldMk cId="1050124677" sldId="283"/>
            <ac:spMk id="4" creationId="{5417E9F6-2E29-1C80-5AAD-DDDB4660CDB0}"/>
          </ac:spMkLst>
        </pc:spChg>
        <pc:spChg chg="mod">
          <ac:chgData name="Wal, Pim van der" userId="f94aed52-afed-4035-8773-1624445f1a3b" providerId="ADAL" clId="{4CD45270-24E3-4C50-8ED6-0C3B2FB0F240}" dt="2026-09-16T11:31:40.497" v="417" actId="26606"/>
          <ac:spMkLst>
            <pc:docMk/>
            <pc:sldMk cId="1050124677" sldId="283"/>
            <ac:spMk id="12" creationId="{00000000-0000-0000-0000-000000000000}"/>
          </ac:spMkLst>
        </pc:spChg>
        <pc:spChg chg="mod">
          <ac:chgData name="Wal, Pim van der" userId="f94aed52-afed-4035-8773-1624445f1a3b" providerId="ADAL" clId="{4CD45270-24E3-4C50-8ED6-0C3B2FB0F240}" dt="2026-09-16T11:31:40.497" v="417" actId="26606"/>
          <ac:spMkLst>
            <pc:docMk/>
            <pc:sldMk cId="1050124677" sldId="283"/>
            <ac:spMk id="14" creationId="{00000000-0000-0000-0000-000000000000}"/>
          </ac:spMkLst>
        </pc:spChg>
        <pc:spChg chg="mod">
          <ac:chgData name="Wal, Pim van der" userId="f94aed52-afed-4035-8773-1624445f1a3b" providerId="ADAL" clId="{4CD45270-24E3-4C50-8ED6-0C3B2FB0F240}" dt="2026-09-16T11:31:40.497" v="417" actId="26606"/>
          <ac:spMkLst>
            <pc:docMk/>
            <pc:sldMk cId="1050124677" sldId="283"/>
            <ac:spMk id="16" creationId="{00000000-0000-0000-0000-000000000000}"/>
          </ac:spMkLst>
        </pc:spChg>
        <pc:spChg chg="mod">
          <ac:chgData name="Wal, Pim van der" userId="f94aed52-afed-4035-8773-1624445f1a3b" providerId="ADAL" clId="{4CD45270-24E3-4C50-8ED6-0C3B2FB0F240}" dt="2026-09-16T11:31:40.497" v="417" actId="26606"/>
          <ac:spMkLst>
            <pc:docMk/>
            <pc:sldMk cId="1050124677" sldId="283"/>
            <ac:spMk id="18" creationId="{00000000-0000-0000-0000-000000000000}"/>
          </ac:spMkLst>
        </pc:spChg>
        <pc:spChg chg="mod">
          <ac:chgData name="Wal, Pim van der" userId="f94aed52-afed-4035-8773-1624445f1a3b" providerId="ADAL" clId="{4CD45270-24E3-4C50-8ED6-0C3B2FB0F240}" dt="2026-09-16T11:31:40.497" v="417" actId="26606"/>
          <ac:spMkLst>
            <pc:docMk/>
            <pc:sldMk cId="1050124677" sldId="283"/>
            <ac:spMk id="20" creationId="{00000000-0000-0000-0000-000000000000}"/>
          </ac:spMkLst>
        </pc:spChg>
        <pc:spChg chg="mod">
          <ac:chgData name="Wal, Pim van der" userId="f94aed52-afed-4035-8773-1624445f1a3b" providerId="ADAL" clId="{4CD45270-24E3-4C50-8ED6-0C3B2FB0F240}" dt="2026-09-16T11:21:28.660" v="359" actId="26606"/>
          <ac:spMkLst>
            <pc:docMk/>
            <pc:sldMk cId="1050124677" sldId="283"/>
            <ac:spMk id="21" creationId="{00000000-0000-0000-0000-000000000000}"/>
          </ac:spMkLst>
        </pc:spChg>
        <pc:spChg chg="add">
          <ac:chgData name="Wal, Pim van der" userId="f94aed52-afed-4035-8773-1624445f1a3b" providerId="ADAL" clId="{4CD45270-24E3-4C50-8ED6-0C3B2FB0F240}" dt="2026-09-16T11:31:40.497" v="417" actId="26606"/>
          <ac:spMkLst>
            <pc:docMk/>
            <pc:sldMk cId="1050124677" sldId="283"/>
            <ac:spMk id="22" creationId="{00000000-0000-0000-0000-000000000000}"/>
          </ac:spMkLst>
        </pc:spChg>
        <pc:spChg chg="add">
          <ac:chgData name="Wal, Pim van der" userId="f94aed52-afed-4035-8773-1624445f1a3b" providerId="ADAL" clId="{4CD45270-24E3-4C50-8ED6-0C3B2FB0F240}" dt="2026-09-16T11:31:40.497" v="417" actId="26606"/>
          <ac:spMkLst>
            <pc:docMk/>
            <pc:sldMk cId="1050124677" sldId="283"/>
            <ac:spMk id="23" creationId="{00000000-0000-0000-0000-000000000000}"/>
          </ac:spMkLst>
        </pc:spChg>
      </pc:sldChg>
      <pc:sldChg chg="addSp modSp mod">
        <pc:chgData name="Wal, Pim van der" userId="f94aed52-afed-4035-8773-1624445f1a3b" providerId="ADAL" clId="{4CD45270-24E3-4C50-8ED6-0C3B2FB0F240}" dt="2026-09-16T11:31:40.497" v="417" actId="26606"/>
        <pc:sldMkLst>
          <pc:docMk/>
          <pc:sldMk cId="2423223633" sldId="284"/>
        </pc:sldMkLst>
        <pc:spChg chg="mod">
          <ac:chgData name="Wal, Pim van der" userId="f94aed52-afed-4035-8773-1624445f1a3b" providerId="ADAL" clId="{4CD45270-24E3-4C50-8ED6-0C3B2FB0F240}" dt="2026-09-16T11:31:40.497" v="417" actId="26606"/>
          <ac:spMkLst>
            <pc:docMk/>
            <pc:sldMk cId="2423223633" sldId="284"/>
            <ac:spMk id="13" creationId="{00000000-0000-0000-0000-000000000000}"/>
          </ac:spMkLst>
        </pc:spChg>
        <pc:spChg chg="mod">
          <ac:chgData name="Wal, Pim van der" userId="f94aed52-afed-4035-8773-1624445f1a3b" providerId="ADAL" clId="{4CD45270-24E3-4C50-8ED6-0C3B2FB0F240}" dt="2026-09-16T11:31:40.497" v="417" actId="26606"/>
          <ac:spMkLst>
            <pc:docMk/>
            <pc:sldMk cId="2423223633" sldId="284"/>
            <ac:spMk id="15" creationId="{00000000-0000-0000-0000-000000000000}"/>
          </ac:spMkLst>
        </pc:spChg>
        <pc:spChg chg="mod">
          <ac:chgData name="Wal, Pim van der" userId="f94aed52-afed-4035-8773-1624445f1a3b" providerId="ADAL" clId="{4CD45270-24E3-4C50-8ED6-0C3B2FB0F240}" dt="2026-09-16T11:31:40.497" v="417" actId="26606"/>
          <ac:spMkLst>
            <pc:docMk/>
            <pc:sldMk cId="2423223633" sldId="284"/>
            <ac:spMk id="17" creationId="{00000000-0000-0000-0000-000000000000}"/>
          </ac:spMkLst>
        </pc:spChg>
        <pc:spChg chg="mod">
          <ac:chgData name="Wal, Pim van der" userId="f94aed52-afed-4035-8773-1624445f1a3b" providerId="ADAL" clId="{4CD45270-24E3-4C50-8ED6-0C3B2FB0F240}" dt="2026-09-16T11:31:40.497" v="417" actId="26606"/>
          <ac:spMkLst>
            <pc:docMk/>
            <pc:sldMk cId="2423223633" sldId="284"/>
            <ac:spMk id="19" creationId="{00000000-0000-0000-0000-000000000000}"/>
          </ac:spMkLst>
        </pc:spChg>
        <pc:spChg chg="mod">
          <ac:chgData name="Wal, Pim van der" userId="f94aed52-afed-4035-8773-1624445f1a3b" providerId="ADAL" clId="{4CD45270-24E3-4C50-8ED6-0C3B2FB0F240}" dt="2026-09-16T11:31:40.497" v="417" actId="26606"/>
          <ac:spMkLst>
            <pc:docMk/>
            <pc:sldMk cId="2423223633" sldId="284"/>
            <ac:spMk id="21" creationId="{00000000-0000-0000-0000-000000000000}"/>
          </ac:spMkLst>
        </pc:spChg>
        <pc:spChg chg="mod">
          <ac:chgData name="Wal, Pim van der" userId="f94aed52-afed-4035-8773-1624445f1a3b" providerId="ADAL" clId="{4CD45270-24E3-4C50-8ED6-0C3B2FB0F240}" dt="2026-09-16T11:21:28.660" v="359" actId="26606"/>
          <ac:spMkLst>
            <pc:docMk/>
            <pc:sldMk cId="2423223633" sldId="284"/>
            <ac:spMk id="22" creationId="{00000000-0000-0000-0000-000000000000}"/>
          </ac:spMkLst>
        </pc:spChg>
        <pc:spChg chg="add">
          <ac:chgData name="Wal, Pim van der" userId="f94aed52-afed-4035-8773-1624445f1a3b" providerId="ADAL" clId="{4CD45270-24E3-4C50-8ED6-0C3B2FB0F240}" dt="2026-09-16T11:31:40.497" v="417" actId="26606"/>
          <ac:spMkLst>
            <pc:docMk/>
            <pc:sldMk cId="2423223633" sldId="284"/>
            <ac:spMk id="23" creationId="{00000000-0000-0000-0000-000000000000}"/>
          </ac:spMkLst>
        </pc:spChg>
        <pc:spChg chg="add">
          <ac:chgData name="Wal, Pim van der" userId="f94aed52-afed-4035-8773-1624445f1a3b" providerId="ADAL" clId="{4CD45270-24E3-4C50-8ED6-0C3B2FB0F240}" dt="2026-09-16T11:31:40.497" v="417" actId="26606"/>
          <ac:spMkLst>
            <pc:docMk/>
            <pc:sldMk cId="2423223633" sldId="284"/>
            <ac:spMk id="24" creationId="{00000000-0000-0000-0000-000000000000}"/>
          </ac:spMkLst>
        </pc:spChg>
        <pc:picChg chg="mod">
          <ac:chgData name="Wal, Pim van der" userId="f94aed52-afed-4035-8773-1624445f1a3b" providerId="ADAL" clId="{4CD45270-24E3-4C50-8ED6-0C3B2FB0F240}" dt="2026-09-15T13:43:59.209" v="50" actId="1076"/>
          <ac:picMkLst>
            <pc:docMk/>
            <pc:sldMk cId="2423223633" sldId="284"/>
            <ac:picMk id="8" creationId="{B9FEFC15-2CAE-FCEE-3305-33E1E9F70BEC}"/>
          </ac:picMkLst>
        </pc:picChg>
        <pc:picChg chg="mod">
          <ac:chgData name="Wal, Pim van der" userId="f94aed52-afed-4035-8773-1624445f1a3b" providerId="ADAL" clId="{4CD45270-24E3-4C50-8ED6-0C3B2FB0F240}" dt="2026-09-16T07:11:46.605" v="68" actId="1076"/>
          <ac:picMkLst>
            <pc:docMk/>
            <pc:sldMk cId="2423223633" sldId="284"/>
            <ac:picMk id="10" creationId="{E9C4F736-DE97-591C-D0C9-D878577D2640}"/>
          </ac:picMkLst>
        </pc:picChg>
      </pc:sldChg>
      <pc:sldChg chg="addSp modSp mod">
        <pc:chgData name="Wal, Pim van der" userId="f94aed52-afed-4035-8773-1624445f1a3b" providerId="ADAL" clId="{4CD45270-24E3-4C50-8ED6-0C3B2FB0F240}" dt="2026-09-16T11:31:40.497" v="417" actId="26606"/>
        <pc:sldMkLst>
          <pc:docMk/>
          <pc:sldMk cId="2798939864" sldId="285"/>
        </pc:sldMkLst>
        <pc:spChg chg="mod">
          <ac:chgData name="Wal, Pim van der" userId="f94aed52-afed-4035-8773-1624445f1a3b" providerId="ADAL" clId="{4CD45270-24E3-4C50-8ED6-0C3B2FB0F240}" dt="2026-09-16T11:31:40.497" v="417" actId="26606"/>
          <ac:spMkLst>
            <pc:docMk/>
            <pc:sldMk cId="2798939864" sldId="285"/>
            <ac:spMk id="11" creationId="{00000000-0000-0000-0000-000000000000}"/>
          </ac:spMkLst>
        </pc:spChg>
        <pc:spChg chg="mod">
          <ac:chgData name="Wal, Pim van der" userId="f94aed52-afed-4035-8773-1624445f1a3b" providerId="ADAL" clId="{4CD45270-24E3-4C50-8ED6-0C3B2FB0F240}" dt="2026-09-16T11:31:40.497" v="417" actId="26606"/>
          <ac:spMkLst>
            <pc:docMk/>
            <pc:sldMk cId="2798939864" sldId="285"/>
            <ac:spMk id="13" creationId="{00000000-0000-0000-0000-000000000000}"/>
          </ac:spMkLst>
        </pc:spChg>
        <pc:spChg chg="mod">
          <ac:chgData name="Wal, Pim van der" userId="f94aed52-afed-4035-8773-1624445f1a3b" providerId="ADAL" clId="{4CD45270-24E3-4C50-8ED6-0C3B2FB0F240}" dt="2026-09-16T11:31:40.497" v="417" actId="26606"/>
          <ac:spMkLst>
            <pc:docMk/>
            <pc:sldMk cId="2798939864" sldId="285"/>
            <ac:spMk id="15" creationId="{00000000-0000-0000-0000-000000000000}"/>
          </ac:spMkLst>
        </pc:spChg>
        <pc:spChg chg="mod">
          <ac:chgData name="Wal, Pim van der" userId="f94aed52-afed-4035-8773-1624445f1a3b" providerId="ADAL" clId="{4CD45270-24E3-4C50-8ED6-0C3B2FB0F240}" dt="2026-09-16T11:31:40.497" v="417" actId="26606"/>
          <ac:spMkLst>
            <pc:docMk/>
            <pc:sldMk cId="2798939864" sldId="285"/>
            <ac:spMk id="17" creationId="{00000000-0000-0000-0000-000000000000}"/>
          </ac:spMkLst>
        </pc:spChg>
        <pc:spChg chg="mod">
          <ac:chgData name="Wal, Pim van der" userId="f94aed52-afed-4035-8773-1624445f1a3b" providerId="ADAL" clId="{4CD45270-24E3-4C50-8ED6-0C3B2FB0F240}" dt="2026-09-16T11:31:40.497" v="417" actId="26606"/>
          <ac:spMkLst>
            <pc:docMk/>
            <pc:sldMk cId="2798939864" sldId="285"/>
            <ac:spMk id="19" creationId="{00000000-0000-0000-0000-000000000000}"/>
          </ac:spMkLst>
        </pc:spChg>
        <pc:spChg chg="mod">
          <ac:chgData name="Wal, Pim van der" userId="f94aed52-afed-4035-8773-1624445f1a3b" providerId="ADAL" clId="{4CD45270-24E3-4C50-8ED6-0C3B2FB0F240}" dt="2026-09-16T11:21:28.660" v="359" actId="26606"/>
          <ac:spMkLst>
            <pc:docMk/>
            <pc:sldMk cId="2798939864" sldId="285"/>
            <ac:spMk id="20" creationId="{00000000-0000-0000-0000-000000000000}"/>
          </ac:spMkLst>
        </pc:spChg>
        <pc:spChg chg="add">
          <ac:chgData name="Wal, Pim van der" userId="f94aed52-afed-4035-8773-1624445f1a3b" providerId="ADAL" clId="{4CD45270-24E3-4C50-8ED6-0C3B2FB0F240}" dt="2026-09-16T11:31:40.497" v="417" actId="26606"/>
          <ac:spMkLst>
            <pc:docMk/>
            <pc:sldMk cId="2798939864" sldId="285"/>
            <ac:spMk id="21" creationId="{00000000-0000-0000-0000-000000000000}"/>
          </ac:spMkLst>
        </pc:spChg>
        <pc:spChg chg="add">
          <ac:chgData name="Wal, Pim van der" userId="f94aed52-afed-4035-8773-1624445f1a3b" providerId="ADAL" clId="{4CD45270-24E3-4C50-8ED6-0C3B2FB0F240}" dt="2026-09-16T11:31:40.497" v="417" actId="26606"/>
          <ac:spMkLst>
            <pc:docMk/>
            <pc:sldMk cId="2798939864" sldId="285"/>
            <ac:spMk id="22" creationId="{00000000-0000-0000-0000-000000000000}"/>
          </ac:spMkLst>
        </pc:spChg>
        <pc:picChg chg="mod">
          <ac:chgData name="Wal, Pim van der" userId="f94aed52-afed-4035-8773-1624445f1a3b" providerId="ADAL" clId="{4CD45270-24E3-4C50-8ED6-0C3B2FB0F240}" dt="2026-09-15T13:44:42.535" v="60" actId="14100"/>
          <ac:picMkLst>
            <pc:docMk/>
            <pc:sldMk cId="2798939864" sldId="285"/>
            <ac:picMk id="7" creationId="{C3EE20E0-50E3-A0F3-A876-73D9648BF9AD}"/>
          </ac:picMkLst>
        </pc:picChg>
      </pc:sldChg>
      <pc:sldChg chg="addSp modSp mod">
        <pc:chgData name="Wal, Pim van der" userId="f94aed52-afed-4035-8773-1624445f1a3b" providerId="ADAL" clId="{4CD45270-24E3-4C50-8ED6-0C3B2FB0F240}" dt="2026-09-16T11:31:40.497" v="417" actId="26606"/>
        <pc:sldMkLst>
          <pc:docMk/>
          <pc:sldMk cId="1773186120" sldId="286"/>
        </pc:sldMkLst>
        <pc:spChg chg="mod">
          <ac:chgData name="Wal, Pim van der" userId="f94aed52-afed-4035-8773-1624445f1a3b" providerId="ADAL" clId="{4CD45270-24E3-4C50-8ED6-0C3B2FB0F240}" dt="2026-09-16T11:31:40.497" v="417" actId="26606"/>
          <ac:spMkLst>
            <pc:docMk/>
            <pc:sldMk cId="1773186120" sldId="286"/>
            <ac:spMk id="11" creationId="{00000000-0000-0000-0000-000000000000}"/>
          </ac:spMkLst>
        </pc:spChg>
        <pc:spChg chg="mod">
          <ac:chgData name="Wal, Pim van der" userId="f94aed52-afed-4035-8773-1624445f1a3b" providerId="ADAL" clId="{4CD45270-24E3-4C50-8ED6-0C3B2FB0F240}" dt="2026-09-16T11:31:40.497" v="417" actId="26606"/>
          <ac:spMkLst>
            <pc:docMk/>
            <pc:sldMk cId="1773186120" sldId="286"/>
            <ac:spMk id="13" creationId="{00000000-0000-0000-0000-000000000000}"/>
          </ac:spMkLst>
        </pc:spChg>
        <pc:spChg chg="mod">
          <ac:chgData name="Wal, Pim van der" userId="f94aed52-afed-4035-8773-1624445f1a3b" providerId="ADAL" clId="{4CD45270-24E3-4C50-8ED6-0C3B2FB0F240}" dt="2026-09-16T11:31:40.497" v="417" actId="26606"/>
          <ac:spMkLst>
            <pc:docMk/>
            <pc:sldMk cId="1773186120" sldId="286"/>
            <ac:spMk id="14" creationId="{00000000-0000-0000-0000-000000000000}"/>
          </ac:spMkLst>
        </pc:spChg>
        <pc:spChg chg="mod">
          <ac:chgData name="Wal, Pim van der" userId="f94aed52-afed-4035-8773-1624445f1a3b" providerId="ADAL" clId="{4CD45270-24E3-4C50-8ED6-0C3B2FB0F240}" dt="2026-09-16T11:31:40.497" v="417" actId="26606"/>
          <ac:spMkLst>
            <pc:docMk/>
            <pc:sldMk cId="1773186120" sldId="286"/>
            <ac:spMk id="15" creationId="{00000000-0000-0000-0000-000000000000}"/>
          </ac:spMkLst>
        </pc:spChg>
        <pc:spChg chg="mod">
          <ac:chgData name="Wal, Pim van der" userId="f94aed52-afed-4035-8773-1624445f1a3b" providerId="ADAL" clId="{4CD45270-24E3-4C50-8ED6-0C3B2FB0F240}" dt="2026-09-16T11:31:40.497" v="417" actId="26606"/>
          <ac:spMkLst>
            <pc:docMk/>
            <pc:sldMk cId="1773186120" sldId="286"/>
            <ac:spMk id="16" creationId="{00000000-0000-0000-0000-000000000000}"/>
          </ac:spMkLst>
        </pc:spChg>
        <pc:spChg chg="mod">
          <ac:chgData name="Wal, Pim van der" userId="f94aed52-afed-4035-8773-1624445f1a3b" providerId="ADAL" clId="{4CD45270-24E3-4C50-8ED6-0C3B2FB0F240}" dt="2026-09-16T11:31:40.497" v="417" actId="26606"/>
          <ac:spMkLst>
            <pc:docMk/>
            <pc:sldMk cId="1773186120" sldId="286"/>
            <ac:spMk id="17" creationId="{00000000-0000-0000-0000-000000000000}"/>
          </ac:spMkLst>
        </pc:spChg>
        <pc:spChg chg="mod">
          <ac:chgData name="Wal, Pim van der" userId="f94aed52-afed-4035-8773-1624445f1a3b" providerId="ADAL" clId="{4CD45270-24E3-4C50-8ED6-0C3B2FB0F240}" dt="2026-09-16T11:31:40.497" v="417" actId="26606"/>
          <ac:spMkLst>
            <pc:docMk/>
            <pc:sldMk cId="1773186120" sldId="286"/>
            <ac:spMk id="19" creationId="{00000000-0000-0000-0000-000000000000}"/>
          </ac:spMkLst>
        </pc:spChg>
        <pc:spChg chg="mod">
          <ac:chgData name="Wal, Pim van der" userId="f94aed52-afed-4035-8773-1624445f1a3b" providerId="ADAL" clId="{4CD45270-24E3-4C50-8ED6-0C3B2FB0F240}" dt="2026-09-16T11:21:28.660" v="359" actId="26606"/>
          <ac:spMkLst>
            <pc:docMk/>
            <pc:sldMk cId="1773186120" sldId="286"/>
            <ac:spMk id="20" creationId="{00000000-0000-0000-0000-000000000000}"/>
          </ac:spMkLst>
        </pc:spChg>
        <pc:spChg chg="add">
          <ac:chgData name="Wal, Pim van der" userId="f94aed52-afed-4035-8773-1624445f1a3b" providerId="ADAL" clId="{4CD45270-24E3-4C50-8ED6-0C3B2FB0F240}" dt="2026-09-16T11:31:40.497" v="417" actId="26606"/>
          <ac:spMkLst>
            <pc:docMk/>
            <pc:sldMk cId="1773186120" sldId="286"/>
            <ac:spMk id="21" creationId="{00000000-0000-0000-0000-000000000000}"/>
          </ac:spMkLst>
        </pc:spChg>
        <pc:spChg chg="add">
          <ac:chgData name="Wal, Pim van der" userId="f94aed52-afed-4035-8773-1624445f1a3b" providerId="ADAL" clId="{4CD45270-24E3-4C50-8ED6-0C3B2FB0F240}" dt="2026-09-16T11:31:40.497" v="417" actId="26606"/>
          <ac:spMkLst>
            <pc:docMk/>
            <pc:sldMk cId="1773186120" sldId="286"/>
            <ac:spMk id="22" creationId="{00000000-0000-0000-0000-000000000000}"/>
          </ac:spMkLst>
        </pc:spChg>
      </pc:sldChg>
      <pc:sldChg chg="addSp modSp mod">
        <pc:chgData name="Wal, Pim van der" userId="f94aed52-afed-4035-8773-1624445f1a3b" providerId="ADAL" clId="{4CD45270-24E3-4C50-8ED6-0C3B2FB0F240}" dt="2026-09-16T11:31:40.497" v="417" actId="26606"/>
        <pc:sldMkLst>
          <pc:docMk/>
          <pc:sldMk cId="1580966720" sldId="287"/>
        </pc:sldMkLst>
        <pc:spChg chg="mod">
          <ac:chgData name="Wal, Pim van der" userId="f94aed52-afed-4035-8773-1624445f1a3b" providerId="ADAL" clId="{4CD45270-24E3-4C50-8ED6-0C3B2FB0F240}" dt="2026-09-16T11:31:40.497" v="417" actId="26606"/>
          <ac:spMkLst>
            <pc:docMk/>
            <pc:sldMk cId="1580966720" sldId="287"/>
            <ac:spMk id="12" creationId="{00000000-0000-0000-0000-000000000000}"/>
          </ac:spMkLst>
        </pc:spChg>
        <pc:spChg chg="mod">
          <ac:chgData name="Wal, Pim van der" userId="f94aed52-afed-4035-8773-1624445f1a3b" providerId="ADAL" clId="{4CD45270-24E3-4C50-8ED6-0C3B2FB0F240}" dt="2026-09-16T11:31:40.497" v="417" actId="26606"/>
          <ac:spMkLst>
            <pc:docMk/>
            <pc:sldMk cId="1580966720" sldId="287"/>
            <ac:spMk id="14" creationId="{00000000-0000-0000-0000-000000000000}"/>
          </ac:spMkLst>
        </pc:spChg>
        <pc:spChg chg="mod">
          <ac:chgData name="Wal, Pim van der" userId="f94aed52-afed-4035-8773-1624445f1a3b" providerId="ADAL" clId="{4CD45270-24E3-4C50-8ED6-0C3B2FB0F240}" dt="2026-09-16T11:31:40.497" v="417" actId="26606"/>
          <ac:spMkLst>
            <pc:docMk/>
            <pc:sldMk cId="1580966720" sldId="287"/>
            <ac:spMk id="15" creationId="{00000000-0000-0000-0000-000000000000}"/>
          </ac:spMkLst>
        </pc:spChg>
        <pc:spChg chg="mod">
          <ac:chgData name="Wal, Pim van der" userId="f94aed52-afed-4035-8773-1624445f1a3b" providerId="ADAL" clId="{4CD45270-24E3-4C50-8ED6-0C3B2FB0F240}" dt="2026-09-16T11:31:40.497" v="417" actId="26606"/>
          <ac:spMkLst>
            <pc:docMk/>
            <pc:sldMk cId="1580966720" sldId="287"/>
            <ac:spMk id="16" creationId="{00000000-0000-0000-0000-000000000000}"/>
          </ac:spMkLst>
        </pc:spChg>
        <pc:spChg chg="mod">
          <ac:chgData name="Wal, Pim van der" userId="f94aed52-afed-4035-8773-1624445f1a3b" providerId="ADAL" clId="{4CD45270-24E3-4C50-8ED6-0C3B2FB0F240}" dt="2026-09-16T11:31:40.497" v="417" actId="26606"/>
          <ac:spMkLst>
            <pc:docMk/>
            <pc:sldMk cId="1580966720" sldId="287"/>
            <ac:spMk id="17" creationId="{00000000-0000-0000-0000-000000000000}"/>
          </ac:spMkLst>
        </pc:spChg>
        <pc:spChg chg="mod">
          <ac:chgData name="Wal, Pim van der" userId="f94aed52-afed-4035-8773-1624445f1a3b" providerId="ADAL" clId="{4CD45270-24E3-4C50-8ED6-0C3B2FB0F240}" dt="2026-09-16T11:31:40.497" v="417" actId="26606"/>
          <ac:spMkLst>
            <pc:docMk/>
            <pc:sldMk cId="1580966720" sldId="287"/>
            <ac:spMk id="18" creationId="{00000000-0000-0000-0000-000000000000}"/>
          </ac:spMkLst>
        </pc:spChg>
        <pc:spChg chg="mod">
          <ac:chgData name="Wal, Pim van der" userId="f94aed52-afed-4035-8773-1624445f1a3b" providerId="ADAL" clId="{4CD45270-24E3-4C50-8ED6-0C3B2FB0F240}" dt="2026-09-16T11:31:40.497" v="417" actId="26606"/>
          <ac:spMkLst>
            <pc:docMk/>
            <pc:sldMk cId="1580966720" sldId="287"/>
            <ac:spMk id="20" creationId="{00000000-0000-0000-0000-000000000000}"/>
          </ac:spMkLst>
        </pc:spChg>
        <pc:spChg chg="mod">
          <ac:chgData name="Wal, Pim van der" userId="f94aed52-afed-4035-8773-1624445f1a3b" providerId="ADAL" clId="{4CD45270-24E3-4C50-8ED6-0C3B2FB0F240}" dt="2026-09-16T11:21:28.660" v="359" actId="26606"/>
          <ac:spMkLst>
            <pc:docMk/>
            <pc:sldMk cId="1580966720" sldId="287"/>
            <ac:spMk id="21" creationId="{00000000-0000-0000-0000-000000000000}"/>
          </ac:spMkLst>
        </pc:spChg>
        <pc:spChg chg="add">
          <ac:chgData name="Wal, Pim van der" userId="f94aed52-afed-4035-8773-1624445f1a3b" providerId="ADAL" clId="{4CD45270-24E3-4C50-8ED6-0C3B2FB0F240}" dt="2026-09-16T11:31:40.497" v="417" actId="26606"/>
          <ac:spMkLst>
            <pc:docMk/>
            <pc:sldMk cId="1580966720" sldId="287"/>
            <ac:spMk id="22" creationId="{00000000-0000-0000-0000-000000000000}"/>
          </ac:spMkLst>
        </pc:spChg>
        <pc:spChg chg="add">
          <ac:chgData name="Wal, Pim van der" userId="f94aed52-afed-4035-8773-1624445f1a3b" providerId="ADAL" clId="{4CD45270-24E3-4C50-8ED6-0C3B2FB0F240}" dt="2026-09-16T11:31:40.497" v="417" actId="26606"/>
          <ac:spMkLst>
            <pc:docMk/>
            <pc:sldMk cId="1580966720" sldId="287"/>
            <ac:spMk id="23" creationId="{00000000-0000-0000-0000-000000000000}"/>
          </ac:spMkLst>
        </pc:spChg>
        <pc:picChg chg="mod modCrop">
          <ac:chgData name="Wal, Pim van der" userId="f94aed52-afed-4035-8773-1624445f1a3b" providerId="ADAL" clId="{4CD45270-24E3-4C50-8ED6-0C3B2FB0F240}" dt="2026-09-16T07:13:11.144" v="77" actId="14100"/>
          <ac:picMkLst>
            <pc:docMk/>
            <pc:sldMk cId="1580966720" sldId="287"/>
            <ac:picMk id="7" creationId="{EADAA2AC-A370-B5EA-828F-047BA1763A62}"/>
          </ac:picMkLst>
        </pc:picChg>
        <pc:picChg chg="mod">
          <ac:chgData name="Wal, Pim van der" userId="f94aed52-afed-4035-8773-1624445f1a3b" providerId="ADAL" clId="{4CD45270-24E3-4C50-8ED6-0C3B2FB0F240}" dt="2026-09-15T13:43:36.229" v="44" actId="14100"/>
          <ac:picMkLst>
            <pc:docMk/>
            <pc:sldMk cId="1580966720" sldId="287"/>
            <ac:picMk id="8" creationId="{9DA463DB-7AF5-F437-328F-725D1E832621}"/>
          </ac:picMkLst>
        </pc:picChg>
        <pc:picChg chg="mod">
          <ac:chgData name="Wal, Pim van der" userId="f94aed52-afed-4035-8773-1624445f1a3b" providerId="ADAL" clId="{4CD45270-24E3-4C50-8ED6-0C3B2FB0F240}" dt="2026-09-15T13:43:40.672" v="46" actId="1076"/>
          <ac:picMkLst>
            <pc:docMk/>
            <pc:sldMk cId="1580966720" sldId="287"/>
            <ac:picMk id="9" creationId="{7ECC6B2A-026E-FF1F-D59F-283DDAB94A3D}"/>
          </ac:picMkLst>
        </pc:picChg>
      </pc:sldChg>
      <pc:sldChg chg="addSp delSp modSp mod modAnim">
        <pc:chgData name="Wal, Pim van der" userId="f94aed52-afed-4035-8773-1624445f1a3b" providerId="ADAL" clId="{4CD45270-24E3-4C50-8ED6-0C3B2FB0F240}" dt="2026-09-16T11:31:40.497" v="417" actId="26606"/>
        <pc:sldMkLst>
          <pc:docMk/>
          <pc:sldMk cId="3770954151" sldId="288"/>
        </pc:sldMkLst>
        <pc:spChg chg="add">
          <ac:chgData name="Wal, Pim van der" userId="f94aed52-afed-4035-8773-1624445f1a3b" providerId="ADAL" clId="{4CD45270-24E3-4C50-8ED6-0C3B2FB0F240}" dt="2026-09-16T10:44:54.759" v="337" actId="22"/>
          <ac:spMkLst>
            <pc:docMk/>
            <pc:sldMk cId="3770954151" sldId="288"/>
            <ac:spMk id="5" creationId="{3253E7DB-5AF0-3142-B591-33D9C95E0359}"/>
          </ac:spMkLst>
        </pc:spChg>
        <pc:spChg chg="add mod">
          <ac:chgData name="Wal, Pim van der" userId="f94aed52-afed-4035-8773-1624445f1a3b" providerId="ADAL" clId="{4CD45270-24E3-4C50-8ED6-0C3B2FB0F240}" dt="2026-09-16T11:31:40.497" v="417" actId="26606"/>
          <ac:spMkLst>
            <pc:docMk/>
            <pc:sldMk cId="3770954151" sldId="288"/>
            <ac:spMk id="8" creationId="{74111CE8-5794-881D-693F-7149A7AC704E}"/>
          </ac:spMkLst>
        </pc:spChg>
        <pc:spChg chg="add">
          <ac:chgData name="Wal, Pim van der" userId="f94aed52-afed-4035-8773-1624445f1a3b" providerId="ADAL" clId="{4CD45270-24E3-4C50-8ED6-0C3B2FB0F240}" dt="2026-09-16T10:44:54.759" v="337" actId="22"/>
          <ac:spMkLst>
            <pc:docMk/>
            <pc:sldMk cId="3770954151" sldId="288"/>
            <ac:spMk id="11" creationId="{F1404E69-3178-F5A0-C10D-783D32910A46}"/>
          </ac:spMkLst>
        </pc:spChg>
        <pc:spChg chg="add mod">
          <ac:chgData name="Wal, Pim van der" userId="f94aed52-afed-4035-8773-1624445f1a3b" providerId="ADAL" clId="{4CD45270-24E3-4C50-8ED6-0C3B2FB0F240}" dt="2026-09-16T11:31:40.497" v="417" actId="26606"/>
          <ac:spMkLst>
            <pc:docMk/>
            <pc:sldMk cId="3770954151" sldId="288"/>
            <ac:spMk id="13" creationId="{F00C9DF3-D716-AEDD-9D39-B4714E6A29A5}"/>
          </ac:spMkLst>
        </pc:spChg>
        <pc:spChg chg="add mod">
          <ac:chgData name="Wal, Pim van der" userId="f94aed52-afed-4035-8773-1624445f1a3b" providerId="ADAL" clId="{4CD45270-24E3-4C50-8ED6-0C3B2FB0F240}" dt="2026-09-16T11:31:40.497" v="417" actId="26606"/>
          <ac:spMkLst>
            <pc:docMk/>
            <pc:sldMk cId="3770954151" sldId="288"/>
            <ac:spMk id="15" creationId="{7935512E-D617-36B5-8AD0-DA600E1E81A1}"/>
          </ac:spMkLst>
        </pc:spChg>
        <pc:spChg chg="add mod">
          <ac:chgData name="Wal, Pim van der" userId="f94aed52-afed-4035-8773-1624445f1a3b" providerId="ADAL" clId="{4CD45270-24E3-4C50-8ED6-0C3B2FB0F240}" dt="2026-09-16T11:31:40.497" v="417" actId="26606"/>
          <ac:spMkLst>
            <pc:docMk/>
            <pc:sldMk cId="3770954151" sldId="288"/>
            <ac:spMk id="17" creationId="{F536C9D3-40E7-7C18-DB99-FB52F0525595}"/>
          </ac:spMkLst>
        </pc:spChg>
        <pc:spChg chg="add">
          <ac:chgData name="Wal, Pim van der" userId="f94aed52-afed-4035-8773-1624445f1a3b" providerId="ADAL" clId="{4CD45270-24E3-4C50-8ED6-0C3B2FB0F240}" dt="2026-09-16T10:44:54.759" v="337" actId="22"/>
          <ac:spMkLst>
            <pc:docMk/>
            <pc:sldMk cId="3770954151" sldId="288"/>
            <ac:spMk id="19" creationId="{A933FCEF-F859-A30F-66F6-027FED8E5A5B}"/>
          </ac:spMkLst>
        </pc:spChg>
        <pc:spChg chg="add mod">
          <ac:chgData name="Wal, Pim van der" userId="f94aed52-afed-4035-8773-1624445f1a3b" providerId="ADAL" clId="{4CD45270-24E3-4C50-8ED6-0C3B2FB0F240}" dt="2026-09-16T11:31:40.497" v="417" actId="26606"/>
          <ac:spMkLst>
            <pc:docMk/>
            <pc:sldMk cId="3770954151" sldId="288"/>
            <ac:spMk id="21" creationId="{EBCC2B34-6E78-D078-0C90-E37FFCF968A6}"/>
          </ac:spMkLst>
        </pc:spChg>
        <pc:spChg chg="add mod">
          <ac:chgData name="Wal, Pim van der" userId="f94aed52-afed-4035-8773-1624445f1a3b" providerId="ADAL" clId="{4CD45270-24E3-4C50-8ED6-0C3B2FB0F240}" dt="2026-09-16T11:31:40.497" v="417" actId="26606"/>
          <ac:spMkLst>
            <pc:docMk/>
            <pc:sldMk cId="3770954151" sldId="288"/>
            <ac:spMk id="23" creationId="{CC7E684E-46F2-35BE-CE3C-BAD76FB49CEE}"/>
          </ac:spMkLst>
        </pc:spChg>
        <pc:spChg chg="add mod">
          <ac:chgData name="Wal, Pim van der" userId="f94aed52-afed-4035-8773-1624445f1a3b" providerId="ADAL" clId="{4CD45270-24E3-4C50-8ED6-0C3B2FB0F240}" dt="2026-09-16T11:31:40.497" v="417" actId="26606"/>
          <ac:spMkLst>
            <pc:docMk/>
            <pc:sldMk cId="3770954151" sldId="288"/>
            <ac:spMk id="25" creationId="{531CF394-C0A9-A330-A218-0D5631567282}"/>
          </ac:spMkLst>
        </pc:spChg>
        <pc:spChg chg="del">
          <ac:chgData name="Wal, Pim van der" userId="f94aed52-afed-4035-8773-1624445f1a3b" providerId="ADAL" clId="{4CD45270-24E3-4C50-8ED6-0C3B2FB0F240}" dt="2026-09-16T10:44:43.853" v="335" actId="478"/>
          <ac:spMkLst>
            <pc:docMk/>
            <pc:sldMk cId="3770954151" sldId="288"/>
            <ac:spMk id="43" creationId="{00000000-0000-0000-0000-000000000000}"/>
          </ac:spMkLst>
        </pc:spChg>
        <pc:spChg chg="del">
          <ac:chgData name="Wal, Pim van der" userId="f94aed52-afed-4035-8773-1624445f1a3b" providerId="ADAL" clId="{4CD45270-24E3-4C50-8ED6-0C3B2FB0F240}" dt="2026-09-16T10:44:47.715" v="336" actId="478"/>
          <ac:spMkLst>
            <pc:docMk/>
            <pc:sldMk cId="3770954151" sldId="288"/>
            <ac:spMk id="44" creationId="{00000000-0000-0000-0000-000000000000}"/>
          </ac:spMkLst>
        </pc:spChg>
        <pc:spChg chg="del">
          <ac:chgData name="Wal, Pim van der" userId="f94aed52-afed-4035-8773-1624445f1a3b" providerId="ADAL" clId="{4CD45270-24E3-4C50-8ED6-0C3B2FB0F240}" dt="2026-09-16T10:44:47.715" v="336" actId="478"/>
          <ac:spMkLst>
            <pc:docMk/>
            <pc:sldMk cId="3770954151" sldId="288"/>
            <ac:spMk id="45" creationId="{00000000-0000-0000-0000-000000000000}"/>
          </ac:spMkLst>
        </pc:spChg>
        <pc:spChg chg="del">
          <ac:chgData name="Wal, Pim van der" userId="f94aed52-afed-4035-8773-1624445f1a3b" providerId="ADAL" clId="{4CD45270-24E3-4C50-8ED6-0C3B2FB0F240}" dt="2026-09-16T10:44:47.715" v="336" actId="478"/>
          <ac:spMkLst>
            <pc:docMk/>
            <pc:sldMk cId="3770954151" sldId="288"/>
            <ac:spMk id="46" creationId="{00000000-0000-0000-0000-000000000000}"/>
          </ac:spMkLst>
        </pc:spChg>
        <pc:spChg chg="del">
          <ac:chgData name="Wal, Pim van der" userId="f94aed52-afed-4035-8773-1624445f1a3b" providerId="ADAL" clId="{4CD45270-24E3-4C50-8ED6-0C3B2FB0F240}" dt="2026-09-16T10:44:47.715" v="336" actId="478"/>
          <ac:spMkLst>
            <pc:docMk/>
            <pc:sldMk cId="3770954151" sldId="288"/>
            <ac:spMk id="47" creationId="{00000000-0000-0000-0000-000000000000}"/>
          </ac:spMkLst>
        </pc:spChg>
        <pc:spChg chg="del">
          <ac:chgData name="Wal, Pim van der" userId="f94aed52-afed-4035-8773-1624445f1a3b" providerId="ADAL" clId="{4CD45270-24E3-4C50-8ED6-0C3B2FB0F240}" dt="2026-09-16T10:44:47.715" v="336" actId="478"/>
          <ac:spMkLst>
            <pc:docMk/>
            <pc:sldMk cId="3770954151" sldId="288"/>
            <ac:spMk id="48" creationId="{00000000-0000-0000-0000-000000000000}"/>
          </ac:spMkLst>
        </pc:spChg>
        <pc:spChg chg="del">
          <ac:chgData name="Wal, Pim van der" userId="f94aed52-afed-4035-8773-1624445f1a3b" providerId="ADAL" clId="{4CD45270-24E3-4C50-8ED6-0C3B2FB0F240}" dt="2026-09-16T10:44:47.715" v="336" actId="478"/>
          <ac:spMkLst>
            <pc:docMk/>
            <pc:sldMk cId="3770954151" sldId="288"/>
            <ac:spMk id="49" creationId="{00000000-0000-0000-0000-000000000000}"/>
          </ac:spMkLst>
        </pc:spChg>
        <pc:spChg chg="del">
          <ac:chgData name="Wal, Pim van der" userId="f94aed52-afed-4035-8773-1624445f1a3b" providerId="ADAL" clId="{4CD45270-24E3-4C50-8ED6-0C3B2FB0F240}" dt="2026-09-16T10:44:47.715" v="336" actId="478"/>
          <ac:spMkLst>
            <pc:docMk/>
            <pc:sldMk cId="3770954151" sldId="288"/>
            <ac:spMk id="50" creationId="{00000000-0000-0000-0000-000000000000}"/>
          </ac:spMkLst>
        </pc:spChg>
        <pc:spChg chg="del">
          <ac:chgData name="Wal, Pim van der" userId="f94aed52-afed-4035-8773-1624445f1a3b" providerId="ADAL" clId="{4CD45270-24E3-4C50-8ED6-0C3B2FB0F240}" dt="2026-09-16T10:44:47.715" v="336" actId="478"/>
          <ac:spMkLst>
            <pc:docMk/>
            <pc:sldMk cId="3770954151" sldId="288"/>
            <ac:spMk id="51" creationId="{00000000-0000-0000-0000-000000000000}"/>
          </ac:spMkLst>
        </pc:spChg>
        <pc:spChg chg="del">
          <ac:chgData name="Wal, Pim van der" userId="f94aed52-afed-4035-8773-1624445f1a3b" providerId="ADAL" clId="{4CD45270-24E3-4C50-8ED6-0C3B2FB0F240}" dt="2026-09-16T10:44:47.715" v="336" actId="478"/>
          <ac:spMkLst>
            <pc:docMk/>
            <pc:sldMk cId="3770954151" sldId="288"/>
            <ac:spMk id="52" creationId="{00000000-0000-0000-0000-000000000000}"/>
          </ac:spMkLst>
        </pc:spChg>
        <pc:spChg chg="del">
          <ac:chgData name="Wal, Pim van der" userId="f94aed52-afed-4035-8773-1624445f1a3b" providerId="ADAL" clId="{4CD45270-24E3-4C50-8ED6-0C3B2FB0F240}" dt="2026-09-16T10:44:47.715" v="336" actId="478"/>
          <ac:spMkLst>
            <pc:docMk/>
            <pc:sldMk cId="3770954151" sldId="288"/>
            <ac:spMk id="53" creationId="{00000000-0000-0000-0000-000000000000}"/>
          </ac:spMkLst>
        </pc:spChg>
        <pc:spChg chg="mod">
          <ac:chgData name="Wal, Pim van der" userId="f94aed52-afed-4035-8773-1624445f1a3b" providerId="ADAL" clId="{4CD45270-24E3-4C50-8ED6-0C3B2FB0F240}" dt="2026-09-16T11:21:28.660" v="359" actId="26606"/>
          <ac:spMkLst>
            <pc:docMk/>
            <pc:sldMk cId="3770954151" sldId="288"/>
            <ac:spMk id="54" creationId="{00000000-0000-0000-0000-000000000000}"/>
          </ac:spMkLst>
        </pc:spChg>
        <pc:spChg chg="add">
          <ac:chgData name="Wal, Pim van der" userId="f94aed52-afed-4035-8773-1624445f1a3b" providerId="ADAL" clId="{4CD45270-24E3-4C50-8ED6-0C3B2FB0F240}" dt="2026-09-16T11:31:40.497" v="417" actId="26606"/>
          <ac:spMkLst>
            <pc:docMk/>
            <pc:sldMk cId="3770954151" sldId="288"/>
            <ac:spMk id="55" creationId="{00000000-0000-0000-0000-000000000000}"/>
          </ac:spMkLst>
        </pc:spChg>
        <pc:spChg chg="add">
          <ac:chgData name="Wal, Pim van der" userId="f94aed52-afed-4035-8773-1624445f1a3b" providerId="ADAL" clId="{4CD45270-24E3-4C50-8ED6-0C3B2FB0F240}" dt="2026-09-16T11:31:40.497" v="417" actId="26606"/>
          <ac:spMkLst>
            <pc:docMk/>
            <pc:sldMk cId="3770954151" sldId="288"/>
            <ac:spMk id="56" creationId="{00000000-0000-0000-0000-000000000000}"/>
          </ac:spMkLst>
        </pc:spChg>
        <pc:picChg chg="mod">
          <ac:chgData name="Wal, Pim van der" userId="f94aed52-afed-4035-8773-1624445f1a3b" providerId="ADAL" clId="{4CD45270-24E3-4C50-8ED6-0C3B2FB0F240}" dt="2026-09-16T10:17:19.511" v="116" actId="1076"/>
          <ac:picMkLst>
            <pc:docMk/>
            <pc:sldMk cId="3770954151" sldId="288"/>
            <ac:picMk id="6" creationId="{08B46F49-F1AD-1B8D-55B0-BD06F7A70DFF}"/>
          </ac:picMkLst>
        </pc:picChg>
        <pc:picChg chg="mod">
          <ac:chgData name="Wal, Pim van der" userId="f94aed52-afed-4035-8773-1624445f1a3b" providerId="ADAL" clId="{4CD45270-24E3-4C50-8ED6-0C3B2FB0F240}" dt="2026-09-16T10:17:01.606" v="114" actId="1076"/>
          <ac:picMkLst>
            <pc:docMk/>
            <pc:sldMk cId="3770954151" sldId="288"/>
            <ac:picMk id="10" creationId="{76F31B55-AC2C-2F15-2049-FBA2E64D070D}"/>
          </ac:picMkLst>
        </pc:picChg>
      </pc:sldChg>
      <pc:sldChg chg="addSp modSp mod">
        <pc:chgData name="Wal, Pim van der" userId="f94aed52-afed-4035-8773-1624445f1a3b" providerId="ADAL" clId="{4CD45270-24E3-4C50-8ED6-0C3B2FB0F240}" dt="2026-09-16T11:31:40.497" v="417" actId="26606"/>
        <pc:sldMkLst>
          <pc:docMk/>
          <pc:sldMk cId="3235008008" sldId="289"/>
        </pc:sldMkLst>
        <pc:spChg chg="mod">
          <ac:chgData name="Wal, Pim van der" userId="f94aed52-afed-4035-8773-1624445f1a3b" providerId="ADAL" clId="{4CD45270-24E3-4C50-8ED6-0C3B2FB0F240}" dt="2026-09-15T13:45:16.161" v="64" actId="27636"/>
          <ac:spMkLst>
            <pc:docMk/>
            <pc:sldMk cId="3235008008" sldId="289"/>
            <ac:spMk id="12" creationId="{8AB632F7-AB23-EEAD-05EF-BE691B28EA30}"/>
          </ac:spMkLst>
        </pc:spChg>
        <pc:spChg chg="mod">
          <ac:chgData name="Wal, Pim van der" userId="f94aed52-afed-4035-8773-1624445f1a3b" providerId="ADAL" clId="{4CD45270-24E3-4C50-8ED6-0C3B2FB0F240}" dt="2026-09-15T13:45:25.819" v="65" actId="2711"/>
          <ac:spMkLst>
            <pc:docMk/>
            <pc:sldMk cId="3235008008" sldId="289"/>
            <ac:spMk id="14" creationId="{755D1DBC-75DA-6FA2-272A-E3728614253F}"/>
          </ac:spMkLst>
        </pc:spChg>
        <pc:spChg chg="mod">
          <ac:chgData name="Wal, Pim van der" userId="f94aed52-afed-4035-8773-1624445f1a3b" providerId="ADAL" clId="{4CD45270-24E3-4C50-8ED6-0C3B2FB0F240}" dt="2026-09-16T11:31:40.497" v="417" actId="26606"/>
          <ac:spMkLst>
            <pc:docMk/>
            <pc:sldMk cId="3235008008" sldId="289"/>
            <ac:spMk id="51" creationId="{00000000-0000-0000-0000-000000000000}"/>
          </ac:spMkLst>
        </pc:spChg>
        <pc:spChg chg="mod">
          <ac:chgData name="Wal, Pim van der" userId="f94aed52-afed-4035-8773-1624445f1a3b" providerId="ADAL" clId="{4CD45270-24E3-4C50-8ED6-0C3B2FB0F240}" dt="2026-09-16T11:31:40.497" v="417" actId="26606"/>
          <ac:spMkLst>
            <pc:docMk/>
            <pc:sldMk cId="3235008008" sldId="289"/>
            <ac:spMk id="52" creationId="{00000000-0000-0000-0000-000000000000}"/>
          </ac:spMkLst>
        </pc:spChg>
        <pc:spChg chg="mod">
          <ac:chgData name="Wal, Pim van der" userId="f94aed52-afed-4035-8773-1624445f1a3b" providerId="ADAL" clId="{4CD45270-24E3-4C50-8ED6-0C3B2FB0F240}" dt="2026-09-16T11:31:40.497" v="417" actId="26606"/>
          <ac:spMkLst>
            <pc:docMk/>
            <pc:sldMk cId="3235008008" sldId="289"/>
            <ac:spMk id="53" creationId="{00000000-0000-0000-0000-000000000000}"/>
          </ac:spMkLst>
        </pc:spChg>
        <pc:spChg chg="mod">
          <ac:chgData name="Wal, Pim van der" userId="f94aed52-afed-4035-8773-1624445f1a3b" providerId="ADAL" clId="{4CD45270-24E3-4C50-8ED6-0C3B2FB0F240}" dt="2026-09-16T11:31:40.497" v="417" actId="26606"/>
          <ac:spMkLst>
            <pc:docMk/>
            <pc:sldMk cId="3235008008" sldId="289"/>
            <ac:spMk id="54" creationId="{00000000-0000-0000-0000-000000000000}"/>
          </ac:spMkLst>
        </pc:spChg>
        <pc:spChg chg="mod">
          <ac:chgData name="Wal, Pim van der" userId="f94aed52-afed-4035-8773-1624445f1a3b" providerId="ADAL" clId="{4CD45270-24E3-4C50-8ED6-0C3B2FB0F240}" dt="2026-09-16T11:31:40.497" v="417" actId="26606"/>
          <ac:spMkLst>
            <pc:docMk/>
            <pc:sldMk cId="3235008008" sldId="289"/>
            <ac:spMk id="56" creationId="{00000000-0000-0000-0000-000000000000}"/>
          </ac:spMkLst>
        </pc:spChg>
        <pc:spChg chg="mod">
          <ac:chgData name="Wal, Pim van der" userId="f94aed52-afed-4035-8773-1624445f1a3b" providerId="ADAL" clId="{4CD45270-24E3-4C50-8ED6-0C3B2FB0F240}" dt="2026-09-16T11:31:40.497" v="417" actId="26606"/>
          <ac:spMkLst>
            <pc:docMk/>
            <pc:sldMk cId="3235008008" sldId="289"/>
            <ac:spMk id="58" creationId="{00000000-0000-0000-0000-000000000000}"/>
          </ac:spMkLst>
        </pc:spChg>
        <pc:spChg chg="mod">
          <ac:chgData name="Wal, Pim van der" userId="f94aed52-afed-4035-8773-1624445f1a3b" providerId="ADAL" clId="{4CD45270-24E3-4C50-8ED6-0C3B2FB0F240}" dt="2026-09-16T11:31:40.497" v="417" actId="26606"/>
          <ac:spMkLst>
            <pc:docMk/>
            <pc:sldMk cId="3235008008" sldId="289"/>
            <ac:spMk id="60" creationId="{00000000-0000-0000-0000-000000000000}"/>
          </ac:spMkLst>
        </pc:spChg>
        <pc:spChg chg="add">
          <ac:chgData name="Wal, Pim van der" userId="f94aed52-afed-4035-8773-1624445f1a3b" providerId="ADAL" clId="{4CD45270-24E3-4C50-8ED6-0C3B2FB0F240}" dt="2026-09-16T11:31:40.497" v="417" actId="26606"/>
          <ac:spMkLst>
            <pc:docMk/>
            <pc:sldMk cId="3235008008" sldId="289"/>
            <ac:spMk id="62" creationId="{00000000-0000-0000-0000-000000000000}"/>
          </ac:spMkLst>
        </pc:spChg>
        <pc:spChg chg="add">
          <ac:chgData name="Wal, Pim van der" userId="f94aed52-afed-4035-8773-1624445f1a3b" providerId="ADAL" clId="{4CD45270-24E3-4C50-8ED6-0C3B2FB0F240}" dt="2026-09-16T11:31:40.497" v="417" actId="26606"/>
          <ac:spMkLst>
            <pc:docMk/>
            <pc:sldMk cId="3235008008" sldId="289"/>
            <ac:spMk id="63" creationId="{00000000-0000-0000-0000-000000000000}"/>
          </ac:spMkLst>
        </pc:spChg>
      </pc:sldChg>
      <pc:sldChg chg="addSp modSp mod ord">
        <pc:chgData name="Wal, Pim van der" userId="f94aed52-afed-4035-8773-1624445f1a3b" providerId="ADAL" clId="{4CD45270-24E3-4C50-8ED6-0C3B2FB0F240}" dt="2026-09-16T11:31:40.497" v="417" actId="26606"/>
        <pc:sldMkLst>
          <pc:docMk/>
          <pc:sldMk cId="1840034386" sldId="290"/>
        </pc:sldMkLst>
        <pc:spChg chg="mod">
          <ac:chgData name="Wal, Pim van der" userId="f94aed52-afed-4035-8773-1624445f1a3b" providerId="ADAL" clId="{4CD45270-24E3-4C50-8ED6-0C3B2FB0F240}" dt="2026-09-16T11:31:40.497" v="417" actId="26606"/>
          <ac:spMkLst>
            <pc:docMk/>
            <pc:sldMk cId="1840034386" sldId="290"/>
            <ac:spMk id="17" creationId="{00000000-0000-0000-0000-000000000000}"/>
          </ac:spMkLst>
        </pc:spChg>
        <pc:spChg chg="mod">
          <ac:chgData name="Wal, Pim van der" userId="f94aed52-afed-4035-8773-1624445f1a3b" providerId="ADAL" clId="{4CD45270-24E3-4C50-8ED6-0C3B2FB0F240}" dt="2026-09-16T11:31:40.497" v="417" actId="26606"/>
          <ac:spMkLst>
            <pc:docMk/>
            <pc:sldMk cId="1840034386" sldId="290"/>
            <ac:spMk id="18" creationId="{00000000-0000-0000-0000-000000000000}"/>
          </ac:spMkLst>
        </pc:spChg>
        <pc:spChg chg="mod">
          <ac:chgData name="Wal, Pim van der" userId="f94aed52-afed-4035-8773-1624445f1a3b" providerId="ADAL" clId="{4CD45270-24E3-4C50-8ED6-0C3B2FB0F240}" dt="2026-09-16T11:31:40.497" v="417" actId="26606"/>
          <ac:spMkLst>
            <pc:docMk/>
            <pc:sldMk cId="1840034386" sldId="290"/>
            <ac:spMk id="19" creationId="{00000000-0000-0000-0000-000000000000}"/>
          </ac:spMkLst>
        </pc:spChg>
        <pc:spChg chg="mod">
          <ac:chgData name="Wal, Pim van der" userId="f94aed52-afed-4035-8773-1624445f1a3b" providerId="ADAL" clId="{4CD45270-24E3-4C50-8ED6-0C3B2FB0F240}" dt="2026-09-16T11:31:40.497" v="417" actId="26606"/>
          <ac:spMkLst>
            <pc:docMk/>
            <pc:sldMk cId="1840034386" sldId="290"/>
            <ac:spMk id="20" creationId="{00000000-0000-0000-0000-000000000000}"/>
          </ac:spMkLst>
        </pc:spChg>
        <pc:spChg chg="mod">
          <ac:chgData name="Wal, Pim van der" userId="f94aed52-afed-4035-8773-1624445f1a3b" providerId="ADAL" clId="{4CD45270-24E3-4C50-8ED6-0C3B2FB0F240}" dt="2026-09-16T11:31:40.497" v="417" actId="26606"/>
          <ac:spMkLst>
            <pc:docMk/>
            <pc:sldMk cId="1840034386" sldId="290"/>
            <ac:spMk id="22" creationId="{00000000-0000-0000-0000-000000000000}"/>
          </ac:spMkLst>
        </pc:spChg>
        <pc:spChg chg="mod">
          <ac:chgData name="Wal, Pim van der" userId="f94aed52-afed-4035-8773-1624445f1a3b" providerId="ADAL" clId="{4CD45270-24E3-4C50-8ED6-0C3B2FB0F240}" dt="2026-09-16T11:31:40.497" v="417" actId="26606"/>
          <ac:spMkLst>
            <pc:docMk/>
            <pc:sldMk cId="1840034386" sldId="290"/>
            <ac:spMk id="24" creationId="{00000000-0000-0000-0000-000000000000}"/>
          </ac:spMkLst>
        </pc:spChg>
        <pc:spChg chg="mod">
          <ac:chgData name="Wal, Pim van der" userId="f94aed52-afed-4035-8773-1624445f1a3b" providerId="ADAL" clId="{4CD45270-24E3-4C50-8ED6-0C3B2FB0F240}" dt="2026-09-16T11:31:40.497" v="417" actId="26606"/>
          <ac:spMkLst>
            <pc:docMk/>
            <pc:sldMk cId="1840034386" sldId="290"/>
            <ac:spMk id="26" creationId="{00000000-0000-0000-0000-000000000000}"/>
          </ac:spMkLst>
        </pc:spChg>
        <pc:spChg chg="add">
          <ac:chgData name="Wal, Pim van der" userId="f94aed52-afed-4035-8773-1624445f1a3b" providerId="ADAL" clId="{4CD45270-24E3-4C50-8ED6-0C3B2FB0F240}" dt="2026-09-16T11:31:40.497" v="417" actId="26606"/>
          <ac:spMkLst>
            <pc:docMk/>
            <pc:sldMk cId="1840034386" sldId="290"/>
            <ac:spMk id="28" creationId="{00000000-0000-0000-0000-000000000000}"/>
          </ac:spMkLst>
        </pc:spChg>
        <pc:spChg chg="add">
          <ac:chgData name="Wal, Pim van der" userId="f94aed52-afed-4035-8773-1624445f1a3b" providerId="ADAL" clId="{4CD45270-24E3-4C50-8ED6-0C3B2FB0F240}" dt="2026-09-16T11:31:40.497" v="417" actId="26606"/>
          <ac:spMkLst>
            <pc:docMk/>
            <pc:sldMk cId="1840034386" sldId="290"/>
            <ac:spMk id="29" creationId="{00000000-0000-0000-0000-000000000000}"/>
          </ac:spMkLst>
        </pc:spChg>
      </pc:sldChg>
      <pc:sldChg chg="addSp modSp mod ord modNotes">
        <pc:chgData name="Wal, Pim van der" userId="f94aed52-afed-4035-8773-1624445f1a3b" providerId="ADAL" clId="{4CD45270-24E3-4C50-8ED6-0C3B2FB0F240}" dt="2026-09-16T12:20:40.353" v="457"/>
        <pc:sldMkLst>
          <pc:docMk/>
          <pc:sldMk cId="3953187422" sldId="291"/>
        </pc:sldMkLst>
        <pc:spChg chg="mod">
          <ac:chgData name="Wal, Pim van der" userId="f94aed52-afed-4035-8773-1624445f1a3b" providerId="ADAL" clId="{4CD45270-24E3-4C50-8ED6-0C3B2FB0F240}" dt="2026-09-16T12:20:40.353" v="457"/>
          <ac:spMkLst>
            <pc:docMk/>
            <pc:sldMk cId="3953187422" sldId="291"/>
            <ac:spMk id="2" creationId="{E8A803A6-C217-EAE3-29E4-8953CB76A7B5}"/>
          </ac:spMkLst>
        </pc:spChg>
        <pc:spChg chg="mod">
          <ac:chgData name="Wal, Pim van der" userId="f94aed52-afed-4035-8773-1624445f1a3b" providerId="ADAL" clId="{4CD45270-24E3-4C50-8ED6-0C3B2FB0F240}" dt="2026-09-16T11:31:40.497" v="417" actId="26606"/>
          <ac:spMkLst>
            <pc:docMk/>
            <pc:sldMk cId="3953187422" sldId="291"/>
            <ac:spMk id="57" creationId="{00000000-0000-0000-0000-000000000000}"/>
          </ac:spMkLst>
        </pc:spChg>
        <pc:spChg chg="mod">
          <ac:chgData name="Wal, Pim van der" userId="f94aed52-afed-4035-8773-1624445f1a3b" providerId="ADAL" clId="{4CD45270-24E3-4C50-8ED6-0C3B2FB0F240}" dt="2026-09-16T11:31:40.497" v="417" actId="26606"/>
          <ac:spMkLst>
            <pc:docMk/>
            <pc:sldMk cId="3953187422" sldId="291"/>
            <ac:spMk id="58" creationId="{00000000-0000-0000-0000-000000000000}"/>
          </ac:spMkLst>
        </pc:spChg>
        <pc:spChg chg="mod">
          <ac:chgData name="Wal, Pim van der" userId="f94aed52-afed-4035-8773-1624445f1a3b" providerId="ADAL" clId="{4CD45270-24E3-4C50-8ED6-0C3B2FB0F240}" dt="2026-09-16T11:31:40.497" v="417" actId="26606"/>
          <ac:spMkLst>
            <pc:docMk/>
            <pc:sldMk cId="3953187422" sldId="291"/>
            <ac:spMk id="59" creationId="{00000000-0000-0000-0000-000000000000}"/>
          </ac:spMkLst>
        </pc:spChg>
        <pc:spChg chg="mod">
          <ac:chgData name="Wal, Pim van der" userId="f94aed52-afed-4035-8773-1624445f1a3b" providerId="ADAL" clId="{4CD45270-24E3-4C50-8ED6-0C3B2FB0F240}" dt="2026-09-16T11:31:40.497" v="417" actId="26606"/>
          <ac:spMkLst>
            <pc:docMk/>
            <pc:sldMk cId="3953187422" sldId="291"/>
            <ac:spMk id="61" creationId="{00000000-0000-0000-0000-000000000000}"/>
          </ac:spMkLst>
        </pc:spChg>
        <pc:spChg chg="mod">
          <ac:chgData name="Wal, Pim van der" userId="f94aed52-afed-4035-8773-1624445f1a3b" providerId="ADAL" clId="{4CD45270-24E3-4C50-8ED6-0C3B2FB0F240}" dt="2026-09-16T11:31:40.497" v="417" actId="26606"/>
          <ac:spMkLst>
            <pc:docMk/>
            <pc:sldMk cId="3953187422" sldId="291"/>
            <ac:spMk id="62" creationId="{00000000-0000-0000-0000-000000000000}"/>
          </ac:spMkLst>
        </pc:spChg>
        <pc:spChg chg="mod">
          <ac:chgData name="Wal, Pim van der" userId="f94aed52-afed-4035-8773-1624445f1a3b" providerId="ADAL" clId="{4CD45270-24E3-4C50-8ED6-0C3B2FB0F240}" dt="2026-09-16T11:31:40.497" v="417" actId="26606"/>
          <ac:spMkLst>
            <pc:docMk/>
            <pc:sldMk cId="3953187422" sldId="291"/>
            <ac:spMk id="63" creationId="{00000000-0000-0000-0000-000000000000}"/>
          </ac:spMkLst>
        </pc:spChg>
        <pc:spChg chg="mod">
          <ac:chgData name="Wal, Pim van der" userId="f94aed52-afed-4035-8773-1624445f1a3b" providerId="ADAL" clId="{4CD45270-24E3-4C50-8ED6-0C3B2FB0F240}" dt="2026-09-16T11:31:40.497" v="417" actId="26606"/>
          <ac:spMkLst>
            <pc:docMk/>
            <pc:sldMk cId="3953187422" sldId="291"/>
            <ac:spMk id="65" creationId="{00000000-0000-0000-0000-000000000000}"/>
          </ac:spMkLst>
        </pc:spChg>
        <pc:spChg chg="mod">
          <ac:chgData name="Wal, Pim van der" userId="f94aed52-afed-4035-8773-1624445f1a3b" providerId="ADAL" clId="{4CD45270-24E3-4C50-8ED6-0C3B2FB0F240}" dt="2026-09-16T11:21:28.660" v="359" actId="26606"/>
          <ac:spMkLst>
            <pc:docMk/>
            <pc:sldMk cId="3953187422" sldId="291"/>
            <ac:spMk id="66" creationId="{00000000-0000-0000-0000-000000000000}"/>
          </ac:spMkLst>
        </pc:spChg>
        <pc:spChg chg="add">
          <ac:chgData name="Wal, Pim van der" userId="f94aed52-afed-4035-8773-1624445f1a3b" providerId="ADAL" clId="{4CD45270-24E3-4C50-8ED6-0C3B2FB0F240}" dt="2026-09-16T11:31:40.497" v="417" actId="26606"/>
          <ac:spMkLst>
            <pc:docMk/>
            <pc:sldMk cId="3953187422" sldId="291"/>
            <ac:spMk id="67" creationId="{00000000-0000-0000-0000-000000000000}"/>
          </ac:spMkLst>
        </pc:spChg>
        <pc:spChg chg="add">
          <ac:chgData name="Wal, Pim van der" userId="f94aed52-afed-4035-8773-1624445f1a3b" providerId="ADAL" clId="{4CD45270-24E3-4C50-8ED6-0C3B2FB0F240}" dt="2026-09-16T11:31:40.497" v="417" actId="26606"/>
          <ac:spMkLst>
            <pc:docMk/>
            <pc:sldMk cId="3953187422" sldId="291"/>
            <ac:spMk id="68" creationId="{00000000-0000-0000-0000-000000000000}"/>
          </ac:spMkLst>
        </pc:spChg>
      </pc:sldChg>
      <pc:sldChg chg="addSp delSp modSp mod">
        <pc:chgData name="Wal, Pim van der" userId="f94aed52-afed-4035-8773-1624445f1a3b" providerId="ADAL" clId="{4CD45270-24E3-4C50-8ED6-0C3B2FB0F240}" dt="2026-09-16T11:31:40.497" v="417" actId="26606"/>
        <pc:sldMkLst>
          <pc:docMk/>
          <pc:sldMk cId="648811580" sldId="292"/>
        </pc:sldMkLst>
        <pc:spChg chg="add">
          <ac:chgData name="Wal, Pim van der" userId="f94aed52-afed-4035-8773-1624445f1a3b" providerId="ADAL" clId="{4CD45270-24E3-4C50-8ED6-0C3B2FB0F240}" dt="2026-09-16T10:45:05.519" v="341" actId="22"/>
          <ac:spMkLst>
            <pc:docMk/>
            <pc:sldMk cId="648811580" sldId="292"/>
            <ac:spMk id="3" creationId="{C48B8B63-77B6-3FF4-2A51-362384614CE8}"/>
          </ac:spMkLst>
        </pc:spChg>
        <pc:spChg chg="add mod">
          <ac:chgData name="Wal, Pim van der" userId="f94aed52-afed-4035-8773-1624445f1a3b" providerId="ADAL" clId="{4CD45270-24E3-4C50-8ED6-0C3B2FB0F240}" dt="2026-09-16T11:31:40.497" v="417" actId="26606"/>
          <ac:spMkLst>
            <pc:docMk/>
            <pc:sldMk cId="648811580" sldId="292"/>
            <ac:spMk id="5" creationId="{DB9831D1-DAA6-0591-7F50-8EBA9ED2A319}"/>
          </ac:spMkLst>
        </pc:spChg>
        <pc:spChg chg="add">
          <ac:chgData name="Wal, Pim van der" userId="f94aed52-afed-4035-8773-1624445f1a3b" providerId="ADAL" clId="{4CD45270-24E3-4C50-8ED6-0C3B2FB0F240}" dt="2026-09-16T10:45:05.519" v="341" actId="22"/>
          <ac:spMkLst>
            <pc:docMk/>
            <pc:sldMk cId="648811580" sldId="292"/>
            <ac:spMk id="7" creationId="{B0D500F7-A397-ED16-64DD-75B657A36724}"/>
          </ac:spMkLst>
        </pc:spChg>
        <pc:spChg chg="add mod">
          <ac:chgData name="Wal, Pim van der" userId="f94aed52-afed-4035-8773-1624445f1a3b" providerId="ADAL" clId="{4CD45270-24E3-4C50-8ED6-0C3B2FB0F240}" dt="2026-09-16T11:31:40.497" v="417" actId="26606"/>
          <ac:spMkLst>
            <pc:docMk/>
            <pc:sldMk cId="648811580" sldId="292"/>
            <ac:spMk id="9" creationId="{2ACA0B16-6007-7285-A9A9-0CA1019C6F91}"/>
          </ac:spMkLst>
        </pc:spChg>
        <pc:spChg chg="mod">
          <ac:chgData name="Wal, Pim van der" userId="f94aed52-afed-4035-8773-1624445f1a3b" providerId="ADAL" clId="{4CD45270-24E3-4C50-8ED6-0C3B2FB0F240}" dt="2026-09-16T10:24:31.022" v="148" actId="20577"/>
          <ac:spMkLst>
            <pc:docMk/>
            <pc:sldMk cId="648811580" sldId="292"/>
            <ac:spMk id="11" creationId="{25CAA4F9-3765-56DB-9865-B49B610182E5}"/>
          </ac:spMkLst>
        </pc:spChg>
        <pc:spChg chg="del">
          <ac:chgData name="Wal, Pim van der" userId="f94aed52-afed-4035-8773-1624445f1a3b" providerId="ADAL" clId="{4CD45270-24E3-4C50-8ED6-0C3B2FB0F240}" dt="2026-09-16T10:45:04.916" v="340" actId="478"/>
          <ac:spMkLst>
            <pc:docMk/>
            <pc:sldMk cId="648811580" sldId="292"/>
            <ac:spMk id="13" creationId="{00000000-0000-0000-0000-000000000000}"/>
          </ac:spMkLst>
        </pc:spChg>
        <pc:spChg chg="del">
          <ac:chgData name="Wal, Pim van der" userId="f94aed52-afed-4035-8773-1624445f1a3b" providerId="ADAL" clId="{4CD45270-24E3-4C50-8ED6-0C3B2FB0F240}" dt="2026-09-16T10:45:04.916" v="340" actId="478"/>
          <ac:spMkLst>
            <pc:docMk/>
            <pc:sldMk cId="648811580" sldId="292"/>
            <ac:spMk id="14" creationId="{00000000-0000-0000-0000-000000000000}"/>
          </ac:spMkLst>
        </pc:spChg>
        <pc:spChg chg="del">
          <ac:chgData name="Wal, Pim van der" userId="f94aed52-afed-4035-8773-1624445f1a3b" providerId="ADAL" clId="{4CD45270-24E3-4C50-8ED6-0C3B2FB0F240}" dt="2026-09-16T10:45:04.916" v="340" actId="478"/>
          <ac:spMkLst>
            <pc:docMk/>
            <pc:sldMk cId="648811580" sldId="292"/>
            <ac:spMk id="15" creationId="{00000000-0000-0000-0000-000000000000}"/>
          </ac:spMkLst>
        </pc:spChg>
        <pc:spChg chg="del">
          <ac:chgData name="Wal, Pim van der" userId="f94aed52-afed-4035-8773-1624445f1a3b" providerId="ADAL" clId="{4CD45270-24E3-4C50-8ED6-0C3B2FB0F240}" dt="2026-09-16T10:45:04.916" v="340" actId="478"/>
          <ac:spMkLst>
            <pc:docMk/>
            <pc:sldMk cId="648811580" sldId="292"/>
            <ac:spMk id="16" creationId="{00000000-0000-0000-0000-000000000000}"/>
          </ac:spMkLst>
        </pc:spChg>
        <pc:spChg chg="del">
          <ac:chgData name="Wal, Pim van der" userId="f94aed52-afed-4035-8773-1624445f1a3b" providerId="ADAL" clId="{4CD45270-24E3-4C50-8ED6-0C3B2FB0F240}" dt="2026-09-16T10:45:04.916" v="340" actId="478"/>
          <ac:spMkLst>
            <pc:docMk/>
            <pc:sldMk cId="648811580" sldId="292"/>
            <ac:spMk id="17" creationId="{00000000-0000-0000-0000-000000000000}"/>
          </ac:spMkLst>
        </pc:spChg>
        <pc:spChg chg="del">
          <ac:chgData name="Wal, Pim van der" userId="f94aed52-afed-4035-8773-1624445f1a3b" providerId="ADAL" clId="{4CD45270-24E3-4C50-8ED6-0C3B2FB0F240}" dt="2026-09-16T10:45:04.916" v="340" actId="478"/>
          <ac:spMkLst>
            <pc:docMk/>
            <pc:sldMk cId="648811580" sldId="292"/>
            <ac:spMk id="18" creationId="{00000000-0000-0000-0000-000000000000}"/>
          </ac:spMkLst>
        </pc:spChg>
        <pc:spChg chg="del">
          <ac:chgData name="Wal, Pim van der" userId="f94aed52-afed-4035-8773-1624445f1a3b" providerId="ADAL" clId="{4CD45270-24E3-4C50-8ED6-0C3B2FB0F240}" dt="2026-09-16T10:45:04.916" v="340" actId="478"/>
          <ac:spMkLst>
            <pc:docMk/>
            <pc:sldMk cId="648811580" sldId="292"/>
            <ac:spMk id="19" creationId="{00000000-0000-0000-0000-000000000000}"/>
          </ac:spMkLst>
        </pc:spChg>
        <pc:spChg chg="del">
          <ac:chgData name="Wal, Pim van der" userId="f94aed52-afed-4035-8773-1624445f1a3b" providerId="ADAL" clId="{4CD45270-24E3-4C50-8ED6-0C3B2FB0F240}" dt="2026-09-16T10:45:04.916" v="340" actId="478"/>
          <ac:spMkLst>
            <pc:docMk/>
            <pc:sldMk cId="648811580" sldId="292"/>
            <ac:spMk id="20" creationId="{00000000-0000-0000-0000-000000000000}"/>
          </ac:spMkLst>
        </pc:spChg>
        <pc:spChg chg="del">
          <ac:chgData name="Wal, Pim van der" userId="f94aed52-afed-4035-8773-1624445f1a3b" providerId="ADAL" clId="{4CD45270-24E3-4C50-8ED6-0C3B2FB0F240}" dt="2026-09-16T10:45:04.916" v="340" actId="478"/>
          <ac:spMkLst>
            <pc:docMk/>
            <pc:sldMk cId="648811580" sldId="292"/>
            <ac:spMk id="21" creationId="{00000000-0000-0000-0000-000000000000}"/>
          </ac:spMkLst>
        </pc:spChg>
        <pc:spChg chg="del">
          <ac:chgData name="Wal, Pim van der" userId="f94aed52-afed-4035-8773-1624445f1a3b" providerId="ADAL" clId="{4CD45270-24E3-4C50-8ED6-0C3B2FB0F240}" dt="2026-09-16T10:45:04.916" v="340" actId="478"/>
          <ac:spMkLst>
            <pc:docMk/>
            <pc:sldMk cId="648811580" sldId="292"/>
            <ac:spMk id="22" creationId="{00000000-0000-0000-0000-000000000000}"/>
          </ac:spMkLst>
        </pc:spChg>
        <pc:spChg chg="mod">
          <ac:chgData name="Wal, Pim van der" userId="f94aed52-afed-4035-8773-1624445f1a3b" providerId="ADAL" clId="{4CD45270-24E3-4C50-8ED6-0C3B2FB0F240}" dt="2026-09-16T11:21:28.660" v="359" actId="26606"/>
          <ac:spMkLst>
            <pc:docMk/>
            <pc:sldMk cId="648811580" sldId="292"/>
            <ac:spMk id="23" creationId="{00000000-0000-0000-0000-000000000000}"/>
          </ac:spMkLst>
        </pc:spChg>
        <pc:spChg chg="add mod">
          <ac:chgData name="Wal, Pim van der" userId="f94aed52-afed-4035-8773-1624445f1a3b" providerId="ADAL" clId="{4CD45270-24E3-4C50-8ED6-0C3B2FB0F240}" dt="2026-09-16T11:31:40.497" v="417" actId="26606"/>
          <ac:spMkLst>
            <pc:docMk/>
            <pc:sldMk cId="648811580" sldId="292"/>
            <ac:spMk id="25" creationId="{2577489D-1466-700B-43FA-8563513F12EA}"/>
          </ac:spMkLst>
        </pc:spChg>
        <pc:spChg chg="add mod">
          <ac:chgData name="Wal, Pim van der" userId="f94aed52-afed-4035-8773-1624445f1a3b" providerId="ADAL" clId="{4CD45270-24E3-4C50-8ED6-0C3B2FB0F240}" dt="2026-09-16T11:31:40.497" v="417" actId="26606"/>
          <ac:spMkLst>
            <pc:docMk/>
            <pc:sldMk cId="648811580" sldId="292"/>
            <ac:spMk id="27" creationId="{33F5463C-18CF-065F-8586-D6574BF7AFF7}"/>
          </ac:spMkLst>
        </pc:spChg>
        <pc:spChg chg="add">
          <ac:chgData name="Wal, Pim van der" userId="f94aed52-afed-4035-8773-1624445f1a3b" providerId="ADAL" clId="{4CD45270-24E3-4C50-8ED6-0C3B2FB0F240}" dt="2026-09-16T10:45:05.519" v="341" actId="22"/>
          <ac:spMkLst>
            <pc:docMk/>
            <pc:sldMk cId="648811580" sldId="292"/>
            <ac:spMk id="29" creationId="{5B91C869-4AE3-ACB0-A7C7-B2484C652EB6}"/>
          </ac:spMkLst>
        </pc:spChg>
        <pc:spChg chg="add mod">
          <ac:chgData name="Wal, Pim van der" userId="f94aed52-afed-4035-8773-1624445f1a3b" providerId="ADAL" clId="{4CD45270-24E3-4C50-8ED6-0C3B2FB0F240}" dt="2026-09-16T11:31:40.497" v="417" actId="26606"/>
          <ac:spMkLst>
            <pc:docMk/>
            <pc:sldMk cId="648811580" sldId="292"/>
            <ac:spMk id="31" creationId="{F9B9BFDD-D426-8AC3-50F1-923D6E01BF7A}"/>
          </ac:spMkLst>
        </pc:spChg>
        <pc:spChg chg="add mod">
          <ac:chgData name="Wal, Pim van der" userId="f94aed52-afed-4035-8773-1624445f1a3b" providerId="ADAL" clId="{4CD45270-24E3-4C50-8ED6-0C3B2FB0F240}" dt="2026-09-16T11:31:40.497" v="417" actId="26606"/>
          <ac:spMkLst>
            <pc:docMk/>
            <pc:sldMk cId="648811580" sldId="292"/>
            <ac:spMk id="33" creationId="{A9355834-0145-6C41-F5CE-D31E4C834622}"/>
          </ac:spMkLst>
        </pc:spChg>
        <pc:spChg chg="add mod">
          <ac:chgData name="Wal, Pim van der" userId="f94aed52-afed-4035-8773-1624445f1a3b" providerId="ADAL" clId="{4CD45270-24E3-4C50-8ED6-0C3B2FB0F240}" dt="2026-09-16T11:31:40.497" v="417" actId="26606"/>
          <ac:spMkLst>
            <pc:docMk/>
            <pc:sldMk cId="648811580" sldId="292"/>
            <ac:spMk id="35" creationId="{0A44A59D-7ACB-9EF3-450F-ECC27F18BA22}"/>
          </ac:spMkLst>
        </pc:spChg>
        <pc:spChg chg="add">
          <ac:chgData name="Wal, Pim van der" userId="f94aed52-afed-4035-8773-1624445f1a3b" providerId="ADAL" clId="{4CD45270-24E3-4C50-8ED6-0C3B2FB0F240}" dt="2026-09-16T11:31:40.497" v="417" actId="26606"/>
          <ac:spMkLst>
            <pc:docMk/>
            <pc:sldMk cId="648811580" sldId="292"/>
            <ac:spMk id="36" creationId="{00000000-0000-0000-0000-000000000000}"/>
          </ac:spMkLst>
        </pc:spChg>
        <pc:spChg chg="add">
          <ac:chgData name="Wal, Pim van der" userId="f94aed52-afed-4035-8773-1624445f1a3b" providerId="ADAL" clId="{4CD45270-24E3-4C50-8ED6-0C3B2FB0F240}" dt="2026-09-16T11:31:40.497" v="417" actId="26606"/>
          <ac:spMkLst>
            <pc:docMk/>
            <pc:sldMk cId="648811580" sldId="292"/>
            <ac:spMk id="37" creationId="{00000000-0000-0000-0000-000000000000}"/>
          </ac:spMkLst>
        </pc:spChg>
      </pc:sldChg>
      <pc:sldChg chg="addSp delSp modSp mod modNotes modNotesTx">
        <pc:chgData name="Wal, Pim van der" userId="f94aed52-afed-4035-8773-1624445f1a3b" providerId="ADAL" clId="{4CD45270-24E3-4C50-8ED6-0C3B2FB0F240}" dt="2026-09-16T13:42:31.397" v="464" actId="22"/>
        <pc:sldMkLst>
          <pc:docMk/>
          <pc:sldMk cId="2248995728" sldId="293"/>
        </pc:sldMkLst>
        <pc:spChg chg="add">
          <ac:chgData name="Wal, Pim van der" userId="f94aed52-afed-4035-8773-1624445f1a3b" providerId="ADAL" clId="{4CD45270-24E3-4C50-8ED6-0C3B2FB0F240}" dt="2026-09-16T10:45:00.311" v="339" actId="22"/>
          <ac:spMkLst>
            <pc:docMk/>
            <pc:sldMk cId="2248995728" sldId="293"/>
            <ac:spMk id="3" creationId="{A150B921-D386-38C0-9E57-F48C4F2DD7DC}"/>
          </ac:spMkLst>
        </pc:spChg>
        <pc:spChg chg="add mod">
          <ac:chgData name="Wal, Pim van der" userId="f94aed52-afed-4035-8773-1624445f1a3b" providerId="ADAL" clId="{4CD45270-24E3-4C50-8ED6-0C3B2FB0F240}" dt="2026-09-16T11:31:40.497" v="417" actId="26606"/>
          <ac:spMkLst>
            <pc:docMk/>
            <pc:sldMk cId="2248995728" sldId="293"/>
            <ac:spMk id="5" creationId="{A9E9A6E5-EE43-09BB-24D3-2132ABAF2AB6}"/>
          </ac:spMkLst>
        </pc:spChg>
        <pc:spChg chg="add">
          <ac:chgData name="Wal, Pim van der" userId="f94aed52-afed-4035-8773-1624445f1a3b" providerId="ADAL" clId="{4CD45270-24E3-4C50-8ED6-0C3B2FB0F240}" dt="2026-09-16T10:45:00.311" v="339" actId="22"/>
          <ac:spMkLst>
            <pc:docMk/>
            <pc:sldMk cId="2248995728" sldId="293"/>
            <ac:spMk id="7" creationId="{814EF56F-C04F-FE58-B744-49B667DD96AC}"/>
          </ac:spMkLst>
        </pc:spChg>
        <pc:spChg chg="mod">
          <ac:chgData name="Wal, Pim van der" userId="f94aed52-afed-4035-8773-1624445f1a3b" providerId="ADAL" clId="{4CD45270-24E3-4C50-8ED6-0C3B2FB0F240}" dt="2026-09-16T10:17:48.507" v="143" actId="14100"/>
          <ac:spMkLst>
            <pc:docMk/>
            <pc:sldMk cId="2248995728" sldId="293"/>
            <ac:spMk id="9" creationId="{75D1A392-F079-C91D-7A66-46B284D789A0}"/>
          </ac:spMkLst>
        </pc:spChg>
        <pc:spChg chg="del">
          <ac:chgData name="Wal, Pim van der" userId="f94aed52-afed-4035-8773-1624445f1a3b" providerId="ADAL" clId="{4CD45270-24E3-4C50-8ED6-0C3B2FB0F240}" dt="2026-09-16T10:44:59.939" v="338" actId="478"/>
          <ac:spMkLst>
            <pc:docMk/>
            <pc:sldMk cId="2248995728" sldId="293"/>
            <ac:spMk id="11" creationId="{00000000-0000-0000-0000-000000000000}"/>
          </ac:spMkLst>
        </pc:spChg>
        <pc:spChg chg="del">
          <ac:chgData name="Wal, Pim van der" userId="f94aed52-afed-4035-8773-1624445f1a3b" providerId="ADAL" clId="{4CD45270-24E3-4C50-8ED6-0C3B2FB0F240}" dt="2026-09-16T10:44:59.939" v="338" actId="478"/>
          <ac:spMkLst>
            <pc:docMk/>
            <pc:sldMk cId="2248995728" sldId="293"/>
            <ac:spMk id="12" creationId="{00000000-0000-0000-0000-000000000000}"/>
          </ac:spMkLst>
        </pc:spChg>
        <pc:spChg chg="del">
          <ac:chgData name="Wal, Pim van der" userId="f94aed52-afed-4035-8773-1624445f1a3b" providerId="ADAL" clId="{4CD45270-24E3-4C50-8ED6-0C3B2FB0F240}" dt="2026-09-16T10:44:59.939" v="338" actId="478"/>
          <ac:spMkLst>
            <pc:docMk/>
            <pc:sldMk cId="2248995728" sldId="293"/>
            <ac:spMk id="13" creationId="{00000000-0000-0000-0000-000000000000}"/>
          </ac:spMkLst>
        </pc:spChg>
        <pc:spChg chg="del">
          <ac:chgData name="Wal, Pim van der" userId="f94aed52-afed-4035-8773-1624445f1a3b" providerId="ADAL" clId="{4CD45270-24E3-4C50-8ED6-0C3B2FB0F240}" dt="2026-09-16T10:44:59.939" v="338" actId="478"/>
          <ac:spMkLst>
            <pc:docMk/>
            <pc:sldMk cId="2248995728" sldId="293"/>
            <ac:spMk id="14" creationId="{00000000-0000-0000-0000-000000000000}"/>
          </ac:spMkLst>
        </pc:spChg>
        <pc:spChg chg="del">
          <ac:chgData name="Wal, Pim van der" userId="f94aed52-afed-4035-8773-1624445f1a3b" providerId="ADAL" clId="{4CD45270-24E3-4C50-8ED6-0C3B2FB0F240}" dt="2026-09-16T10:44:59.939" v="338" actId="478"/>
          <ac:spMkLst>
            <pc:docMk/>
            <pc:sldMk cId="2248995728" sldId="293"/>
            <ac:spMk id="15" creationId="{00000000-0000-0000-0000-000000000000}"/>
          </ac:spMkLst>
        </pc:spChg>
        <pc:spChg chg="del">
          <ac:chgData name="Wal, Pim van der" userId="f94aed52-afed-4035-8773-1624445f1a3b" providerId="ADAL" clId="{4CD45270-24E3-4C50-8ED6-0C3B2FB0F240}" dt="2026-09-16T10:44:59.939" v="338" actId="478"/>
          <ac:spMkLst>
            <pc:docMk/>
            <pc:sldMk cId="2248995728" sldId="293"/>
            <ac:spMk id="16" creationId="{00000000-0000-0000-0000-000000000000}"/>
          </ac:spMkLst>
        </pc:spChg>
        <pc:spChg chg="del">
          <ac:chgData name="Wal, Pim van der" userId="f94aed52-afed-4035-8773-1624445f1a3b" providerId="ADAL" clId="{4CD45270-24E3-4C50-8ED6-0C3B2FB0F240}" dt="2026-09-16T10:44:59.939" v="338" actId="478"/>
          <ac:spMkLst>
            <pc:docMk/>
            <pc:sldMk cId="2248995728" sldId="293"/>
            <ac:spMk id="17" creationId="{00000000-0000-0000-0000-000000000000}"/>
          </ac:spMkLst>
        </pc:spChg>
        <pc:spChg chg="del">
          <ac:chgData name="Wal, Pim van der" userId="f94aed52-afed-4035-8773-1624445f1a3b" providerId="ADAL" clId="{4CD45270-24E3-4C50-8ED6-0C3B2FB0F240}" dt="2026-09-16T10:44:59.939" v="338" actId="478"/>
          <ac:spMkLst>
            <pc:docMk/>
            <pc:sldMk cId="2248995728" sldId="293"/>
            <ac:spMk id="18" creationId="{00000000-0000-0000-0000-000000000000}"/>
          </ac:spMkLst>
        </pc:spChg>
        <pc:spChg chg="del">
          <ac:chgData name="Wal, Pim van der" userId="f94aed52-afed-4035-8773-1624445f1a3b" providerId="ADAL" clId="{4CD45270-24E3-4C50-8ED6-0C3B2FB0F240}" dt="2026-09-16T10:44:59.939" v="338" actId="478"/>
          <ac:spMkLst>
            <pc:docMk/>
            <pc:sldMk cId="2248995728" sldId="293"/>
            <ac:spMk id="19" creationId="{00000000-0000-0000-0000-000000000000}"/>
          </ac:spMkLst>
        </pc:spChg>
        <pc:spChg chg="del">
          <ac:chgData name="Wal, Pim van der" userId="f94aed52-afed-4035-8773-1624445f1a3b" providerId="ADAL" clId="{4CD45270-24E3-4C50-8ED6-0C3B2FB0F240}" dt="2026-09-16T10:44:59.939" v="338" actId="478"/>
          <ac:spMkLst>
            <pc:docMk/>
            <pc:sldMk cId="2248995728" sldId="293"/>
            <ac:spMk id="20" creationId="{00000000-0000-0000-0000-000000000000}"/>
          </ac:spMkLst>
        </pc:spChg>
        <pc:spChg chg="mod">
          <ac:chgData name="Wal, Pim van der" userId="f94aed52-afed-4035-8773-1624445f1a3b" providerId="ADAL" clId="{4CD45270-24E3-4C50-8ED6-0C3B2FB0F240}" dt="2026-09-16T11:21:28.660" v="359" actId="26606"/>
          <ac:spMkLst>
            <pc:docMk/>
            <pc:sldMk cId="2248995728" sldId="293"/>
            <ac:spMk id="21" creationId="{00000000-0000-0000-0000-000000000000}"/>
          </ac:spMkLst>
        </pc:spChg>
        <pc:spChg chg="add mod">
          <ac:chgData name="Wal, Pim van der" userId="f94aed52-afed-4035-8773-1624445f1a3b" providerId="ADAL" clId="{4CD45270-24E3-4C50-8ED6-0C3B2FB0F240}" dt="2026-09-16T11:31:40.497" v="417" actId="26606"/>
          <ac:spMkLst>
            <pc:docMk/>
            <pc:sldMk cId="2248995728" sldId="293"/>
            <ac:spMk id="23" creationId="{97F6889A-E6DD-878A-8789-E51C4E1393FD}"/>
          </ac:spMkLst>
        </pc:spChg>
        <pc:spChg chg="add mod">
          <ac:chgData name="Wal, Pim van der" userId="f94aed52-afed-4035-8773-1624445f1a3b" providerId="ADAL" clId="{4CD45270-24E3-4C50-8ED6-0C3B2FB0F240}" dt="2026-09-16T11:31:40.497" v="417" actId="26606"/>
          <ac:spMkLst>
            <pc:docMk/>
            <pc:sldMk cId="2248995728" sldId="293"/>
            <ac:spMk id="25" creationId="{FA86A774-C6C2-1FEB-B7FE-5311233C66CA}"/>
          </ac:spMkLst>
        </pc:spChg>
        <pc:spChg chg="add mod">
          <ac:chgData name="Wal, Pim van der" userId="f94aed52-afed-4035-8773-1624445f1a3b" providerId="ADAL" clId="{4CD45270-24E3-4C50-8ED6-0C3B2FB0F240}" dt="2026-09-16T11:31:40.497" v="417" actId="26606"/>
          <ac:spMkLst>
            <pc:docMk/>
            <pc:sldMk cId="2248995728" sldId="293"/>
            <ac:spMk id="27" creationId="{E5B85BB6-4879-0567-DB56-B7143A106C98}"/>
          </ac:spMkLst>
        </pc:spChg>
        <pc:spChg chg="add">
          <ac:chgData name="Wal, Pim van der" userId="f94aed52-afed-4035-8773-1624445f1a3b" providerId="ADAL" clId="{4CD45270-24E3-4C50-8ED6-0C3B2FB0F240}" dt="2026-09-16T10:45:00.311" v="339" actId="22"/>
          <ac:spMkLst>
            <pc:docMk/>
            <pc:sldMk cId="2248995728" sldId="293"/>
            <ac:spMk id="29" creationId="{2EBDF91E-30AE-245A-B5D0-722E7BF64B01}"/>
          </ac:spMkLst>
        </pc:spChg>
        <pc:spChg chg="add mod">
          <ac:chgData name="Wal, Pim van der" userId="f94aed52-afed-4035-8773-1624445f1a3b" providerId="ADAL" clId="{4CD45270-24E3-4C50-8ED6-0C3B2FB0F240}" dt="2026-09-16T11:31:40.497" v="417" actId="26606"/>
          <ac:spMkLst>
            <pc:docMk/>
            <pc:sldMk cId="2248995728" sldId="293"/>
            <ac:spMk id="31" creationId="{34239115-467C-3666-7930-3B4F8EB17457}"/>
          </ac:spMkLst>
        </pc:spChg>
        <pc:spChg chg="add mod">
          <ac:chgData name="Wal, Pim van der" userId="f94aed52-afed-4035-8773-1624445f1a3b" providerId="ADAL" clId="{4CD45270-24E3-4C50-8ED6-0C3B2FB0F240}" dt="2026-09-16T11:31:40.497" v="417" actId="26606"/>
          <ac:spMkLst>
            <pc:docMk/>
            <pc:sldMk cId="2248995728" sldId="293"/>
            <ac:spMk id="33" creationId="{3F112EF8-883F-2AAB-D809-99577F6BEC6D}"/>
          </ac:spMkLst>
        </pc:spChg>
        <pc:spChg chg="add mod">
          <ac:chgData name="Wal, Pim van der" userId="f94aed52-afed-4035-8773-1624445f1a3b" providerId="ADAL" clId="{4CD45270-24E3-4C50-8ED6-0C3B2FB0F240}" dt="2026-09-16T11:31:40.497" v="417" actId="26606"/>
          <ac:spMkLst>
            <pc:docMk/>
            <pc:sldMk cId="2248995728" sldId="293"/>
            <ac:spMk id="35" creationId="{A30A1998-0E41-388E-B8B8-E7C0BD4D10B0}"/>
          </ac:spMkLst>
        </pc:spChg>
        <pc:spChg chg="add">
          <ac:chgData name="Wal, Pim van der" userId="f94aed52-afed-4035-8773-1624445f1a3b" providerId="ADAL" clId="{4CD45270-24E3-4C50-8ED6-0C3B2FB0F240}" dt="2026-09-16T11:31:40.497" v="417" actId="26606"/>
          <ac:spMkLst>
            <pc:docMk/>
            <pc:sldMk cId="2248995728" sldId="293"/>
            <ac:spMk id="36" creationId="{00000000-0000-0000-0000-000000000000}"/>
          </ac:spMkLst>
        </pc:spChg>
        <pc:spChg chg="add">
          <ac:chgData name="Wal, Pim van der" userId="f94aed52-afed-4035-8773-1624445f1a3b" providerId="ADAL" clId="{4CD45270-24E3-4C50-8ED6-0C3B2FB0F240}" dt="2026-09-16T11:31:40.497" v="417" actId="26606"/>
          <ac:spMkLst>
            <pc:docMk/>
            <pc:sldMk cId="2248995728" sldId="293"/>
            <ac:spMk id="37" creationId="{00000000-0000-0000-0000-000000000000}"/>
          </ac:spMkLst>
        </pc:spChg>
        <pc:picChg chg="add">
          <ac:chgData name="Wal, Pim van der" userId="f94aed52-afed-4035-8773-1624445f1a3b" providerId="ADAL" clId="{4CD45270-24E3-4C50-8ED6-0C3B2FB0F240}" dt="2026-09-16T13:42:31.397" v="464" actId="22"/>
          <ac:picMkLst>
            <pc:docMk/>
            <pc:sldMk cId="2248995728" sldId="293"/>
            <ac:picMk id="4" creationId="{3974E14A-47AC-974E-C7CE-0D3AA7902A28}"/>
          </ac:picMkLst>
        </pc:picChg>
        <pc:picChg chg="del">
          <ac:chgData name="Wal, Pim van der" userId="f94aed52-afed-4035-8773-1624445f1a3b" providerId="ADAL" clId="{4CD45270-24E3-4C50-8ED6-0C3B2FB0F240}" dt="2026-09-16T13:42:30.583" v="463" actId="478"/>
          <ac:picMkLst>
            <pc:docMk/>
            <pc:sldMk cId="2248995728" sldId="293"/>
            <ac:picMk id="8" creationId="{03346372-37AB-0C8B-D966-551D51977B7A}"/>
          </ac:picMkLst>
        </pc:picChg>
      </pc:sldChg>
      <pc:sldChg chg="addSp delSp modSp mod ord">
        <pc:chgData name="Wal, Pim van der" userId="f94aed52-afed-4035-8773-1624445f1a3b" providerId="ADAL" clId="{4CD45270-24E3-4C50-8ED6-0C3B2FB0F240}" dt="2026-09-16T11:31:40.497" v="417" actId="26606"/>
        <pc:sldMkLst>
          <pc:docMk/>
          <pc:sldMk cId="1027287797" sldId="294"/>
        </pc:sldMkLst>
        <pc:spChg chg="add del">
          <ac:chgData name="Wal, Pim van der" userId="f94aed52-afed-4035-8773-1624445f1a3b" providerId="ADAL" clId="{4CD45270-24E3-4C50-8ED6-0C3B2FB0F240}" dt="2026-09-16T08:07:04.832" v="81" actId="478"/>
          <ac:spMkLst>
            <pc:docMk/>
            <pc:sldMk cId="1027287797" sldId="294"/>
            <ac:spMk id="3" creationId="{0F4C346A-C6BA-30F2-2BDB-E4CE40923943}"/>
          </ac:spMkLst>
        </pc:spChg>
        <pc:spChg chg="mod">
          <ac:chgData name="Wal, Pim van der" userId="f94aed52-afed-4035-8773-1624445f1a3b" providerId="ADAL" clId="{4CD45270-24E3-4C50-8ED6-0C3B2FB0F240}" dt="2026-09-16T10:25:24.128" v="149" actId="20577"/>
          <ac:spMkLst>
            <pc:docMk/>
            <pc:sldMk cId="1027287797" sldId="294"/>
            <ac:spMk id="12" creationId="{D79B0123-78B7-AC8D-F0B4-B4282FD7D6EB}"/>
          </ac:spMkLst>
        </pc:spChg>
        <pc:spChg chg="mod">
          <ac:chgData name="Wal, Pim van der" userId="f94aed52-afed-4035-8773-1624445f1a3b" providerId="ADAL" clId="{4CD45270-24E3-4C50-8ED6-0C3B2FB0F240}" dt="2026-09-16T11:31:40.497" v="417" actId="26606"/>
          <ac:spMkLst>
            <pc:docMk/>
            <pc:sldMk cId="1027287797" sldId="294"/>
            <ac:spMk id="15" creationId="{00000000-0000-0000-0000-000000000000}"/>
          </ac:spMkLst>
        </pc:spChg>
        <pc:spChg chg="mod">
          <ac:chgData name="Wal, Pim van der" userId="f94aed52-afed-4035-8773-1624445f1a3b" providerId="ADAL" clId="{4CD45270-24E3-4C50-8ED6-0C3B2FB0F240}" dt="2026-09-16T11:31:40.497" v="417" actId="26606"/>
          <ac:spMkLst>
            <pc:docMk/>
            <pc:sldMk cId="1027287797" sldId="294"/>
            <ac:spMk id="16" creationId="{00000000-0000-0000-0000-000000000000}"/>
          </ac:spMkLst>
        </pc:spChg>
        <pc:spChg chg="mod">
          <ac:chgData name="Wal, Pim van der" userId="f94aed52-afed-4035-8773-1624445f1a3b" providerId="ADAL" clId="{4CD45270-24E3-4C50-8ED6-0C3B2FB0F240}" dt="2026-09-16T11:31:40.497" v="417" actId="26606"/>
          <ac:spMkLst>
            <pc:docMk/>
            <pc:sldMk cId="1027287797" sldId="294"/>
            <ac:spMk id="17" creationId="{00000000-0000-0000-0000-000000000000}"/>
          </ac:spMkLst>
        </pc:spChg>
        <pc:spChg chg="mod">
          <ac:chgData name="Wal, Pim van der" userId="f94aed52-afed-4035-8773-1624445f1a3b" providerId="ADAL" clId="{4CD45270-24E3-4C50-8ED6-0C3B2FB0F240}" dt="2026-09-16T11:31:40.497" v="417" actId="26606"/>
          <ac:spMkLst>
            <pc:docMk/>
            <pc:sldMk cId="1027287797" sldId="294"/>
            <ac:spMk id="19" creationId="{00000000-0000-0000-0000-000000000000}"/>
          </ac:spMkLst>
        </pc:spChg>
        <pc:spChg chg="mod">
          <ac:chgData name="Wal, Pim van der" userId="f94aed52-afed-4035-8773-1624445f1a3b" providerId="ADAL" clId="{4CD45270-24E3-4C50-8ED6-0C3B2FB0F240}" dt="2026-09-16T11:31:40.497" v="417" actId="26606"/>
          <ac:spMkLst>
            <pc:docMk/>
            <pc:sldMk cId="1027287797" sldId="294"/>
            <ac:spMk id="21" creationId="{00000000-0000-0000-0000-000000000000}"/>
          </ac:spMkLst>
        </pc:spChg>
        <pc:spChg chg="mod">
          <ac:chgData name="Wal, Pim van der" userId="f94aed52-afed-4035-8773-1624445f1a3b" providerId="ADAL" clId="{4CD45270-24E3-4C50-8ED6-0C3B2FB0F240}" dt="2026-09-16T11:31:40.497" v="417" actId="26606"/>
          <ac:spMkLst>
            <pc:docMk/>
            <pc:sldMk cId="1027287797" sldId="294"/>
            <ac:spMk id="22" creationId="{00000000-0000-0000-0000-000000000000}"/>
          </ac:spMkLst>
        </pc:spChg>
        <pc:spChg chg="mod">
          <ac:chgData name="Wal, Pim van der" userId="f94aed52-afed-4035-8773-1624445f1a3b" providerId="ADAL" clId="{4CD45270-24E3-4C50-8ED6-0C3B2FB0F240}" dt="2026-09-16T11:31:40.497" v="417" actId="26606"/>
          <ac:spMkLst>
            <pc:docMk/>
            <pc:sldMk cId="1027287797" sldId="294"/>
            <ac:spMk id="23" creationId="{00000000-0000-0000-0000-000000000000}"/>
          </ac:spMkLst>
        </pc:spChg>
        <pc:spChg chg="mod">
          <ac:chgData name="Wal, Pim van der" userId="f94aed52-afed-4035-8773-1624445f1a3b" providerId="ADAL" clId="{4CD45270-24E3-4C50-8ED6-0C3B2FB0F240}" dt="2026-09-16T11:21:28.660" v="359" actId="26606"/>
          <ac:spMkLst>
            <pc:docMk/>
            <pc:sldMk cId="1027287797" sldId="294"/>
            <ac:spMk id="24" creationId="{00000000-0000-0000-0000-000000000000}"/>
          </ac:spMkLst>
        </pc:spChg>
        <pc:spChg chg="add">
          <ac:chgData name="Wal, Pim van der" userId="f94aed52-afed-4035-8773-1624445f1a3b" providerId="ADAL" clId="{4CD45270-24E3-4C50-8ED6-0C3B2FB0F240}" dt="2026-09-16T11:31:40.497" v="417" actId="26606"/>
          <ac:spMkLst>
            <pc:docMk/>
            <pc:sldMk cId="1027287797" sldId="294"/>
            <ac:spMk id="25" creationId="{00000000-0000-0000-0000-000000000000}"/>
          </ac:spMkLst>
        </pc:spChg>
        <pc:spChg chg="add">
          <ac:chgData name="Wal, Pim van der" userId="f94aed52-afed-4035-8773-1624445f1a3b" providerId="ADAL" clId="{4CD45270-24E3-4C50-8ED6-0C3B2FB0F240}" dt="2026-09-16T11:31:40.497" v="417" actId="26606"/>
          <ac:spMkLst>
            <pc:docMk/>
            <pc:sldMk cId="1027287797" sldId="294"/>
            <ac:spMk id="26" creationId="{00000000-0000-0000-0000-000000000000}"/>
          </ac:spMkLst>
        </pc:spChg>
        <pc:picChg chg="add mod">
          <ac:chgData name="Wal, Pim van der" userId="f94aed52-afed-4035-8773-1624445f1a3b" providerId="ADAL" clId="{4CD45270-24E3-4C50-8ED6-0C3B2FB0F240}" dt="2026-09-16T08:08:29.585" v="85" actId="1076"/>
          <ac:picMkLst>
            <pc:docMk/>
            <pc:sldMk cId="1027287797" sldId="294"/>
            <ac:picMk id="5" creationId="{E47A1B92-A319-189B-0520-DD3AE60C1C22}"/>
          </ac:picMkLst>
        </pc:picChg>
        <pc:picChg chg="del">
          <ac:chgData name="Wal, Pim van der" userId="f94aed52-afed-4035-8773-1624445f1a3b" providerId="ADAL" clId="{4CD45270-24E3-4C50-8ED6-0C3B2FB0F240}" dt="2026-09-16T08:08:20.115" v="82" actId="478"/>
          <ac:picMkLst>
            <pc:docMk/>
            <pc:sldMk cId="1027287797" sldId="294"/>
            <ac:picMk id="10" creationId="{72514408-0982-A6A5-9EB0-FBFB8AE3EAD4}"/>
          </ac:picMkLst>
        </pc:picChg>
      </pc:sldChg>
      <pc:sldChg chg="addSp delSp modSp mod ord modNotes">
        <pc:chgData name="Wal, Pim van der" userId="f94aed52-afed-4035-8773-1624445f1a3b" providerId="ADAL" clId="{4CD45270-24E3-4C50-8ED6-0C3B2FB0F240}" dt="2026-09-16T11:31:40.497" v="417" actId="26606"/>
        <pc:sldMkLst>
          <pc:docMk/>
          <pc:sldMk cId="333807636" sldId="295"/>
        </pc:sldMkLst>
        <pc:spChg chg="mod">
          <ac:chgData name="Wal, Pim van der" userId="f94aed52-afed-4035-8773-1624445f1a3b" providerId="ADAL" clId="{4CD45270-24E3-4C50-8ED6-0C3B2FB0F240}" dt="2026-09-16T11:31:40.497" v="417" actId="26606"/>
          <ac:spMkLst>
            <pc:docMk/>
            <pc:sldMk cId="333807636" sldId="295"/>
            <ac:spMk id="15" creationId="{00000000-0000-0000-0000-000000000000}"/>
          </ac:spMkLst>
        </pc:spChg>
        <pc:spChg chg="mod">
          <ac:chgData name="Wal, Pim van der" userId="f94aed52-afed-4035-8773-1624445f1a3b" providerId="ADAL" clId="{4CD45270-24E3-4C50-8ED6-0C3B2FB0F240}" dt="2026-09-16T11:31:40.497" v="417" actId="26606"/>
          <ac:spMkLst>
            <pc:docMk/>
            <pc:sldMk cId="333807636" sldId="295"/>
            <ac:spMk id="16" creationId="{00000000-0000-0000-0000-000000000000}"/>
          </ac:spMkLst>
        </pc:spChg>
        <pc:spChg chg="mod">
          <ac:chgData name="Wal, Pim van der" userId="f94aed52-afed-4035-8773-1624445f1a3b" providerId="ADAL" clId="{4CD45270-24E3-4C50-8ED6-0C3B2FB0F240}" dt="2026-09-16T11:31:40.497" v="417" actId="26606"/>
          <ac:spMkLst>
            <pc:docMk/>
            <pc:sldMk cId="333807636" sldId="295"/>
            <ac:spMk id="17" creationId="{00000000-0000-0000-0000-000000000000}"/>
          </ac:spMkLst>
        </pc:spChg>
        <pc:spChg chg="mod">
          <ac:chgData name="Wal, Pim van der" userId="f94aed52-afed-4035-8773-1624445f1a3b" providerId="ADAL" clId="{4CD45270-24E3-4C50-8ED6-0C3B2FB0F240}" dt="2026-09-16T11:31:40.497" v="417" actId="26606"/>
          <ac:spMkLst>
            <pc:docMk/>
            <pc:sldMk cId="333807636" sldId="295"/>
            <ac:spMk id="19" creationId="{00000000-0000-0000-0000-000000000000}"/>
          </ac:spMkLst>
        </pc:spChg>
        <pc:spChg chg="mod">
          <ac:chgData name="Wal, Pim van der" userId="f94aed52-afed-4035-8773-1624445f1a3b" providerId="ADAL" clId="{4CD45270-24E3-4C50-8ED6-0C3B2FB0F240}" dt="2026-09-16T11:31:40.497" v="417" actId="26606"/>
          <ac:spMkLst>
            <pc:docMk/>
            <pc:sldMk cId="333807636" sldId="295"/>
            <ac:spMk id="21" creationId="{00000000-0000-0000-0000-000000000000}"/>
          </ac:spMkLst>
        </pc:spChg>
        <pc:spChg chg="mod">
          <ac:chgData name="Wal, Pim van der" userId="f94aed52-afed-4035-8773-1624445f1a3b" providerId="ADAL" clId="{4CD45270-24E3-4C50-8ED6-0C3B2FB0F240}" dt="2026-09-16T11:31:40.497" v="417" actId="26606"/>
          <ac:spMkLst>
            <pc:docMk/>
            <pc:sldMk cId="333807636" sldId="295"/>
            <ac:spMk id="22" creationId="{00000000-0000-0000-0000-000000000000}"/>
          </ac:spMkLst>
        </pc:spChg>
        <pc:spChg chg="mod">
          <ac:chgData name="Wal, Pim van der" userId="f94aed52-afed-4035-8773-1624445f1a3b" providerId="ADAL" clId="{4CD45270-24E3-4C50-8ED6-0C3B2FB0F240}" dt="2026-09-16T11:31:40.497" v="417" actId="26606"/>
          <ac:spMkLst>
            <pc:docMk/>
            <pc:sldMk cId="333807636" sldId="295"/>
            <ac:spMk id="23" creationId="{00000000-0000-0000-0000-000000000000}"/>
          </ac:spMkLst>
        </pc:spChg>
        <pc:spChg chg="mod">
          <ac:chgData name="Wal, Pim van der" userId="f94aed52-afed-4035-8773-1624445f1a3b" providerId="ADAL" clId="{4CD45270-24E3-4C50-8ED6-0C3B2FB0F240}" dt="2026-09-16T11:21:28.660" v="359" actId="26606"/>
          <ac:spMkLst>
            <pc:docMk/>
            <pc:sldMk cId="333807636" sldId="295"/>
            <ac:spMk id="24" creationId="{00000000-0000-0000-0000-000000000000}"/>
          </ac:spMkLst>
        </pc:spChg>
        <pc:spChg chg="add">
          <ac:chgData name="Wal, Pim van der" userId="f94aed52-afed-4035-8773-1624445f1a3b" providerId="ADAL" clId="{4CD45270-24E3-4C50-8ED6-0C3B2FB0F240}" dt="2026-09-16T11:31:40.497" v="417" actId="26606"/>
          <ac:spMkLst>
            <pc:docMk/>
            <pc:sldMk cId="333807636" sldId="295"/>
            <ac:spMk id="25" creationId="{00000000-0000-0000-0000-000000000000}"/>
          </ac:spMkLst>
        </pc:spChg>
        <pc:spChg chg="add">
          <ac:chgData name="Wal, Pim van der" userId="f94aed52-afed-4035-8773-1624445f1a3b" providerId="ADAL" clId="{4CD45270-24E3-4C50-8ED6-0C3B2FB0F240}" dt="2026-09-16T11:31:40.497" v="417" actId="26606"/>
          <ac:spMkLst>
            <pc:docMk/>
            <pc:sldMk cId="333807636" sldId="295"/>
            <ac:spMk id="26" creationId="{00000000-0000-0000-0000-000000000000}"/>
          </ac:spMkLst>
        </pc:spChg>
        <pc:picChg chg="add del mod ord">
          <ac:chgData name="Wal, Pim van der" userId="f94aed52-afed-4035-8773-1624445f1a3b" providerId="ADAL" clId="{4CD45270-24E3-4C50-8ED6-0C3B2FB0F240}" dt="2026-09-16T10:30:56.197" v="261" actId="478"/>
          <ac:picMkLst>
            <pc:docMk/>
            <pc:sldMk cId="333807636" sldId="295"/>
            <ac:picMk id="3" creationId="{ED6D3923-32F6-3F6B-27EB-7373A430C1B6}"/>
          </ac:picMkLst>
        </pc:picChg>
        <pc:picChg chg="add del mod">
          <ac:chgData name="Wal, Pim van der" userId="f94aed52-afed-4035-8773-1624445f1a3b" providerId="ADAL" clId="{4CD45270-24E3-4C50-8ED6-0C3B2FB0F240}" dt="2026-09-16T10:38:56.296" v="264" actId="478"/>
          <ac:picMkLst>
            <pc:docMk/>
            <pc:sldMk cId="333807636" sldId="295"/>
            <ac:picMk id="4" creationId="{410C2652-FA17-44BD-A87C-7E07AD9D0339}"/>
          </ac:picMkLst>
        </pc:picChg>
        <pc:picChg chg="add">
          <ac:chgData name="Wal, Pim van der" userId="f94aed52-afed-4035-8773-1624445f1a3b" providerId="ADAL" clId="{4CD45270-24E3-4C50-8ED6-0C3B2FB0F240}" dt="2026-09-16T10:38:56.833" v="265" actId="22"/>
          <ac:picMkLst>
            <pc:docMk/>
            <pc:sldMk cId="333807636" sldId="295"/>
            <ac:picMk id="6" creationId="{8106729C-EA8F-7EF9-EFF5-6E98C83DAE7F}"/>
          </ac:picMkLst>
        </pc:picChg>
        <pc:picChg chg="del">
          <ac:chgData name="Wal, Pim van der" userId="f94aed52-afed-4035-8773-1624445f1a3b" providerId="ADAL" clId="{4CD45270-24E3-4C50-8ED6-0C3B2FB0F240}" dt="2026-09-15T13:41:57.276" v="0" actId="478"/>
          <ac:picMkLst>
            <pc:docMk/>
            <pc:sldMk cId="333807636" sldId="295"/>
            <ac:picMk id="8" creationId="{858296C5-34AE-8FD8-A4B5-BE81205660CE}"/>
          </ac:picMkLst>
        </pc:picChg>
      </pc:sldChg>
      <pc:sldChg chg="addSp delSp modSp new mod">
        <pc:chgData name="Wal, Pim van der" userId="f94aed52-afed-4035-8773-1624445f1a3b" providerId="ADAL" clId="{4CD45270-24E3-4C50-8ED6-0C3B2FB0F240}" dt="2026-09-16T11:39:30.186" v="449" actId="22"/>
        <pc:sldMkLst>
          <pc:docMk/>
          <pc:sldMk cId="2975284239" sldId="296"/>
        </pc:sldMkLst>
        <pc:spChg chg="del">
          <ac:chgData name="Wal, Pim van der" userId="f94aed52-afed-4035-8773-1624445f1a3b" providerId="ADAL" clId="{4CD45270-24E3-4C50-8ED6-0C3B2FB0F240}" dt="2026-09-16T10:25:40.088" v="151" actId="478"/>
          <ac:spMkLst>
            <pc:docMk/>
            <pc:sldMk cId="2975284239" sldId="296"/>
            <ac:spMk id="2" creationId="{95061BE5-0434-7D63-642F-B6AFDB0A64A9}"/>
          </ac:spMkLst>
        </pc:spChg>
        <pc:spChg chg="del">
          <ac:chgData name="Wal, Pim van der" userId="f94aed52-afed-4035-8773-1624445f1a3b" providerId="ADAL" clId="{4CD45270-24E3-4C50-8ED6-0C3B2FB0F240}" dt="2026-09-16T10:25:40.088" v="151" actId="478"/>
          <ac:spMkLst>
            <pc:docMk/>
            <pc:sldMk cId="2975284239" sldId="296"/>
            <ac:spMk id="3" creationId="{1535A739-CB49-46D3-4510-208E6877A936}"/>
          </ac:spMkLst>
        </pc:spChg>
        <pc:spChg chg="del">
          <ac:chgData name="Wal, Pim van der" userId="f94aed52-afed-4035-8773-1624445f1a3b" providerId="ADAL" clId="{4CD45270-24E3-4C50-8ED6-0C3B2FB0F240}" dt="2026-09-16T10:25:40.088" v="151" actId="478"/>
          <ac:spMkLst>
            <pc:docMk/>
            <pc:sldMk cId="2975284239" sldId="296"/>
            <ac:spMk id="4" creationId="{9BA26EF7-1D11-C7C7-4B7F-1CC16CC3CAEC}"/>
          </ac:spMkLst>
        </pc:spChg>
        <pc:spChg chg="del">
          <ac:chgData name="Wal, Pim van der" userId="f94aed52-afed-4035-8773-1624445f1a3b" providerId="ADAL" clId="{4CD45270-24E3-4C50-8ED6-0C3B2FB0F240}" dt="2026-09-16T10:25:40.088" v="151" actId="478"/>
          <ac:spMkLst>
            <pc:docMk/>
            <pc:sldMk cId="2975284239" sldId="296"/>
            <ac:spMk id="5" creationId="{01559B84-A1A7-03E6-CD18-B7AF762DFBBF}"/>
          </ac:spMkLst>
        </pc:spChg>
        <pc:spChg chg="del">
          <ac:chgData name="Wal, Pim van der" userId="f94aed52-afed-4035-8773-1624445f1a3b" providerId="ADAL" clId="{4CD45270-24E3-4C50-8ED6-0C3B2FB0F240}" dt="2026-09-16T10:25:40.088" v="151" actId="478"/>
          <ac:spMkLst>
            <pc:docMk/>
            <pc:sldMk cId="2975284239" sldId="296"/>
            <ac:spMk id="6" creationId="{6099FECC-41EF-8DB1-D462-C513CEA44233}"/>
          </ac:spMkLst>
        </pc:spChg>
        <pc:spChg chg="add mod">
          <ac:chgData name="Wal, Pim van der" userId="f94aed52-afed-4035-8773-1624445f1a3b" providerId="ADAL" clId="{4CD45270-24E3-4C50-8ED6-0C3B2FB0F240}" dt="2026-09-16T10:26:05.451" v="202" actId="14100"/>
          <ac:spMkLst>
            <pc:docMk/>
            <pc:sldMk cId="2975284239" sldId="296"/>
            <ac:spMk id="7" creationId="{BD2FAC55-9893-0DE0-9D7A-2869B8659777}"/>
          </ac:spMkLst>
        </pc:spChg>
        <pc:spChg chg="add mod">
          <ac:chgData name="Wal, Pim van der" userId="f94aed52-afed-4035-8773-1624445f1a3b" providerId="ADAL" clId="{4CD45270-24E3-4C50-8ED6-0C3B2FB0F240}" dt="2026-09-16T11:31:40.497" v="417" actId="26606"/>
          <ac:spMkLst>
            <pc:docMk/>
            <pc:sldMk cId="2975284239" sldId="296"/>
            <ac:spMk id="9" creationId="{4FC49847-C721-CC5F-620E-22D2837707A7}"/>
          </ac:spMkLst>
        </pc:spChg>
        <pc:spChg chg="add del mod">
          <ac:chgData name="Wal, Pim van der" userId="f94aed52-afed-4035-8773-1624445f1a3b" providerId="ADAL" clId="{4CD45270-24E3-4C50-8ED6-0C3B2FB0F240}" dt="2026-09-16T11:36:12.917" v="418" actId="478"/>
          <ac:spMkLst>
            <pc:docMk/>
            <pc:sldMk cId="2975284239" sldId="296"/>
            <ac:spMk id="11" creationId="{388829FE-1829-CD59-27BD-B341C06B2BF4}"/>
          </ac:spMkLst>
        </pc:spChg>
        <pc:spChg chg="add">
          <ac:chgData name="Wal, Pim van der" userId="f94aed52-afed-4035-8773-1624445f1a3b" providerId="ADAL" clId="{4CD45270-24E3-4C50-8ED6-0C3B2FB0F240}" dt="2026-09-16T11:27:57.877" v="413" actId="22"/>
          <ac:spMkLst>
            <pc:docMk/>
            <pc:sldMk cId="2975284239" sldId="296"/>
            <ac:spMk id="13" creationId="{93A0A66E-1AF1-BBB5-A398-131069BEAC6A}"/>
          </ac:spMkLst>
        </pc:spChg>
        <pc:spChg chg="add">
          <ac:chgData name="Wal, Pim van der" userId="f94aed52-afed-4035-8773-1624445f1a3b" providerId="ADAL" clId="{4CD45270-24E3-4C50-8ED6-0C3B2FB0F240}" dt="2026-09-16T11:31:40.497" v="417" actId="26606"/>
          <ac:spMkLst>
            <pc:docMk/>
            <pc:sldMk cId="2975284239" sldId="296"/>
            <ac:spMk id="14" creationId="{00000000-0000-0000-0000-000000000000}"/>
          </ac:spMkLst>
        </pc:spChg>
        <pc:spChg chg="add">
          <ac:chgData name="Wal, Pim van der" userId="f94aed52-afed-4035-8773-1624445f1a3b" providerId="ADAL" clId="{4CD45270-24E3-4C50-8ED6-0C3B2FB0F240}" dt="2026-09-16T11:31:40.497" v="417" actId="26606"/>
          <ac:spMkLst>
            <pc:docMk/>
            <pc:sldMk cId="2975284239" sldId="296"/>
            <ac:spMk id="15" creationId="{00000000-0000-0000-0000-000000000000}"/>
          </ac:spMkLst>
        </pc:spChg>
        <pc:spChg chg="add">
          <ac:chgData name="Wal, Pim van der" userId="f94aed52-afed-4035-8773-1624445f1a3b" providerId="ADAL" clId="{4CD45270-24E3-4C50-8ED6-0C3B2FB0F240}" dt="2026-09-16T11:31:40.497" v="417" actId="26606"/>
          <ac:spMkLst>
            <pc:docMk/>
            <pc:sldMk cId="2975284239" sldId="296"/>
            <ac:spMk id="16" creationId="{00000000-0000-0000-0000-000000000000}"/>
          </ac:spMkLst>
        </pc:spChg>
        <pc:spChg chg="add">
          <ac:chgData name="Wal, Pim van der" userId="f94aed52-afed-4035-8773-1624445f1a3b" providerId="ADAL" clId="{4CD45270-24E3-4C50-8ED6-0C3B2FB0F240}" dt="2026-09-16T11:31:40.497" v="417" actId="26606"/>
          <ac:spMkLst>
            <pc:docMk/>
            <pc:sldMk cId="2975284239" sldId="296"/>
            <ac:spMk id="17" creationId="{00000000-0000-0000-0000-000000000000}"/>
          </ac:spMkLst>
        </pc:spChg>
        <pc:spChg chg="add">
          <ac:chgData name="Wal, Pim van der" userId="f94aed52-afed-4035-8773-1624445f1a3b" providerId="ADAL" clId="{4CD45270-24E3-4C50-8ED6-0C3B2FB0F240}" dt="2026-09-16T11:31:40.497" v="417" actId="26606"/>
          <ac:spMkLst>
            <pc:docMk/>
            <pc:sldMk cId="2975284239" sldId="296"/>
            <ac:spMk id="18" creationId="{00000000-0000-0000-0000-000000000000}"/>
          </ac:spMkLst>
        </pc:spChg>
        <pc:spChg chg="add">
          <ac:chgData name="Wal, Pim van der" userId="f94aed52-afed-4035-8773-1624445f1a3b" providerId="ADAL" clId="{4CD45270-24E3-4C50-8ED6-0C3B2FB0F240}" dt="2026-09-16T11:31:40.497" v="417" actId="26606"/>
          <ac:spMkLst>
            <pc:docMk/>
            <pc:sldMk cId="2975284239" sldId="296"/>
            <ac:spMk id="20" creationId="{00000000-0000-0000-0000-000000000000}"/>
          </ac:spMkLst>
        </pc:spChg>
        <pc:spChg chg="add">
          <ac:chgData name="Wal, Pim van der" userId="f94aed52-afed-4035-8773-1624445f1a3b" providerId="ADAL" clId="{4CD45270-24E3-4C50-8ED6-0C3B2FB0F240}" dt="2026-09-16T11:31:40.497" v="417" actId="26606"/>
          <ac:spMkLst>
            <pc:docMk/>
            <pc:sldMk cId="2975284239" sldId="296"/>
            <ac:spMk id="22" creationId="{00000000-0000-0000-0000-000000000000}"/>
          </ac:spMkLst>
        </pc:spChg>
        <pc:spChg chg="add">
          <ac:chgData name="Wal, Pim van der" userId="f94aed52-afed-4035-8773-1624445f1a3b" providerId="ADAL" clId="{4CD45270-24E3-4C50-8ED6-0C3B2FB0F240}" dt="2026-09-16T11:31:40.497" v="417" actId="26606"/>
          <ac:spMkLst>
            <pc:docMk/>
            <pc:sldMk cId="2975284239" sldId="296"/>
            <ac:spMk id="23" creationId="{00000000-0000-0000-0000-000000000000}"/>
          </ac:spMkLst>
        </pc:spChg>
        <pc:spChg chg="add">
          <ac:chgData name="Wal, Pim van der" userId="f94aed52-afed-4035-8773-1624445f1a3b" providerId="ADAL" clId="{4CD45270-24E3-4C50-8ED6-0C3B2FB0F240}" dt="2026-09-16T11:36:25.907" v="420" actId="22"/>
          <ac:spMkLst>
            <pc:docMk/>
            <pc:sldMk cId="2975284239" sldId="296"/>
            <ac:spMk id="27" creationId="{9F9FC2DC-CE37-31DF-34FC-3C9664273A8D}"/>
          </ac:spMkLst>
        </pc:spChg>
        <pc:picChg chg="add del">
          <ac:chgData name="Wal, Pim van der" userId="f94aed52-afed-4035-8773-1624445f1a3b" providerId="ADAL" clId="{4CD45270-24E3-4C50-8ED6-0C3B2FB0F240}" dt="2026-09-16T11:36:28.520" v="421" actId="478"/>
          <ac:picMkLst>
            <pc:docMk/>
            <pc:sldMk cId="2975284239" sldId="296"/>
            <ac:picMk id="25" creationId="{7F881333-380D-917B-EE7C-DA5FB352D299}"/>
          </ac:picMkLst>
        </pc:picChg>
        <pc:picChg chg="add">
          <ac:chgData name="Wal, Pim van der" userId="f94aed52-afed-4035-8773-1624445f1a3b" providerId="ADAL" clId="{4CD45270-24E3-4C50-8ED6-0C3B2FB0F240}" dt="2026-09-16T11:39:30.186" v="449" actId="22"/>
          <ac:picMkLst>
            <pc:docMk/>
            <pc:sldMk cId="2975284239" sldId="296"/>
            <ac:picMk id="29" creationId="{1DF8D793-8066-EE86-5A15-4519D065D21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79EC331A-73D4-B78C-7761-D13EDC5D584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nl-NL"/>
              <a:t>Koptekst</a:t>
            </a:r>
          </a:p>
        </p:txBody>
      </p:sp>
      <p:sp>
        <p:nvSpPr>
          <p:cNvPr id="3" name="Tijdelijke aanduiding voor datum 2">
            <a:extLst>
              <a:ext uri="{FF2B5EF4-FFF2-40B4-BE49-F238E27FC236}">
                <a16:creationId xmlns:a16="http://schemas.microsoft.com/office/drawing/2014/main" id="{8EC8F7E2-12F0-8BE8-9532-A6C61B298C7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6E3332B-95E4-42C5-B501-C35EC201F4D7}" type="datetime1">
              <a:rPr lang="nl-NL" smtClean="0"/>
              <a:t>16-9-2026</a:t>
            </a:fld>
            <a:endParaRPr lang="nl-NL"/>
          </a:p>
        </p:txBody>
      </p:sp>
      <p:sp>
        <p:nvSpPr>
          <p:cNvPr id="4" name="Tijdelijke aanduiding voor voettekst 3">
            <a:extLst>
              <a:ext uri="{FF2B5EF4-FFF2-40B4-BE49-F238E27FC236}">
                <a16:creationId xmlns:a16="http://schemas.microsoft.com/office/drawing/2014/main" id="{39400E18-7F30-BB1E-3435-7EAB117795F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9DDD4810-4D35-1F2D-8BE3-AFB3BDDC4CC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72BCEC7-80A1-499D-9799-A825B05EB2BB}" type="slidenum">
              <a:rPr lang="nl-NL" smtClean="0"/>
              <a:t>‹nr.›</a:t>
            </a:fld>
            <a:endParaRPr lang="nl-NL"/>
          </a:p>
        </p:txBody>
      </p:sp>
    </p:spTree>
    <p:extLst>
      <p:ext uri="{BB962C8B-B14F-4D97-AF65-F5344CB8AC3E}">
        <p14:creationId xmlns:p14="http://schemas.microsoft.com/office/powerpoint/2010/main" val="1902544084"/>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3839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endParaRPr lang="nl-NL" dirty="0"/>
          </a:p>
        </p:txBody>
      </p:sp>
    </p:spTree>
    <p:extLst>
      <p:ext uri="{BB962C8B-B14F-4D97-AF65-F5344CB8AC3E}">
        <p14:creationId xmlns:p14="http://schemas.microsoft.com/office/powerpoint/2010/main" val="3019871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41745D52-F4F9-44B3-9B73-AB591C073B12}" type="slidenum">
              <a:rPr lang="nl-NL" smtClean="0"/>
              <a:t>10</a:t>
            </a:fld>
            <a:endParaRPr lang="nl-NL"/>
          </a:p>
        </p:txBody>
      </p:sp>
      <p:sp>
        <p:nvSpPr>
          <p:cNvPr id="5" name="Tijdelijke aanduiding voor koptekst 4">
            <a:extLst>
              <a:ext uri="{FF2B5EF4-FFF2-40B4-BE49-F238E27FC236}">
                <a16:creationId xmlns:a16="http://schemas.microsoft.com/office/drawing/2014/main" id="{214122ED-32D2-CC18-D39F-7E765EC706F3}"/>
              </a:ext>
            </a:extLst>
          </p:cNvPr>
          <p:cNvSpPr>
            <a:spLocks noGrp="1"/>
          </p:cNvSpPr>
          <p:nvPr>
            <p:ph type="hdr" sz="quarter"/>
          </p:nvPr>
        </p:nvSpPr>
        <p:spPr/>
        <p:txBody>
          <a:bodyPr/>
          <a:lstStyle/>
          <a:p>
            <a:r>
              <a:rPr lang="nl-NL"/>
              <a:t>Koptekst</a:t>
            </a:r>
          </a:p>
        </p:txBody>
      </p:sp>
      <p:sp>
        <p:nvSpPr>
          <p:cNvPr id="6" name="Tijdelijke aanduiding voor datum 5">
            <a:extLst>
              <a:ext uri="{FF2B5EF4-FFF2-40B4-BE49-F238E27FC236}">
                <a16:creationId xmlns:a16="http://schemas.microsoft.com/office/drawing/2014/main" id="{D274AC5E-7A6E-431A-E814-598D8C70A0C3}"/>
              </a:ext>
            </a:extLst>
          </p:cNvPr>
          <p:cNvSpPr>
            <a:spLocks noGrp="1"/>
          </p:cNvSpPr>
          <p:nvPr>
            <p:ph type="dt" idx="1"/>
          </p:nvPr>
        </p:nvSpPr>
        <p:spPr/>
        <p:txBody>
          <a:bodyPr/>
          <a:lstStyle/>
          <a:p>
            <a:fld id="{E561DA7C-6B65-4087-80DA-2A7BA78276DC}" type="datetime1">
              <a:rPr lang="nl-NL" smtClean="0"/>
              <a:t>16-9-2026</a:t>
            </a:fld>
            <a:endParaRPr lang="nl-NL"/>
          </a:p>
        </p:txBody>
      </p:sp>
    </p:spTree>
    <p:extLst>
      <p:ext uri="{BB962C8B-B14F-4D97-AF65-F5344CB8AC3E}">
        <p14:creationId xmlns:p14="http://schemas.microsoft.com/office/powerpoint/2010/main" val="1731974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r>
              <a:rPr lang="nl-NL" dirty="0"/>
              <a:t>Dit is vooral, dat mensen het proces na kunnen lopen</a:t>
            </a:r>
          </a:p>
        </p:txBody>
      </p:sp>
    </p:spTree>
    <p:extLst>
      <p:ext uri="{BB962C8B-B14F-4D97-AF65-F5344CB8AC3E}">
        <p14:creationId xmlns:p14="http://schemas.microsoft.com/office/powerpoint/2010/main" val="25831953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afbeelding volledige breedte">
    <p:bg>
      <p:bgRef idx="1001">
        <a:schemeClr val="bg2"/>
      </p:bgRef>
    </p:bg>
    <p:spTree>
      <p:nvGrpSpPr>
        <p:cNvPr id="1" name=""/>
        <p:cNvGrpSpPr/>
        <p:nvPr/>
      </p:nvGrpSpPr>
      <p:grpSpPr>
        <a:xfrm>
          <a:off x="0" y="0"/>
          <a:ext cx="0" cy="0"/>
          <a:chOff x="0" y="0"/>
          <a:chExt cx="0" cy="0"/>
        </a:xfrm>
      </p:grpSpPr>
      <p:sp>
        <p:nvSpPr>
          <p:cNvPr id="11" name="Tijdelijke aanduiding voor afbeelding 2">
            <a:extLst>
              <a:ext uri="{FF2B5EF4-FFF2-40B4-BE49-F238E27FC236}">
                <a16:creationId xmlns:a16="http://schemas.microsoft.com/office/drawing/2014/main" id="{B23CB645-C96E-DB44-821C-0FEDB3412225}"/>
              </a:ext>
            </a:extLst>
          </p:cNvPr>
          <p:cNvSpPr>
            <a:spLocks noGrp="1"/>
          </p:cNvSpPr>
          <p:nvPr>
            <p:ph type="pic" idx="1" hasCustomPrompt="1"/>
          </p:nvPr>
        </p:nvSpPr>
        <p:spPr>
          <a:xfrm>
            <a:off x="0" y="1"/>
            <a:ext cx="18288000" cy="10286999"/>
          </a:xfrm>
          <a:prstGeom prst="rect">
            <a:avLst/>
          </a:prstGeom>
        </p:spPr>
        <p:txBody>
          <a:bodyPr/>
          <a:lstStyle>
            <a:lvl1pPr marL="0" indent="0">
              <a:buNone/>
              <a:defRPr sz="2100">
                <a:latin typeface="Interstate" pitchFamily="2" charset="77"/>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nl-NL" err="1"/>
              <a:t>Fullscreen afbeelding invoegen via icoon</a:t>
            </a:r>
          </a:p>
        </p:txBody>
      </p:sp>
      <p:sp>
        <p:nvSpPr>
          <p:cNvPr id="8" name="Titel 7">
            <a:extLst>
              <a:ext uri="{FF2B5EF4-FFF2-40B4-BE49-F238E27FC236}">
                <a16:creationId xmlns:a16="http://schemas.microsoft.com/office/drawing/2014/main" id="{3B72CE8A-3EEF-6042-80C0-BCC6E35CD352}"/>
              </a:ext>
            </a:extLst>
          </p:cNvPr>
          <p:cNvSpPr>
            <a:spLocks noGrp="1"/>
          </p:cNvSpPr>
          <p:nvPr>
            <p:ph type="title" hasCustomPrompt="1"/>
          </p:nvPr>
        </p:nvSpPr>
        <p:spPr>
          <a:xfrm>
            <a:off x="1257300" y="1028700"/>
            <a:ext cx="7886700" cy="1989137"/>
          </a:xfrm>
          <a:prstGeom prst="rect">
            <a:avLst/>
          </a:prstGeom>
        </p:spPr>
        <p:txBody>
          <a:bodyPr/>
          <a:lstStyle>
            <a:lvl1pPr>
              <a:defRPr sz="9000" b="1" i="0">
                <a:latin typeface="Interstate Black" pitchFamily="2" charset="77"/>
              </a:defRPr>
            </a:lvl1pPr>
          </a:lstStyle>
          <a:p>
            <a:r>
              <a:rPr lang="nl-NL"/>
              <a:t>HIER EEN</a:t>
            </a:r>
            <a:br>
              <a:rPr lang="nl-NL"/>
            </a:br>
            <a:r>
              <a:rPr lang="nl-NL"/>
              <a:t>TITEL</a:t>
            </a:r>
          </a:p>
        </p:txBody>
      </p:sp>
      <p:sp>
        <p:nvSpPr>
          <p:cNvPr id="13" name="Tijdelijke aanduiding voor tekst 7">
            <a:extLst>
              <a:ext uri="{FF2B5EF4-FFF2-40B4-BE49-F238E27FC236}">
                <a16:creationId xmlns:a16="http://schemas.microsoft.com/office/drawing/2014/main" id="{8E77DB41-36A6-1946-AF84-BEE9CE07A23A}"/>
              </a:ext>
            </a:extLst>
          </p:cNvPr>
          <p:cNvSpPr>
            <a:spLocks noGrp="1"/>
          </p:cNvSpPr>
          <p:nvPr>
            <p:ph type="body" sz="quarter" idx="11" hasCustomPrompt="1"/>
          </p:nvPr>
        </p:nvSpPr>
        <p:spPr>
          <a:xfrm>
            <a:off x="1257300" y="3575538"/>
            <a:ext cx="7886700" cy="609600"/>
          </a:xfrm>
          <a:prstGeom prst="rect">
            <a:avLst/>
          </a:prstGeom>
        </p:spPr>
        <p:txBody>
          <a:bodyPr/>
          <a:lstStyle>
            <a:lvl1pPr marL="0" indent="0">
              <a:buNone/>
              <a:defRPr sz="2800" b="1" i="0">
                <a:latin typeface="Interstate" pitchFamily="2" charset="77"/>
              </a:defRPr>
            </a:lvl1pPr>
          </a:lstStyle>
          <a:p>
            <a:pPr lvl="0"/>
            <a:r>
              <a:rPr lang="nl-NL"/>
              <a:t>EN EEN ONDERTITEL</a:t>
            </a:r>
            <a:br>
              <a:rPr lang="nl-NL"/>
            </a:br>
            <a:r>
              <a:rPr lang="nl-NL"/>
              <a:t>EN DATUM PRESENTATIE</a:t>
            </a:r>
          </a:p>
        </p:txBody>
      </p:sp>
      <p:pic>
        <p:nvPicPr>
          <p:cNvPr id="3" name="Afbeelding 2" descr="Afbeelding met tekst, klok, illustratie, meter&#10;&#10;Automatisch gegenereerde beschrijving">
            <a:extLst>
              <a:ext uri="{FF2B5EF4-FFF2-40B4-BE49-F238E27FC236}">
                <a16:creationId xmlns:a16="http://schemas.microsoft.com/office/drawing/2014/main" id="{8D87E89C-C641-4FDA-8998-99581569362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325600" y="9486900"/>
            <a:ext cx="3543296" cy="442912"/>
          </a:xfrm>
          <a:prstGeom prst="rect">
            <a:avLst/>
          </a:prstGeom>
        </p:spPr>
      </p:pic>
    </p:spTree>
    <p:extLst>
      <p:ext uri="{BB962C8B-B14F-4D97-AF65-F5344CB8AC3E}">
        <p14:creationId xmlns:p14="http://schemas.microsoft.com/office/powerpoint/2010/main" val="3593352440"/>
      </p:ext>
    </p:extLst>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slide met afbeeldingen en kleurenlogo">
    <p:bg>
      <p:bgPr>
        <a:solidFill>
          <a:schemeClr val="tx1"/>
        </a:solidFill>
        <a:effectLst/>
      </p:bgPr>
    </p:bg>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3B72CE8A-3EEF-6042-80C0-BCC6E35CD352}"/>
              </a:ext>
            </a:extLst>
          </p:cNvPr>
          <p:cNvSpPr>
            <a:spLocks noGrp="1"/>
          </p:cNvSpPr>
          <p:nvPr>
            <p:ph type="title" hasCustomPrompt="1"/>
          </p:nvPr>
        </p:nvSpPr>
        <p:spPr>
          <a:xfrm>
            <a:off x="1257300" y="1028700"/>
            <a:ext cx="7250596" cy="1989137"/>
          </a:xfrm>
          <a:prstGeom prst="rect">
            <a:avLst/>
          </a:prstGeom>
        </p:spPr>
        <p:txBody>
          <a:bodyPr/>
          <a:lstStyle>
            <a:lvl1pPr>
              <a:defRPr sz="9000" b="1" i="0">
                <a:solidFill>
                  <a:schemeClr val="bg1"/>
                </a:solidFill>
                <a:latin typeface="Interstate Black" pitchFamily="2" charset="77"/>
              </a:defRPr>
            </a:lvl1pPr>
          </a:lstStyle>
          <a:p>
            <a:r>
              <a:rPr lang="nl-NL"/>
              <a:t>HIER EEN</a:t>
            </a:r>
            <a:br>
              <a:rPr lang="nl-NL"/>
            </a:br>
            <a:r>
              <a:rPr lang="nl-NL"/>
              <a:t>TITEL</a:t>
            </a:r>
          </a:p>
        </p:txBody>
      </p:sp>
      <p:sp>
        <p:nvSpPr>
          <p:cNvPr id="13" name="Tijdelijke aanduiding voor tekst 7">
            <a:extLst>
              <a:ext uri="{FF2B5EF4-FFF2-40B4-BE49-F238E27FC236}">
                <a16:creationId xmlns:a16="http://schemas.microsoft.com/office/drawing/2014/main" id="{8E77DB41-36A6-1946-AF84-BEE9CE07A23A}"/>
              </a:ext>
            </a:extLst>
          </p:cNvPr>
          <p:cNvSpPr>
            <a:spLocks noGrp="1"/>
          </p:cNvSpPr>
          <p:nvPr>
            <p:ph type="body" sz="quarter" idx="11" hasCustomPrompt="1"/>
          </p:nvPr>
        </p:nvSpPr>
        <p:spPr>
          <a:xfrm>
            <a:off x="1257300" y="3575538"/>
            <a:ext cx="7250596" cy="609600"/>
          </a:xfrm>
          <a:prstGeom prst="rect">
            <a:avLst/>
          </a:prstGeom>
        </p:spPr>
        <p:txBody>
          <a:bodyPr/>
          <a:lstStyle>
            <a:lvl1pPr marL="0" indent="0">
              <a:buNone/>
              <a:defRPr sz="2800" b="1" i="0">
                <a:solidFill>
                  <a:schemeClr val="bg1"/>
                </a:solidFill>
                <a:latin typeface="Interstate" pitchFamily="2" charset="77"/>
              </a:defRPr>
            </a:lvl1pPr>
          </a:lstStyle>
          <a:p>
            <a:pPr lvl="0"/>
            <a:r>
              <a:rPr lang="nl-NL"/>
              <a:t>EN EEN ONDERTITEL</a:t>
            </a:r>
            <a:br>
              <a:rPr lang="nl-NL"/>
            </a:br>
            <a:r>
              <a:rPr lang="nl-NL"/>
              <a:t>EN DATUM PRESENTATIE</a:t>
            </a:r>
          </a:p>
        </p:txBody>
      </p:sp>
      <p:pic>
        <p:nvPicPr>
          <p:cNvPr id="4" name="Afbeelding 3" descr="Afbeelding met tekst, klok, donker&#10;&#10;Automatisch gegenereerde beschrijving">
            <a:extLst>
              <a:ext uri="{FF2B5EF4-FFF2-40B4-BE49-F238E27FC236}">
                <a16:creationId xmlns:a16="http://schemas.microsoft.com/office/drawing/2014/main" id="{E0A017B3-EA68-42AC-B08A-01DDEC3032F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540947" y="9478484"/>
            <a:ext cx="3112604" cy="451328"/>
          </a:xfrm>
          <a:prstGeom prst="rect">
            <a:avLst/>
          </a:prstGeom>
        </p:spPr>
      </p:pic>
      <p:sp>
        <p:nvSpPr>
          <p:cNvPr id="6" name="Tijdelijke aanduiding voor afbeelding 5">
            <a:extLst>
              <a:ext uri="{FF2B5EF4-FFF2-40B4-BE49-F238E27FC236}">
                <a16:creationId xmlns:a16="http://schemas.microsoft.com/office/drawing/2014/main" id="{506B9ACA-BAEA-4D72-A84C-4F52206D11D1}"/>
              </a:ext>
            </a:extLst>
          </p:cNvPr>
          <p:cNvSpPr>
            <a:spLocks noGrp="1"/>
          </p:cNvSpPr>
          <p:nvPr>
            <p:ph type="pic" sz="quarter" idx="12" hasCustomPrompt="1"/>
          </p:nvPr>
        </p:nvSpPr>
        <p:spPr>
          <a:xfrm>
            <a:off x="9144000" y="1028700"/>
            <a:ext cx="8509550" cy="8075613"/>
          </a:xfrm>
          <a:prstGeom prst="rect">
            <a:avLst/>
          </a:prstGeom>
          <a:solidFill>
            <a:schemeClr val="bg2"/>
          </a:solidFill>
        </p:spPr>
        <p:txBody>
          <a:bodyPr/>
          <a:lstStyle>
            <a:lvl1pPr>
              <a:defRPr sz="2400">
                <a:solidFill>
                  <a:schemeClr val="bg1"/>
                </a:solidFill>
                <a:latin typeface="+mn-lt"/>
              </a:defRPr>
            </a:lvl1pPr>
          </a:lstStyle>
          <a:p>
            <a:r>
              <a:rPr lang="nl-NL"/>
              <a:t>Selecteer afbeelding via icoon</a:t>
            </a:r>
          </a:p>
        </p:txBody>
      </p:sp>
      <p:sp>
        <p:nvSpPr>
          <p:cNvPr id="10" name="Tijdelijke aanduiding voor afbeelding 9">
            <a:extLst>
              <a:ext uri="{FF2B5EF4-FFF2-40B4-BE49-F238E27FC236}">
                <a16:creationId xmlns:a16="http://schemas.microsoft.com/office/drawing/2014/main" id="{EF45C757-8D59-4A5A-A2E1-3D66E27407F1}"/>
              </a:ext>
            </a:extLst>
          </p:cNvPr>
          <p:cNvSpPr>
            <a:spLocks noGrp="1"/>
          </p:cNvSpPr>
          <p:nvPr>
            <p:ph type="pic" sz="quarter" idx="13" hasCustomPrompt="1"/>
          </p:nvPr>
        </p:nvSpPr>
        <p:spPr>
          <a:xfrm>
            <a:off x="1257300" y="4830763"/>
            <a:ext cx="7250113" cy="4273550"/>
          </a:xfrm>
          <a:prstGeom prst="rect">
            <a:avLst/>
          </a:prstGeom>
          <a:solidFill>
            <a:schemeClr val="bg2"/>
          </a:solidFill>
        </p:spPr>
        <p:txBody>
          <a:bodyPr/>
          <a:lstStyle>
            <a:lvl1pPr>
              <a:defRPr sz="2400">
                <a:solidFill>
                  <a:schemeClr val="bg1"/>
                </a:solidFill>
              </a:defRPr>
            </a:lvl1pPr>
          </a:lstStyle>
          <a:p>
            <a:r>
              <a:rPr lang="nl-NL"/>
              <a:t>Selecteer afbeelding via icoon</a:t>
            </a:r>
          </a:p>
        </p:txBody>
      </p:sp>
    </p:spTree>
    <p:extLst>
      <p:ext uri="{BB962C8B-B14F-4D97-AF65-F5344CB8AC3E}">
        <p14:creationId xmlns:p14="http://schemas.microsoft.com/office/powerpoint/2010/main" val="4210549014"/>
      </p:ext>
    </p:extLst>
  </p:cSld>
  <p:clrMapOvr>
    <a:overrideClrMapping bg1="dk1" tx1="lt1" bg2="dk2" tx2="lt2" accent1="accent1" accent2="accent2" accent3="accent3" accent4="accent4" accent5="accent5" accent6="accent6" hlink="hlink" folHlink="folHlink"/>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8" name="Tijdelijke aanduiding voor afbeelding 2">
            <a:extLst>
              <a:ext uri="{FF2B5EF4-FFF2-40B4-BE49-F238E27FC236}">
                <a16:creationId xmlns:a16="http://schemas.microsoft.com/office/drawing/2014/main" id="{3BD806D3-E568-B042-854D-FA80388C1287}"/>
              </a:ext>
            </a:extLst>
          </p:cNvPr>
          <p:cNvSpPr>
            <a:spLocks noGrp="1"/>
          </p:cNvSpPr>
          <p:nvPr>
            <p:ph type="pic" idx="1" hasCustomPrompt="1"/>
          </p:nvPr>
        </p:nvSpPr>
        <p:spPr>
          <a:xfrm>
            <a:off x="0" y="1"/>
            <a:ext cx="9089232" cy="10286999"/>
          </a:xfrm>
          <a:prstGeom prst="rect">
            <a:avLst/>
          </a:prstGeom>
          <a:solidFill>
            <a:schemeClr val="tx2"/>
          </a:solidFill>
        </p:spPr>
        <p:txBody>
          <a:bodyPr/>
          <a:lstStyle>
            <a:lvl1pPr marL="0" indent="0">
              <a:buNone/>
              <a:defRPr sz="2100">
                <a:latin typeface="Interstate" pitchFamily="2" charset="77"/>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nl-NL"/>
              <a:t>Afbeelding links invoegen via icoon</a:t>
            </a:r>
          </a:p>
        </p:txBody>
      </p:sp>
      <p:sp>
        <p:nvSpPr>
          <p:cNvPr id="4" name="Titel 7">
            <a:extLst>
              <a:ext uri="{FF2B5EF4-FFF2-40B4-BE49-F238E27FC236}">
                <a16:creationId xmlns:a16="http://schemas.microsoft.com/office/drawing/2014/main" id="{0F045E8F-99BB-6B44-9453-5EAFCF64191F}"/>
              </a:ext>
            </a:extLst>
          </p:cNvPr>
          <p:cNvSpPr>
            <a:spLocks noGrp="1"/>
          </p:cNvSpPr>
          <p:nvPr>
            <p:ph type="title" hasCustomPrompt="1"/>
          </p:nvPr>
        </p:nvSpPr>
        <p:spPr>
          <a:xfrm>
            <a:off x="9982200" y="1028700"/>
            <a:ext cx="7467600" cy="1989137"/>
          </a:xfrm>
          <a:prstGeom prst="rect">
            <a:avLst/>
          </a:prstGeom>
        </p:spPr>
        <p:txBody>
          <a:bodyPr/>
          <a:lstStyle>
            <a:lvl1pPr>
              <a:defRPr sz="9000" b="1" i="0">
                <a:latin typeface="Interstate Black" pitchFamily="2" charset="77"/>
              </a:defRPr>
            </a:lvl1pPr>
          </a:lstStyle>
          <a:p>
            <a:r>
              <a:rPr lang="nl-NL"/>
              <a:t>INHOUDS-OPGAVE</a:t>
            </a:r>
          </a:p>
        </p:txBody>
      </p:sp>
      <p:sp>
        <p:nvSpPr>
          <p:cNvPr id="6" name="Tijdelijke aanduiding voor tekst 7">
            <a:extLst>
              <a:ext uri="{FF2B5EF4-FFF2-40B4-BE49-F238E27FC236}">
                <a16:creationId xmlns:a16="http://schemas.microsoft.com/office/drawing/2014/main" id="{B025A675-3CE8-3B44-BAF2-1F55B5243FDE}"/>
              </a:ext>
            </a:extLst>
          </p:cNvPr>
          <p:cNvSpPr>
            <a:spLocks noGrp="1"/>
          </p:cNvSpPr>
          <p:nvPr>
            <p:ph type="body" sz="quarter" idx="11" hasCustomPrompt="1"/>
          </p:nvPr>
        </p:nvSpPr>
        <p:spPr>
          <a:xfrm>
            <a:off x="10757451" y="4076700"/>
            <a:ext cx="5282649" cy="609600"/>
          </a:xfrm>
          <a:prstGeom prst="rect">
            <a:avLst/>
          </a:prstGeom>
        </p:spPr>
        <p:txBody>
          <a:bodyPr/>
          <a:lstStyle>
            <a:lvl1pPr marL="0" indent="0">
              <a:buNone/>
              <a:defRPr sz="2800" b="1" i="0">
                <a:latin typeface="Interstate" pitchFamily="2" charset="77"/>
              </a:defRPr>
            </a:lvl1pPr>
          </a:lstStyle>
          <a:p>
            <a:pPr lvl="0"/>
            <a:r>
              <a:rPr lang="nl-NL"/>
              <a:t>HOOFDSTUK</a:t>
            </a:r>
          </a:p>
        </p:txBody>
      </p:sp>
      <p:sp>
        <p:nvSpPr>
          <p:cNvPr id="7" name="Tijdelijke aanduiding voor tekst 7">
            <a:extLst>
              <a:ext uri="{FF2B5EF4-FFF2-40B4-BE49-F238E27FC236}">
                <a16:creationId xmlns:a16="http://schemas.microsoft.com/office/drawing/2014/main" id="{116262A0-2F65-2B4B-ABE2-B02F62CE0862}"/>
              </a:ext>
            </a:extLst>
          </p:cNvPr>
          <p:cNvSpPr>
            <a:spLocks noGrp="1"/>
          </p:cNvSpPr>
          <p:nvPr>
            <p:ph type="body" sz="quarter" idx="12" hasCustomPrompt="1"/>
          </p:nvPr>
        </p:nvSpPr>
        <p:spPr>
          <a:xfrm>
            <a:off x="10757451" y="4838700"/>
            <a:ext cx="5282649" cy="609600"/>
          </a:xfrm>
          <a:prstGeom prst="rect">
            <a:avLst/>
          </a:prstGeom>
        </p:spPr>
        <p:txBody>
          <a:bodyPr/>
          <a:lstStyle>
            <a:lvl1pPr marL="0" indent="0">
              <a:buNone/>
              <a:defRPr sz="2800" b="1" i="0">
                <a:latin typeface="Interstate" pitchFamily="2" charset="77"/>
              </a:defRPr>
            </a:lvl1pPr>
          </a:lstStyle>
          <a:p>
            <a:pPr lvl="0"/>
            <a:r>
              <a:rPr lang="nl-NL"/>
              <a:t>HOOFDSTUK</a:t>
            </a:r>
          </a:p>
        </p:txBody>
      </p:sp>
      <p:sp>
        <p:nvSpPr>
          <p:cNvPr id="13" name="Tijdelijke aanduiding voor tekst 7">
            <a:extLst>
              <a:ext uri="{FF2B5EF4-FFF2-40B4-BE49-F238E27FC236}">
                <a16:creationId xmlns:a16="http://schemas.microsoft.com/office/drawing/2014/main" id="{D4737C8E-3C58-D149-9CF9-388C0653B002}"/>
              </a:ext>
            </a:extLst>
          </p:cNvPr>
          <p:cNvSpPr>
            <a:spLocks noGrp="1"/>
          </p:cNvSpPr>
          <p:nvPr>
            <p:ph type="body" sz="quarter" idx="13" hasCustomPrompt="1"/>
          </p:nvPr>
        </p:nvSpPr>
        <p:spPr>
          <a:xfrm>
            <a:off x="10757451" y="5600700"/>
            <a:ext cx="5282649" cy="609600"/>
          </a:xfrm>
          <a:prstGeom prst="rect">
            <a:avLst/>
          </a:prstGeom>
        </p:spPr>
        <p:txBody>
          <a:bodyPr/>
          <a:lstStyle>
            <a:lvl1pPr marL="0" indent="0">
              <a:buNone/>
              <a:defRPr sz="2800" b="1" i="0">
                <a:latin typeface="Interstate" pitchFamily="2" charset="77"/>
              </a:defRPr>
            </a:lvl1pPr>
          </a:lstStyle>
          <a:p>
            <a:pPr lvl="0"/>
            <a:r>
              <a:rPr lang="nl-NL"/>
              <a:t>HOOFDSTUK</a:t>
            </a:r>
          </a:p>
        </p:txBody>
      </p:sp>
      <p:sp>
        <p:nvSpPr>
          <p:cNvPr id="14" name="Tijdelijke aanduiding voor tekst 7">
            <a:extLst>
              <a:ext uri="{FF2B5EF4-FFF2-40B4-BE49-F238E27FC236}">
                <a16:creationId xmlns:a16="http://schemas.microsoft.com/office/drawing/2014/main" id="{B12D0983-C19C-C045-ABDA-D939EEAC0768}"/>
              </a:ext>
            </a:extLst>
          </p:cNvPr>
          <p:cNvSpPr>
            <a:spLocks noGrp="1"/>
          </p:cNvSpPr>
          <p:nvPr>
            <p:ph type="body" sz="quarter" idx="14" hasCustomPrompt="1"/>
          </p:nvPr>
        </p:nvSpPr>
        <p:spPr>
          <a:xfrm>
            <a:off x="10757451" y="6362700"/>
            <a:ext cx="5282649" cy="609600"/>
          </a:xfrm>
          <a:prstGeom prst="rect">
            <a:avLst/>
          </a:prstGeom>
        </p:spPr>
        <p:txBody>
          <a:bodyPr/>
          <a:lstStyle>
            <a:lvl1pPr marL="0" indent="0">
              <a:buNone/>
              <a:defRPr sz="2800" b="1" i="0">
                <a:latin typeface="Interstate" pitchFamily="2" charset="77"/>
              </a:defRPr>
            </a:lvl1pPr>
          </a:lstStyle>
          <a:p>
            <a:pPr lvl="0"/>
            <a:r>
              <a:rPr lang="nl-NL"/>
              <a:t>HOOFDSTUK</a:t>
            </a:r>
          </a:p>
        </p:txBody>
      </p:sp>
      <p:sp>
        <p:nvSpPr>
          <p:cNvPr id="15" name="Tijdelijke aanduiding voor tekst 7">
            <a:extLst>
              <a:ext uri="{FF2B5EF4-FFF2-40B4-BE49-F238E27FC236}">
                <a16:creationId xmlns:a16="http://schemas.microsoft.com/office/drawing/2014/main" id="{F8F4EB47-07F6-5442-896B-1D0101128C4A}"/>
              </a:ext>
            </a:extLst>
          </p:cNvPr>
          <p:cNvSpPr>
            <a:spLocks noGrp="1"/>
          </p:cNvSpPr>
          <p:nvPr>
            <p:ph type="body" sz="quarter" idx="15" hasCustomPrompt="1"/>
          </p:nvPr>
        </p:nvSpPr>
        <p:spPr>
          <a:xfrm>
            <a:off x="10757451" y="7124700"/>
            <a:ext cx="5282649" cy="601663"/>
          </a:xfrm>
          <a:prstGeom prst="rect">
            <a:avLst/>
          </a:prstGeom>
        </p:spPr>
        <p:txBody>
          <a:bodyPr/>
          <a:lstStyle>
            <a:lvl1pPr marL="0" indent="0">
              <a:buNone/>
              <a:defRPr sz="2800" b="1" i="0">
                <a:latin typeface="Interstate" pitchFamily="2" charset="77"/>
              </a:defRPr>
            </a:lvl1pPr>
          </a:lstStyle>
          <a:p>
            <a:pPr lvl="0"/>
            <a:r>
              <a:rPr lang="nl-NL"/>
              <a:t>HOOFDSTUK</a:t>
            </a:r>
          </a:p>
        </p:txBody>
      </p:sp>
      <p:sp>
        <p:nvSpPr>
          <p:cNvPr id="16" name="Tijdelijke aanduiding voor tekst 7">
            <a:extLst>
              <a:ext uri="{FF2B5EF4-FFF2-40B4-BE49-F238E27FC236}">
                <a16:creationId xmlns:a16="http://schemas.microsoft.com/office/drawing/2014/main" id="{948E5D9E-C42E-084A-8F7C-C79D9C515D99}"/>
              </a:ext>
            </a:extLst>
          </p:cNvPr>
          <p:cNvSpPr>
            <a:spLocks noGrp="1"/>
          </p:cNvSpPr>
          <p:nvPr>
            <p:ph type="body" sz="quarter" idx="16" hasCustomPrompt="1"/>
          </p:nvPr>
        </p:nvSpPr>
        <p:spPr>
          <a:xfrm>
            <a:off x="10757451" y="7886700"/>
            <a:ext cx="5282649" cy="609600"/>
          </a:xfrm>
          <a:prstGeom prst="rect">
            <a:avLst/>
          </a:prstGeom>
        </p:spPr>
        <p:txBody>
          <a:bodyPr/>
          <a:lstStyle>
            <a:lvl1pPr marL="0" indent="0">
              <a:buNone/>
              <a:defRPr sz="2800" b="1" i="0">
                <a:latin typeface="Interstate" pitchFamily="2" charset="77"/>
              </a:defRPr>
            </a:lvl1pPr>
          </a:lstStyle>
          <a:p>
            <a:pPr lvl="0"/>
            <a:r>
              <a:rPr lang="nl-NL"/>
              <a:t>HOOFDSTUK</a:t>
            </a:r>
          </a:p>
        </p:txBody>
      </p:sp>
      <p:sp>
        <p:nvSpPr>
          <p:cNvPr id="17" name="Tijdelijke aanduiding voor tekst 7">
            <a:extLst>
              <a:ext uri="{FF2B5EF4-FFF2-40B4-BE49-F238E27FC236}">
                <a16:creationId xmlns:a16="http://schemas.microsoft.com/office/drawing/2014/main" id="{15F9A080-218A-1D4F-BFEE-4C2DDE40F462}"/>
              </a:ext>
            </a:extLst>
          </p:cNvPr>
          <p:cNvSpPr>
            <a:spLocks noGrp="1"/>
          </p:cNvSpPr>
          <p:nvPr>
            <p:ph type="body" sz="quarter" idx="17" hasCustomPrompt="1"/>
          </p:nvPr>
        </p:nvSpPr>
        <p:spPr>
          <a:xfrm>
            <a:off x="16040100" y="4076700"/>
            <a:ext cx="1409700" cy="609600"/>
          </a:xfrm>
          <a:prstGeom prst="rect">
            <a:avLst/>
          </a:prstGeom>
        </p:spPr>
        <p:txBody>
          <a:bodyPr/>
          <a:lstStyle>
            <a:lvl1pPr marL="0" indent="0" algn="r">
              <a:buNone/>
              <a:defRPr sz="2800" b="1" i="0">
                <a:latin typeface="Interstate" pitchFamily="2" charset="77"/>
              </a:defRPr>
            </a:lvl1pPr>
          </a:lstStyle>
          <a:p>
            <a:pPr lvl="0"/>
            <a:r>
              <a:rPr lang="nl-NL"/>
              <a:t>NR.</a:t>
            </a:r>
          </a:p>
        </p:txBody>
      </p:sp>
      <p:sp>
        <p:nvSpPr>
          <p:cNvPr id="18" name="Tijdelijke aanduiding voor tekst 7">
            <a:extLst>
              <a:ext uri="{FF2B5EF4-FFF2-40B4-BE49-F238E27FC236}">
                <a16:creationId xmlns:a16="http://schemas.microsoft.com/office/drawing/2014/main" id="{7A19F2BE-93C8-8F41-ADF1-D3DC002408DA}"/>
              </a:ext>
            </a:extLst>
          </p:cNvPr>
          <p:cNvSpPr>
            <a:spLocks noGrp="1"/>
          </p:cNvSpPr>
          <p:nvPr>
            <p:ph type="body" sz="quarter" idx="18" hasCustomPrompt="1"/>
          </p:nvPr>
        </p:nvSpPr>
        <p:spPr>
          <a:xfrm>
            <a:off x="16040100" y="4838700"/>
            <a:ext cx="1409700" cy="609600"/>
          </a:xfrm>
          <a:prstGeom prst="rect">
            <a:avLst/>
          </a:prstGeom>
        </p:spPr>
        <p:txBody>
          <a:bodyPr/>
          <a:lstStyle>
            <a:lvl1pPr marL="0" indent="0" algn="r">
              <a:buNone/>
              <a:defRPr sz="2800" b="1" i="0">
                <a:latin typeface="Interstate" pitchFamily="2" charset="77"/>
              </a:defRPr>
            </a:lvl1pPr>
          </a:lstStyle>
          <a:p>
            <a:pPr lvl="0"/>
            <a:r>
              <a:rPr lang="nl-NL"/>
              <a:t>NR.</a:t>
            </a:r>
          </a:p>
        </p:txBody>
      </p:sp>
      <p:sp>
        <p:nvSpPr>
          <p:cNvPr id="19" name="Tijdelijke aanduiding voor tekst 7">
            <a:extLst>
              <a:ext uri="{FF2B5EF4-FFF2-40B4-BE49-F238E27FC236}">
                <a16:creationId xmlns:a16="http://schemas.microsoft.com/office/drawing/2014/main" id="{F39F2C62-1E20-8F4B-A85E-D6F4E9F1C101}"/>
              </a:ext>
            </a:extLst>
          </p:cNvPr>
          <p:cNvSpPr>
            <a:spLocks noGrp="1"/>
          </p:cNvSpPr>
          <p:nvPr>
            <p:ph type="body" sz="quarter" idx="19" hasCustomPrompt="1"/>
          </p:nvPr>
        </p:nvSpPr>
        <p:spPr>
          <a:xfrm>
            <a:off x="16040100" y="5600700"/>
            <a:ext cx="1409700" cy="609600"/>
          </a:xfrm>
          <a:prstGeom prst="rect">
            <a:avLst/>
          </a:prstGeom>
        </p:spPr>
        <p:txBody>
          <a:bodyPr/>
          <a:lstStyle>
            <a:lvl1pPr marL="0" indent="0" algn="r">
              <a:buNone/>
              <a:defRPr sz="2800" b="1" i="0">
                <a:latin typeface="Interstate" pitchFamily="2" charset="77"/>
              </a:defRPr>
            </a:lvl1pPr>
          </a:lstStyle>
          <a:p>
            <a:pPr lvl="0"/>
            <a:r>
              <a:rPr lang="nl-NL"/>
              <a:t>NR.</a:t>
            </a:r>
          </a:p>
        </p:txBody>
      </p:sp>
      <p:sp>
        <p:nvSpPr>
          <p:cNvPr id="20" name="Tijdelijke aanduiding voor tekst 7">
            <a:extLst>
              <a:ext uri="{FF2B5EF4-FFF2-40B4-BE49-F238E27FC236}">
                <a16:creationId xmlns:a16="http://schemas.microsoft.com/office/drawing/2014/main" id="{9FBB6CB7-06C7-4A40-937B-022C1BF1D8AC}"/>
              </a:ext>
            </a:extLst>
          </p:cNvPr>
          <p:cNvSpPr>
            <a:spLocks noGrp="1"/>
          </p:cNvSpPr>
          <p:nvPr>
            <p:ph type="body" sz="quarter" idx="20" hasCustomPrompt="1"/>
          </p:nvPr>
        </p:nvSpPr>
        <p:spPr>
          <a:xfrm>
            <a:off x="16040100" y="6362700"/>
            <a:ext cx="1409700" cy="609600"/>
          </a:xfrm>
          <a:prstGeom prst="rect">
            <a:avLst/>
          </a:prstGeom>
        </p:spPr>
        <p:txBody>
          <a:bodyPr/>
          <a:lstStyle>
            <a:lvl1pPr marL="0" indent="0" algn="r">
              <a:buNone/>
              <a:defRPr sz="2800" b="1" i="0">
                <a:latin typeface="Interstate" pitchFamily="2" charset="77"/>
              </a:defRPr>
            </a:lvl1pPr>
          </a:lstStyle>
          <a:p>
            <a:pPr lvl="0"/>
            <a:r>
              <a:rPr lang="nl-NL"/>
              <a:t>NR.</a:t>
            </a:r>
          </a:p>
        </p:txBody>
      </p:sp>
      <p:sp>
        <p:nvSpPr>
          <p:cNvPr id="21" name="Tijdelijke aanduiding voor tekst 7">
            <a:extLst>
              <a:ext uri="{FF2B5EF4-FFF2-40B4-BE49-F238E27FC236}">
                <a16:creationId xmlns:a16="http://schemas.microsoft.com/office/drawing/2014/main" id="{D1EEE6EA-D771-AC4E-A586-5F2E710A0C47}"/>
              </a:ext>
            </a:extLst>
          </p:cNvPr>
          <p:cNvSpPr>
            <a:spLocks noGrp="1"/>
          </p:cNvSpPr>
          <p:nvPr>
            <p:ph type="body" sz="quarter" idx="21" hasCustomPrompt="1"/>
          </p:nvPr>
        </p:nvSpPr>
        <p:spPr>
          <a:xfrm>
            <a:off x="16040100" y="7124700"/>
            <a:ext cx="1409700" cy="609600"/>
          </a:xfrm>
          <a:prstGeom prst="rect">
            <a:avLst/>
          </a:prstGeom>
        </p:spPr>
        <p:txBody>
          <a:bodyPr/>
          <a:lstStyle>
            <a:lvl1pPr marL="0" indent="0" algn="r">
              <a:buNone/>
              <a:defRPr sz="2800" b="1" i="0">
                <a:latin typeface="Interstate" pitchFamily="2" charset="77"/>
              </a:defRPr>
            </a:lvl1pPr>
          </a:lstStyle>
          <a:p>
            <a:pPr lvl="0"/>
            <a:r>
              <a:rPr lang="nl-NL"/>
              <a:t>NR.</a:t>
            </a:r>
          </a:p>
        </p:txBody>
      </p:sp>
      <p:sp>
        <p:nvSpPr>
          <p:cNvPr id="22" name="Tijdelijke aanduiding voor tekst 7">
            <a:extLst>
              <a:ext uri="{FF2B5EF4-FFF2-40B4-BE49-F238E27FC236}">
                <a16:creationId xmlns:a16="http://schemas.microsoft.com/office/drawing/2014/main" id="{F916C699-3238-DB49-83A6-7D3216FDA295}"/>
              </a:ext>
            </a:extLst>
          </p:cNvPr>
          <p:cNvSpPr>
            <a:spLocks noGrp="1"/>
          </p:cNvSpPr>
          <p:nvPr>
            <p:ph type="body" sz="quarter" idx="22" hasCustomPrompt="1"/>
          </p:nvPr>
        </p:nvSpPr>
        <p:spPr>
          <a:xfrm>
            <a:off x="16040100" y="7886700"/>
            <a:ext cx="1409700" cy="609600"/>
          </a:xfrm>
          <a:prstGeom prst="rect">
            <a:avLst/>
          </a:prstGeom>
        </p:spPr>
        <p:txBody>
          <a:bodyPr/>
          <a:lstStyle>
            <a:lvl1pPr marL="0" indent="0" algn="r">
              <a:buNone/>
              <a:defRPr sz="2800" b="1" i="0">
                <a:latin typeface="Interstate" pitchFamily="2" charset="77"/>
              </a:defRPr>
            </a:lvl1pPr>
          </a:lstStyle>
          <a:p>
            <a:pPr lvl="0"/>
            <a:r>
              <a:rPr lang="nl-NL"/>
              <a:t>NR.</a:t>
            </a:r>
          </a:p>
        </p:txBody>
      </p:sp>
      <p:sp>
        <p:nvSpPr>
          <p:cNvPr id="23" name="Tijdelijke aanduiding voor tekst 7">
            <a:extLst>
              <a:ext uri="{FF2B5EF4-FFF2-40B4-BE49-F238E27FC236}">
                <a16:creationId xmlns:a16="http://schemas.microsoft.com/office/drawing/2014/main" id="{4DF8C2E0-EE9A-4023-B46E-69F7B332B86C}"/>
              </a:ext>
            </a:extLst>
          </p:cNvPr>
          <p:cNvSpPr>
            <a:spLocks noGrp="1"/>
          </p:cNvSpPr>
          <p:nvPr>
            <p:ph type="body" sz="quarter" idx="23" hasCustomPrompt="1"/>
          </p:nvPr>
        </p:nvSpPr>
        <p:spPr>
          <a:xfrm>
            <a:off x="9982200" y="4076700"/>
            <a:ext cx="749851" cy="609600"/>
          </a:xfrm>
          <a:prstGeom prst="rect">
            <a:avLst/>
          </a:prstGeom>
        </p:spPr>
        <p:txBody>
          <a:bodyPr/>
          <a:lstStyle>
            <a:lvl1pPr marL="0" indent="0" algn="l">
              <a:buNone/>
              <a:defRPr sz="2800" b="1" i="0">
                <a:latin typeface="Interstate" pitchFamily="2" charset="77"/>
              </a:defRPr>
            </a:lvl1pPr>
          </a:lstStyle>
          <a:p>
            <a:pPr lvl="0"/>
            <a:r>
              <a:rPr lang="nl-NL"/>
              <a:t>&gt;</a:t>
            </a:r>
          </a:p>
        </p:txBody>
      </p:sp>
      <p:sp>
        <p:nvSpPr>
          <p:cNvPr id="24" name="Tijdelijke aanduiding voor tekst 7">
            <a:extLst>
              <a:ext uri="{FF2B5EF4-FFF2-40B4-BE49-F238E27FC236}">
                <a16:creationId xmlns:a16="http://schemas.microsoft.com/office/drawing/2014/main" id="{D9313CED-ED7C-488F-A659-4ED32E6076FB}"/>
              </a:ext>
            </a:extLst>
          </p:cNvPr>
          <p:cNvSpPr>
            <a:spLocks noGrp="1"/>
          </p:cNvSpPr>
          <p:nvPr>
            <p:ph type="body" sz="quarter" idx="24" hasCustomPrompt="1"/>
          </p:nvPr>
        </p:nvSpPr>
        <p:spPr>
          <a:xfrm>
            <a:off x="9982200" y="4838700"/>
            <a:ext cx="749851" cy="609600"/>
          </a:xfrm>
          <a:prstGeom prst="rect">
            <a:avLst/>
          </a:prstGeom>
        </p:spPr>
        <p:txBody>
          <a:bodyPr/>
          <a:lstStyle>
            <a:lvl1pPr marL="0" indent="0" algn="l">
              <a:buNone/>
              <a:defRPr sz="2800" b="1" i="0">
                <a:latin typeface="Interstate" pitchFamily="2" charset="77"/>
              </a:defRPr>
            </a:lvl1pPr>
          </a:lstStyle>
          <a:p>
            <a:pPr lvl="0"/>
            <a:r>
              <a:rPr lang="nl-NL"/>
              <a:t>&gt;</a:t>
            </a:r>
          </a:p>
        </p:txBody>
      </p:sp>
      <p:sp>
        <p:nvSpPr>
          <p:cNvPr id="25" name="Tijdelijke aanduiding voor tekst 7">
            <a:extLst>
              <a:ext uri="{FF2B5EF4-FFF2-40B4-BE49-F238E27FC236}">
                <a16:creationId xmlns:a16="http://schemas.microsoft.com/office/drawing/2014/main" id="{130F9F21-0080-4918-BC3C-2FA16E74495E}"/>
              </a:ext>
            </a:extLst>
          </p:cNvPr>
          <p:cNvSpPr>
            <a:spLocks noGrp="1"/>
          </p:cNvSpPr>
          <p:nvPr>
            <p:ph type="body" sz="quarter" idx="25" hasCustomPrompt="1"/>
          </p:nvPr>
        </p:nvSpPr>
        <p:spPr>
          <a:xfrm>
            <a:off x="9982200" y="5600700"/>
            <a:ext cx="749851" cy="609600"/>
          </a:xfrm>
          <a:prstGeom prst="rect">
            <a:avLst/>
          </a:prstGeom>
        </p:spPr>
        <p:txBody>
          <a:bodyPr/>
          <a:lstStyle>
            <a:lvl1pPr marL="0" indent="0" algn="l">
              <a:buNone/>
              <a:defRPr sz="2800" b="1" i="0">
                <a:latin typeface="Interstate" pitchFamily="2" charset="77"/>
              </a:defRPr>
            </a:lvl1pPr>
          </a:lstStyle>
          <a:p>
            <a:pPr lvl="0"/>
            <a:r>
              <a:rPr lang="nl-NL"/>
              <a:t>&gt;</a:t>
            </a:r>
          </a:p>
        </p:txBody>
      </p:sp>
      <p:sp>
        <p:nvSpPr>
          <p:cNvPr id="26" name="Tijdelijke aanduiding voor tekst 7">
            <a:extLst>
              <a:ext uri="{FF2B5EF4-FFF2-40B4-BE49-F238E27FC236}">
                <a16:creationId xmlns:a16="http://schemas.microsoft.com/office/drawing/2014/main" id="{9A73B7B6-B5DB-43F3-B0D9-AC75362421FD}"/>
              </a:ext>
            </a:extLst>
          </p:cNvPr>
          <p:cNvSpPr>
            <a:spLocks noGrp="1"/>
          </p:cNvSpPr>
          <p:nvPr>
            <p:ph type="body" sz="quarter" idx="26" hasCustomPrompt="1"/>
          </p:nvPr>
        </p:nvSpPr>
        <p:spPr>
          <a:xfrm>
            <a:off x="9982200" y="6362700"/>
            <a:ext cx="749851" cy="609600"/>
          </a:xfrm>
          <a:prstGeom prst="rect">
            <a:avLst/>
          </a:prstGeom>
        </p:spPr>
        <p:txBody>
          <a:bodyPr/>
          <a:lstStyle>
            <a:lvl1pPr marL="0" indent="0" algn="l">
              <a:buNone/>
              <a:defRPr sz="2800" b="1" i="0">
                <a:latin typeface="Interstate" pitchFamily="2" charset="77"/>
              </a:defRPr>
            </a:lvl1pPr>
          </a:lstStyle>
          <a:p>
            <a:pPr lvl="0"/>
            <a:r>
              <a:rPr lang="nl-NL"/>
              <a:t>&gt;</a:t>
            </a:r>
          </a:p>
        </p:txBody>
      </p:sp>
      <p:sp>
        <p:nvSpPr>
          <p:cNvPr id="29" name="Tijdelijke aanduiding voor tekst 7">
            <a:extLst>
              <a:ext uri="{FF2B5EF4-FFF2-40B4-BE49-F238E27FC236}">
                <a16:creationId xmlns:a16="http://schemas.microsoft.com/office/drawing/2014/main" id="{E61BC52B-8ECC-4884-AD25-D33B1908DA33}"/>
              </a:ext>
            </a:extLst>
          </p:cNvPr>
          <p:cNvSpPr>
            <a:spLocks noGrp="1"/>
          </p:cNvSpPr>
          <p:nvPr>
            <p:ph type="body" sz="quarter" idx="27" hasCustomPrompt="1"/>
          </p:nvPr>
        </p:nvSpPr>
        <p:spPr>
          <a:xfrm>
            <a:off x="9982198" y="7878763"/>
            <a:ext cx="749851" cy="609600"/>
          </a:xfrm>
          <a:prstGeom prst="rect">
            <a:avLst/>
          </a:prstGeom>
        </p:spPr>
        <p:txBody>
          <a:bodyPr/>
          <a:lstStyle>
            <a:lvl1pPr marL="0" indent="0" algn="l">
              <a:buNone/>
              <a:defRPr sz="2800" b="1" i="0">
                <a:latin typeface="Interstate" pitchFamily="2" charset="77"/>
              </a:defRPr>
            </a:lvl1pPr>
          </a:lstStyle>
          <a:p>
            <a:pPr lvl="0"/>
            <a:r>
              <a:rPr lang="nl-NL"/>
              <a:t>&gt;</a:t>
            </a:r>
          </a:p>
        </p:txBody>
      </p:sp>
      <p:sp>
        <p:nvSpPr>
          <p:cNvPr id="30" name="Tijdelijke aanduiding voor tekst 7">
            <a:extLst>
              <a:ext uri="{FF2B5EF4-FFF2-40B4-BE49-F238E27FC236}">
                <a16:creationId xmlns:a16="http://schemas.microsoft.com/office/drawing/2014/main" id="{C48CF385-E171-4266-B8EA-069D8B0948F7}"/>
              </a:ext>
            </a:extLst>
          </p:cNvPr>
          <p:cNvSpPr>
            <a:spLocks noGrp="1"/>
          </p:cNvSpPr>
          <p:nvPr>
            <p:ph type="body" sz="quarter" idx="28" hasCustomPrompt="1"/>
          </p:nvPr>
        </p:nvSpPr>
        <p:spPr>
          <a:xfrm>
            <a:off x="9982199" y="7116763"/>
            <a:ext cx="749851" cy="609600"/>
          </a:xfrm>
          <a:prstGeom prst="rect">
            <a:avLst/>
          </a:prstGeom>
        </p:spPr>
        <p:txBody>
          <a:bodyPr/>
          <a:lstStyle>
            <a:lvl1pPr marL="0" indent="0" algn="l">
              <a:buNone/>
              <a:defRPr sz="2800" b="1" i="0">
                <a:latin typeface="Interstate" pitchFamily="2" charset="77"/>
              </a:defRPr>
            </a:lvl1pPr>
          </a:lstStyle>
          <a:p>
            <a:pPr lvl="0"/>
            <a:r>
              <a:rPr lang="nl-NL"/>
              <a:t>&gt;</a:t>
            </a:r>
          </a:p>
        </p:txBody>
      </p:sp>
    </p:spTree>
    <p:extLst>
      <p:ext uri="{BB962C8B-B14F-4D97-AF65-F5344CB8AC3E}">
        <p14:creationId xmlns:p14="http://schemas.microsoft.com/office/powerpoint/2010/main" val="349462093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 en foto volledige breedte">
    <p:bg>
      <p:bgRef idx="1001">
        <a:schemeClr val="bg2"/>
      </p:bgRef>
    </p:bg>
    <p:spTree>
      <p:nvGrpSpPr>
        <p:cNvPr id="1" name=""/>
        <p:cNvGrpSpPr/>
        <p:nvPr/>
      </p:nvGrpSpPr>
      <p:grpSpPr>
        <a:xfrm>
          <a:off x="0" y="0"/>
          <a:ext cx="0" cy="0"/>
          <a:chOff x="0" y="0"/>
          <a:chExt cx="0" cy="0"/>
        </a:xfrm>
      </p:grpSpPr>
      <p:sp>
        <p:nvSpPr>
          <p:cNvPr id="11" name="Tijdelijke aanduiding voor afbeelding 2">
            <a:extLst>
              <a:ext uri="{FF2B5EF4-FFF2-40B4-BE49-F238E27FC236}">
                <a16:creationId xmlns:a16="http://schemas.microsoft.com/office/drawing/2014/main" id="{B23CB645-C96E-DB44-821C-0FEDB3412225}"/>
              </a:ext>
            </a:extLst>
          </p:cNvPr>
          <p:cNvSpPr>
            <a:spLocks noGrp="1"/>
          </p:cNvSpPr>
          <p:nvPr>
            <p:ph type="pic" idx="1" hasCustomPrompt="1"/>
          </p:nvPr>
        </p:nvSpPr>
        <p:spPr>
          <a:xfrm>
            <a:off x="0" y="1"/>
            <a:ext cx="18288000" cy="10286999"/>
          </a:xfrm>
          <a:prstGeom prst="rect">
            <a:avLst/>
          </a:prstGeom>
        </p:spPr>
        <p:txBody>
          <a:bodyPr/>
          <a:lstStyle>
            <a:lvl1pPr marL="0" indent="0">
              <a:buNone/>
              <a:defRPr sz="2100">
                <a:latin typeface="Interstate" pitchFamily="2" charset="77"/>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nl-NL" err="1"/>
              <a:t>Fullscreen afbeelding invoegen via icoon</a:t>
            </a:r>
          </a:p>
        </p:txBody>
      </p:sp>
      <p:sp>
        <p:nvSpPr>
          <p:cNvPr id="6" name="Titel 7">
            <a:extLst>
              <a:ext uri="{FF2B5EF4-FFF2-40B4-BE49-F238E27FC236}">
                <a16:creationId xmlns:a16="http://schemas.microsoft.com/office/drawing/2014/main" id="{E49DF78F-B4FD-8E4F-8890-A24036A7ADA0}"/>
              </a:ext>
            </a:extLst>
          </p:cNvPr>
          <p:cNvSpPr>
            <a:spLocks noGrp="1"/>
          </p:cNvSpPr>
          <p:nvPr>
            <p:ph type="title" hasCustomPrompt="1"/>
          </p:nvPr>
        </p:nvSpPr>
        <p:spPr>
          <a:xfrm>
            <a:off x="1257300" y="1028700"/>
            <a:ext cx="6819900" cy="1989137"/>
          </a:xfrm>
          <a:prstGeom prst="rect">
            <a:avLst/>
          </a:prstGeom>
        </p:spPr>
        <p:txBody>
          <a:bodyPr/>
          <a:lstStyle>
            <a:lvl1pPr>
              <a:defRPr sz="9000" b="1" i="0">
                <a:latin typeface="Interstate Black" pitchFamily="2" charset="77"/>
              </a:defRPr>
            </a:lvl1pPr>
          </a:lstStyle>
          <a:p>
            <a:r>
              <a:rPr lang="nl-NL"/>
              <a:t>HIER EEN</a:t>
            </a:r>
            <a:br>
              <a:rPr lang="nl-NL"/>
            </a:br>
            <a:r>
              <a:rPr lang="nl-NL"/>
              <a:t>TITEL</a:t>
            </a:r>
          </a:p>
        </p:txBody>
      </p:sp>
      <p:sp>
        <p:nvSpPr>
          <p:cNvPr id="3" name="Tijdelijke aanduiding voor tekst 2">
            <a:extLst>
              <a:ext uri="{FF2B5EF4-FFF2-40B4-BE49-F238E27FC236}">
                <a16:creationId xmlns:a16="http://schemas.microsoft.com/office/drawing/2014/main" id="{629CB726-8D18-1F4D-8373-09105E814B85}"/>
              </a:ext>
            </a:extLst>
          </p:cNvPr>
          <p:cNvSpPr>
            <a:spLocks noGrp="1"/>
          </p:cNvSpPr>
          <p:nvPr>
            <p:ph type="body" sz="quarter" idx="10" hasCustomPrompt="1"/>
          </p:nvPr>
        </p:nvSpPr>
        <p:spPr>
          <a:xfrm>
            <a:off x="1257300" y="4457700"/>
            <a:ext cx="6819900" cy="4953000"/>
          </a:xfrm>
          <a:prstGeom prst="rect">
            <a:avLst/>
          </a:prstGeom>
        </p:spPr>
        <p:txBody>
          <a:bodyPr/>
          <a:lstStyle>
            <a:lvl1pPr marL="0" marR="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sz="3200"/>
            </a:lvl1pPr>
          </a:lstStyle>
          <a:p>
            <a:pPr marL="0" marR="0" lvl="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a:pPr>
            <a:r>
              <a:rPr lang="nl-NL" sz="3200" b="0" i="0" kern="1200" err="1">
                <a:solidFill>
                  <a:schemeClr val="tx1"/>
                </a:solidFill>
                <a:effectLst/>
                <a:latin typeface="Interstate" pitchFamily="2" charset="77"/>
                <a:ea typeface="+mn-ea"/>
                <a:cs typeface="+mn-cs"/>
              </a:rPr>
              <a:t>Lorem ipsum dolor sit amet, consectetur adipiscing elit. Nam tincidunt iaculis turpis, non semper nunc. Vivamus porta, metus in molestie egestas, augue justo ultricies magna, eu dapibus nisl magna in arcu. Aliquam sit amet justo quis libero interdum pharetra. Sed sed mi id elit aliquet mollis eu et lacus. Sed aliquam nec est sit amet dictum. </a:t>
            </a:r>
            <a:endParaRPr lang="nl-NL" sz="3200">
              <a:latin typeface="Interstate" pitchFamily="2" charset="77"/>
            </a:endParaRPr>
          </a:p>
          <a:p>
            <a:pPr lvl="0"/>
            <a:endParaRPr lang="nl-NL"/>
          </a:p>
        </p:txBody>
      </p:sp>
      <p:sp>
        <p:nvSpPr>
          <p:cNvPr id="8" name="Tijdelijke aanduiding voor tekst 7">
            <a:extLst>
              <a:ext uri="{FF2B5EF4-FFF2-40B4-BE49-F238E27FC236}">
                <a16:creationId xmlns:a16="http://schemas.microsoft.com/office/drawing/2014/main" id="{39C4B90C-FED1-1E4F-8EAF-935374C2C528}"/>
              </a:ext>
            </a:extLst>
          </p:cNvPr>
          <p:cNvSpPr>
            <a:spLocks noGrp="1"/>
          </p:cNvSpPr>
          <p:nvPr>
            <p:ph type="body" sz="quarter" idx="11" hasCustomPrompt="1"/>
          </p:nvPr>
        </p:nvSpPr>
        <p:spPr>
          <a:xfrm>
            <a:off x="1257300" y="3575538"/>
            <a:ext cx="6819900" cy="609600"/>
          </a:xfrm>
          <a:prstGeom prst="rect">
            <a:avLst/>
          </a:prstGeom>
        </p:spPr>
        <p:txBody>
          <a:bodyPr/>
          <a:lstStyle>
            <a:lvl1pPr marL="0" indent="0">
              <a:buNone/>
              <a:defRPr sz="2800" b="1" i="0">
                <a:latin typeface="Interstate" pitchFamily="2" charset="77"/>
              </a:defRPr>
            </a:lvl1pPr>
          </a:lstStyle>
          <a:p>
            <a:pPr lvl="0"/>
            <a:r>
              <a:rPr lang="nl-NL"/>
              <a:t>&gt; EN EEN ONDERTITEL</a:t>
            </a:r>
          </a:p>
        </p:txBody>
      </p:sp>
      <p:pic>
        <p:nvPicPr>
          <p:cNvPr id="7" name="Afbeelding 6" descr="Afbeelding met tekst, klok, illustratie, meter&#10;&#10;Automatisch gegenereerde beschrijving">
            <a:extLst>
              <a:ext uri="{FF2B5EF4-FFF2-40B4-BE49-F238E27FC236}">
                <a16:creationId xmlns:a16="http://schemas.microsoft.com/office/drawing/2014/main" id="{9FD07644-33CF-41B3-AE5D-961F6B17D98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325600" y="9486900"/>
            <a:ext cx="3543296" cy="442912"/>
          </a:xfrm>
          <a:prstGeom prst="rect">
            <a:avLst/>
          </a:prstGeom>
        </p:spPr>
      </p:pic>
    </p:spTree>
    <p:extLst>
      <p:ext uri="{BB962C8B-B14F-4D97-AF65-F5344CB8AC3E}">
        <p14:creationId xmlns:p14="http://schemas.microsoft.com/office/powerpoint/2010/main" val="3363077084"/>
      </p:ext>
    </p:extLst>
  </p:cSld>
  <p:clrMapOvr>
    <a:overrideClrMapping bg1="dk1" tx1="lt1" bg2="dk2" tx2="lt2" accent1="accent1" accent2="accent2" accent3="accent3" accent4="accent4" accent5="accent5" accent6="accent6" hlink="hlink" folHlink="folHlink"/>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oud met foto rechts">
    <p:spTree>
      <p:nvGrpSpPr>
        <p:cNvPr id="1" name=""/>
        <p:cNvGrpSpPr/>
        <p:nvPr/>
      </p:nvGrpSpPr>
      <p:grpSpPr>
        <a:xfrm>
          <a:off x="0" y="0"/>
          <a:ext cx="0" cy="0"/>
          <a:chOff x="0" y="0"/>
          <a:chExt cx="0" cy="0"/>
        </a:xfrm>
      </p:grpSpPr>
      <p:sp>
        <p:nvSpPr>
          <p:cNvPr id="8" name="Tijdelijke aanduiding voor afbeelding 2">
            <a:extLst>
              <a:ext uri="{FF2B5EF4-FFF2-40B4-BE49-F238E27FC236}">
                <a16:creationId xmlns:a16="http://schemas.microsoft.com/office/drawing/2014/main" id="{3BD806D3-E568-B042-854D-FA80388C1287}"/>
              </a:ext>
            </a:extLst>
          </p:cNvPr>
          <p:cNvSpPr>
            <a:spLocks noGrp="1"/>
          </p:cNvSpPr>
          <p:nvPr>
            <p:ph type="pic" idx="1" hasCustomPrompt="1"/>
          </p:nvPr>
        </p:nvSpPr>
        <p:spPr>
          <a:xfrm>
            <a:off x="9089232" y="1"/>
            <a:ext cx="9198768" cy="10286999"/>
          </a:xfrm>
          <a:prstGeom prst="rect">
            <a:avLst/>
          </a:prstGeom>
          <a:solidFill>
            <a:schemeClr val="tx2"/>
          </a:solidFill>
        </p:spPr>
        <p:txBody>
          <a:bodyPr/>
          <a:lstStyle>
            <a:lvl1pPr marL="0" indent="0">
              <a:buNone/>
              <a:defRPr sz="2100">
                <a:latin typeface="Interstate" pitchFamily="2" charset="77"/>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nl-NL"/>
              <a:t>Afbeelding rechts invoegen via icoon</a:t>
            </a:r>
          </a:p>
        </p:txBody>
      </p:sp>
      <p:sp>
        <p:nvSpPr>
          <p:cNvPr id="4" name="Titel 7">
            <a:extLst>
              <a:ext uri="{FF2B5EF4-FFF2-40B4-BE49-F238E27FC236}">
                <a16:creationId xmlns:a16="http://schemas.microsoft.com/office/drawing/2014/main" id="{7A570234-C667-5A49-B4EC-D964A45869F7}"/>
              </a:ext>
            </a:extLst>
          </p:cNvPr>
          <p:cNvSpPr>
            <a:spLocks noGrp="1"/>
          </p:cNvSpPr>
          <p:nvPr>
            <p:ph type="title" hasCustomPrompt="1"/>
          </p:nvPr>
        </p:nvSpPr>
        <p:spPr>
          <a:xfrm>
            <a:off x="1257300" y="1028700"/>
            <a:ext cx="6819900" cy="1989137"/>
          </a:xfrm>
          <a:prstGeom prst="rect">
            <a:avLst/>
          </a:prstGeom>
        </p:spPr>
        <p:txBody>
          <a:bodyPr/>
          <a:lstStyle>
            <a:lvl1pPr>
              <a:defRPr sz="9000" b="1" i="0">
                <a:latin typeface="Interstate Black" pitchFamily="2" charset="77"/>
              </a:defRPr>
            </a:lvl1pPr>
          </a:lstStyle>
          <a:p>
            <a:r>
              <a:rPr lang="nl-NL"/>
              <a:t>HIER EEN</a:t>
            </a:r>
            <a:br>
              <a:rPr lang="nl-NL"/>
            </a:br>
            <a:r>
              <a:rPr lang="nl-NL"/>
              <a:t>TITEL</a:t>
            </a:r>
          </a:p>
        </p:txBody>
      </p:sp>
      <p:sp>
        <p:nvSpPr>
          <p:cNvPr id="5" name="Tijdelijke aanduiding voor tekst 2">
            <a:extLst>
              <a:ext uri="{FF2B5EF4-FFF2-40B4-BE49-F238E27FC236}">
                <a16:creationId xmlns:a16="http://schemas.microsoft.com/office/drawing/2014/main" id="{D4A774C7-596C-AB48-B0A9-72DAC3ABA814}"/>
              </a:ext>
            </a:extLst>
          </p:cNvPr>
          <p:cNvSpPr>
            <a:spLocks noGrp="1"/>
          </p:cNvSpPr>
          <p:nvPr>
            <p:ph type="body" sz="quarter" idx="10" hasCustomPrompt="1"/>
          </p:nvPr>
        </p:nvSpPr>
        <p:spPr>
          <a:xfrm>
            <a:off x="1257300" y="4457700"/>
            <a:ext cx="6819900" cy="4953000"/>
          </a:xfrm>
          <a:prstGeom prst="rect">
            <a:avLst/>
          </a:prstGeom>
        </p:spPr>
        <p:txBody>
          <a:bodyPr/>
          <a:lstStyle>
            <a:lvl1pPr marL="0" marR="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sz="3200"/>
            </a:lvl1pPr>
          </a:lstStyle>
          <a:p>
            <a:pPr marL="0" marR="0" lvl="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a:pPr>
            <a:r>
              <a:rPr lang="nl-NL" sz="3200" b="0" i="0" kern="1200" err="1">
                <a:solidFill>
                  <a:schemeClr val="tx1"/>
                </a:solidFill>
                <a:effectLst/>
                <a:latin typeface="Interstate" pitchFamily="2" charset="77"/>
                <a:ea typeface="+mn-ea"/>
                <a:cs typeface="+mn-cs"/>
              </a:rPr>
              <a:t>Lorem ipsum dolor sit amet, consectetur adipiscing elit. Nam tincidunt iaculis turpis, non semper nunc. Vivamus porta, metus in molestie egestas, augue justo ultricies magna, eu dapibus nisl magna in arcu. Aliquam sit amet justo quis libero interdum pharetra. Sed sed mi id elit aliquet mollis eu et lacus. Sed aliquam nec est sit amet dictum. </a:t>
            </a:r>
            <a:endParaRPr lang="nl-NL" sz="3200">
              <a:latin typeface="Interstate" pitchFamily="2" charset="77"/>
            </a:endParaRPr>
          </a:p>
          <a:p>
            <a:pPr lvl="0"/>
            <a:endParaRPr lang="nl-NL"/>
          </a:p>
        </p:txBody>
      </p:sp>
      <p:sp>
        <p:nvSpPr>
          <p:cNvPr id="6" name="Tijdelijke aanduiding voor tekst 7">
            <a:extLst>
              <a:ext uri="{FF2B5EF4-FFF2-40B4-BE49-F238E27FC236}">
                <a16:creationId xmlns:a16="http://schemas.microsoft.com/office/drawing/2014/main" id="{6043ED5C-AF6A-9A41-BB3F-796B82BE376A}"/>
              </a:ext>
            </a:extLst>
          </p:cNvPr>
          <p:cNvSpPr>
            <a:spLocks noGrp="1"/>
          </p:cNvSpPr>
          <p:nvPr>
            <p:ph type="body" sz="quarter" idx="11" hasCustomPrompt="1"/>
          </p:nvPr>
        </p:nvSpPr>
        <p:spPr>
          <a:xfrm>
            <a:off x="1257300" y="3575538"/>
            <a:ext cx="6819900" cy="609600"/>
          </a:xfrm>
          <a:prstGeom prst="rect">
            <a:avLst/>
          </a:prstGeom>
        </p:spPr>
        <p:txBody>
          <a:bodyPr/>
          <a:lstStyle>
            <a:lvl1pPr marL="0" indent="0">
              <a:buNone/>
              <a:defRPr sz="2800" b="1" i="0">
                <a:latin typeface="Interstate" pitchFamily="2" charset="77"/>
              </a:defRPr>
            </a:lvl1pPr>
          </a:lstStyle>
          <a:p>
            <a:pPr lvl="0"/>
            <a:r>
              <a:rPr lang="nl-NL"/>
              <a:t>&gt; EN EEN ONDERTITEL</a:t>
            </a:r>
          </a:p>
        </p:txBody>
      </p:sp>
    </p:spTree>
    <p:extLst>
      <p:ext uri="{BB962C8B-B14F-4D97-AF65-F5344CB8AC3E}">
        <p14:creationId xmlns:p14="http://schemas.microsoft.com/office/powerpoint/2010/main" val="343930678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oud met foto links">
    <p:spTree>
      <p:nvGrpSpPr>
        <p:cNvPr id="1" name=""/>
        <p:cNvGrpSpPr/>
        <p:nvPr/>
      </p:nvGrpSpPr>
      <p:grpSpPr>
        <a:xfrm>
          <a:off x="0" y="0"/>
          <a:ext cx="0" cy="0"/>
          <a:chOff x="0" y="0"/>
          <a:chExt cx="0" cy="0"/>
        </a:xfrm>
      </p:grpSpPr>
      <p:sp>
        <p:nvSpPr>
          <p:cNvPr id="8" name="Tijdelijke aanduiding voor afbeelding 2">
            <a:extLst>
              <a:ext uri="{FF2B5EF4-FFF2-40B4-BE49-F238E27FC236}">
                <a16:creationId xmlns:a16="http://schemas.microsoft.com/office/drawing/2014/main" id="{3BD806D3-E568-B042-854D-FA80388C1287}"/>
              </a:ext>
            </a:extLst>
          </p:cNvPr>
          <p:cNvSpPr>
            <a:spLocks noGrp="1"/>
          </p:cNvSpPr>
          <p:nvPr>
            <p:ph type="pic" idx="1" hasCustomPrompt="1"/>
          </p:nvPr>
        </p:nvSpPr>
        <p:spPr>
          <a:xfrm>
            <a:off x="0" y="1"/>
            <a:ext cx="9089232" cy="10286999"/>
          </a:xfrm>
          <a:prstGeom prst="rect">
            <a:avLst/>
          </a:prstGeom>
          <a:solidFill>
            <a:schemeClr val="tx2"/>
          </a:solidFill>
        </p:spPr>
        <p:txBody>
          <a:bodyPr/>
          <a:lstStyle>
            <a:lvl1pPr marL="0" indent="0">
              <a:buNone/>
              <a:defRPr sz="2100">
                <a:latin typeface="Interstate" pitchFamily="2" charset="77"/>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nl-NL"/>
              <a:t>Afbeelding links invoegen via icoon</a:t>
            </a:r>
          </a:p>
        </p:txBody>
      </p:sp>
      <p:sp>
        <p:nvSpPr>
          <p:cNvPr id="4" name="Titel 7">
            <a:extLst>
              <a:ext uri="{FF2B5EF4-FFF2-40B4-BE49-F238E27FC236}">
                <a16:creationId xmlns:a16="http://schemas.microsoft.com/office/drawing/2014/main" id="{0F045E8F-99BB-6B44-9453-5EAFCF64191F}"/>
              </a:ext>
            </a:extLst>
          </p:cNvPr>
          <p:cNvSpPr>
            <a:spLocks noGrp="1"/>
          </p:cNvSpPr>
          <p:nvPr>
            <p:ph type="title" hasCustomPrompt="1"/>
          </p:nvPr>
        </p:nvSpPr>
        <p:spPr>
          <a:xfrm>
            <a:off x="9982200" y="1028700"/>
            <a:ext cx="7048500" cy="1989137"/>
          </a:xfrm>
          <a:prstGeom prst="rect">
            <a:avLst/>
          </a:prstGeom>
        </p:spPr>
        <p:txBody>
          <a:bodyPr/>
          <a:lstStyle>
            <a:lvl1pPr>
              <a:defRPr sz="9000" b="1" i="0">
                <a:latin typeface="Interstate Black" pitchFamily="2" charset="77"/>
              </a:defRPr>
            </a:lvl1pPr>
          </a:lstStyle>
          <a:p>
            <a:r>
              <a:rPr lang="nl-NL"/>
              <a:t>HIER EEN</a:t>
            </a:r>
            <a:br>
              <a:rPr lang="nl-NL"/>
            </a:br>
            <a:r>
              <a:rPr lang="nl-NL"/>
              <a:t>TITEL</a:t>
            </a:r>
          </a:p>
        </p:txBody>
      </p:sp>
      <p:sp>
        <p:nvSpPr>
          <p:cNvPr id="5" name="Tijdelijke aanduiding voor tekst 2">
            <a:extLst>
              <a:ext uri="{FF2B5EF4-FFF2-40B4-BE49-F238E27FC236}">
                <a16:creationId xmlns:a16="http://schemas.microsoft.com/office/drawing/2014/main" id="{E419DE32-CBA4-CE41-AFC5-32D18C511A4B}"/>
              </a:ext>
            </a:extLst>
          </p:cNvPr>
          <p:cNvSpPr>
            <a:spLocks noGrp="1"/>
          </p:cNvSpPr>
          <p:nvPr>
            <p:ph type="body" sz="quarter" idx="10" hasCustomPrompt="1"/>
          </p:nvPr>
        </p:nvSpPr>
        <p:spPr>
          <a:xfrm>
            <a:off x="9982200" y="4654062"/>
            <a:ext cx="6819900" cy="4953000"/>
          </a:xfrm>
          <a:prstGeom prst="rect">
            <a:avLst/>
          </a:prstGeom>
        </p:spPr>
        <p:txBody>
          <a:bodyPr/>
          <a:lstStyle>
            <a:lvl1pPr marL="0" marR="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sz="3200"/>
            </a:lvl1pPr>
          </a:lstStyle>
          <a:p>
            <a:pPr marL="0" marR="0" lvl="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a:pPr>
            <a:r>
              <a:rPr lang="nl-NL" sz="3200" b="0" i="0" kern="1200" err="1">
                <a:solidFill>
                  <a:schemeClr val="tx1"/>
                </a:solidFill>
                <a:effectLst/>
                <a:latin typeface="Interstate" pitchFamily="2" charset="77"/>
                <a:ea typeface="+mn-ea"/>
                <a:cs typeface="+mn-cs"/>
              </a:rPr>
              <a:t>Lorem ipsum dolor sit amet, consectetur adipiscing elit. Nam tincidunt iaculis turpis, non semper nunc. Vivamus porta, metus in molestie egestas, augue justo ultricies magna, eu dapibus nisl magna in arcu. Aliquam sit amet justo quis libero interdum pharetra. Sed sed mi id elit aliquet mollis eu et lacus. </a:t>
            </a:r>
          </a:p>
          <a:p>
            <a:pPr lvl="0"/>
            <a:endParaRPr lang="nl-NL"/>
          </a:p>
        </p:txBody>
      </p:sp>
      <p:sp>
        <p:nvSpPr>
          <p:cNvPr id="6" name="Tijdelijke aanduiding voor tekst 7">
            <a:extLst>
              <a:ext uri="{FF2B5EF4-FFF2-40B4-BE49-F238E27FC236}">
                <a16:creationId xmlns:a16="http://schemas.microsoft.com/office/drawing/2014/main" id="{B025A675-3CE8-3B44-BAF2-1F55B5243FDE}"/>
              </a:ext>
            </a:extLst>
          </p:cNvPr>
          <p:cNvSpPr>
            <a:spLocks noGrp="1"/>
          </p:cNvSpPr>
          <p:nvPr>
            <p:ph type="body" sz="quarter" idx="11" hasCustomPrompt="1"/>
          </p:nvPr>
        </p:nvSpPr>
        <p:spPr>
          <a:xfrm>
            <a:off x="9982200" y="3771900"/>
            <a:ext cx="6819900" cy="609600"/>
          </a:xfrm>
          <a:prstGeom prst="rect">
            <a:avLst/>
          </a:prstGeom>
        </p:spPr>
        <p:txBody>
          <a:bodyPr/>
          <a:lstStyle>
            <a:lvl1pPr marL="0" indent="0">
              <a:buNone/>
              <a:defRPr sz="2800" b="1" i="0">
                <a:latin typeface="Interstate" pitchFamily="2" charset="77"/>
              </a:defRPr>
            </a:lvl1pPr>
          </a:lstStyle>
          <a:p>
            <a:pPr lvl="0"/>
            <a:r>
              <a:rPr lang="nl-NL"/>
              <a:t>&gt; SUBTITEL</a:t>
            </a:r>
          </a:p>
        </p:txBody>
      </p:sp>
    </p:spTree>
    <p:extLst>
      <p:ext uri="{BB962C8B-B14F-4D97-AF65-F5344CB8AC3E}">
        <p14:creationId xmlns:p14="http://schemas.microsoft.com/office/powerpoint/2010/main" val="4246906463"/>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fbeelding volledige breedte">
    <p:bg>
      <p:bgRef idx="1001">
        <a:schemeClr val="bg2"/>
      </p:bgRef>
    </p:bg>
    <p:spTree>
      <p:nvGrpSpPr>
        <p:cNvPr id="1" name=""/>
        <p:cNvGrpSpPr/>
        <p:nvPr/>
      </p:nvGrpSpPr>
      <p:grpSpPr>
        <a:xfrm>
          <a:off x="0" y="0"/>
          <a:ext cx="0" cy="0"/>
          <a:chOff x="0" y="0"/>
          <a:chExt cx="0" cy="0"/>
        </a:xfrm>
      </p:grpSpPr>
      <p:sp>
        <p:nvSpPr>
          <p:cNvPr id="11" name="Tijdelijke aanduiding voor afbeelding 2">
            <a:extLst>
              <a:ext uri="{FF2B5EF4-FFF2-40B4-BE49-F238E27FC236}">
                <a16:creationId xmlns:a16="http://schemas.microsoft.com/office/drawing/2014/main" id="{B23CB645-C96E-DB44-821C-0FEDB3412225}"/>
              </a:ext>
            </a:extLst>
          </p:cNvPr>
          <p:cNvSpPr>
            <a:spLocks noGrp="1"/>
          </p:cNvSpPr>
          <p:nvPr>
            <p:ph type="pic" idx="1" hasCustomPrompt="1"/>
          </p:nvPr>
        </p:nvSpPr>
        <p:spPr>
          <a:xfrm>
            <a:off x="0" y="1"/>
            <a:ext cx="18288000" cy="10286999"/>
          </a:xfrm>
          <a:prstGeom prst="rect">
            <a:avLst/>
          </a:prstGeom>
        </p:spPr>
        <p:txBody>
          <a:bodyPr/>
          <a:lstStyle>
            <a:lvl1pPr marL="0" indent="0">
              <a:buNone/>
              <a:defRPr sz="2100">
                <a:latin typeface="Interstate" pitchFamily="2" charset="77"/>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nl-NL" err="1"/>
              <a:t>Fullscreen afbeelding invoegen via icoon</a:t>
            </a:r>
          </a:p>
        </p:txBody>
      </p:sp>
      <p:sp>
        <p:nvSpPr>
          <p:cNvPr id="4" name="Titel 7">
            <a:extLst>
              <a:ext uri="{FF2B5EF4-FFF2-40B4-BE49-F238E27FC236}">
                <a16:creationId xmlns:a16="http://schemas.microsoft.com/office/drawing/2014/main" id="{4DAD45EB-B98B-5648-AC34-3DC23E3FBAE6}"/>
              </a:ext>
            </a:extLst>
          </p:cNvPr>
          <p:cNvSpPr>
            <a:spLocks noGrp="1"/>
          </p:cNvSpPr>
          <p:nvPr>
            <p:ph type="title" hasCustomPrompt="1"/>
          </p:nvPr>
        </p:nvSpPr>
        <p:spPr>
          <a:xfrm>
            <a:off x="1257300" y="1028700"/>
            <a:ext cx="7886700" cy="1989137"/>
          </a:xfrm>
          <a:prstGeom prst="rect">
            <a:avLst/>
          </a:prstGeom>
        </p:spPr>
        <p:txBody>
          <a:bodyPr/>
          <a:lstStyle>
            <a:lvl1pPr>
              <a:defRPr sz="9000" b="1" i="0">
                <a:latin typeface="Interstate Black" pitchFamily="2" charset="77"/>
              </a:defRPr>
            </a:lvl1pPr>
          </a:lstStyle>
          <a:p>
            <a:r>
              <a:rPr lang="nl-NL"/>
              <a:t>HIER EEN</a:t>
            </a:r>
            <a:br>
              <a:rPr lang="nl-NL"/>
            </a:br>
            <a:r>
              <a:rPr lang="nl-NL"/>
              <a:t>TITEL</a:t>
            </a:r>
          </a:p>
        </p:txBody>
      </p:sp>
      <p:pic>
        <p:nvPicPr>
          <p:cNvPr id="5" name="Afbeelding 4" descr="Afbeelding met tekst, klok, illustratie, meter&#10;&#10;Automatisch gegenereerde beschrijving">
            <a:extLst>
              <a:ext uri="{FF2B5EF4-FFF2-40B4-BE49-F238E27FC236}">
                <a16:creationId xmlns:a16="http://schemas.microsoft.com/office/drawing/2014/main" id="{E3BE0DA4-B456-4A9C-8B56-84466BB51B5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325600" y="9486900"/>
            <a:ext cx="3543296" cy="442912"/>
          </a:xfrm>
          <a:prstGeom prst="rect">
            <a:avLst/>
          </a:prstGeom>
        </p:spPr>
      </p:pic>
    </p:spTree>
    <p:extLst>
      <p:ext uri="{BB962C8B-B14F-4D97-AF65-F5344CB8AC3E}">
        <p14:creationId xmlns:p14="http://schemas.microsoft.com/office/powerpoint/2010/main" val="2229283577"/>
      </p:ext>
    </p:extLst>
  </p:cSld>
  <p:clrMapOvr>
    <a:overrideClrMapping bg1="dk1" tx1="lt1" bg2="dk2" tx2="lt2" accent1="accent1" accent2="accent2" accent3="accent3" accent4="accent4" accent5="accent5" accent6="accent6" hlink="hlink" folHlink="folHlink"/>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 dubbele tekstkolom">
    <p:spTree>
      <p:nvGrpSpPr>
        <p:cNvPr id="1" name=""/>
        <p:cNvGrpSpPr/>
        <p:nvPr/>
      </p:nvGrpSpPr>
      <p:grpSpPr>
        <a:xfrm>
          <a:off x="0" y="0"/>
          <a:ext cx="0" cy="0"/>
          <a:chOff x="0" y="0"/>
          <a:chExt cx="0" cy="0"/>
        </a:xfrm>
      </p:grpSpPr>
      <p:sp>
        <p:nvSpPr>
          <p:cNvPr id="4" name="Titel 7">
            <a:extLst>
              <a:ext uri="{FF2B5EF4-FFF2-40B4-BE49-F238E27FC236}">
                <a16:creationId xmlns:a16="http://schemas.microsoft.com/office/drawing/2014/main" id="{7A570234-C667-5A49-B4EC-D964A45869F7}"/>
              </a:ext>
            </a:extLst>
          </p:cNvPr>
          <p:cNvSpPr>
            <a:spLocks noGrp="1"/>
          </p:cNvSpPr>
          <p:nvPr>
            <p:ph type="title" hasCustomPrompt="1"/>
          </p:nvPr>
        </p:nvSpPr>
        <p:spPr>
          <a:xfrm>
            <a:off x="1257300" y="1028700"/>
            <a:ext cx="7886700" cy="1989137"/>
          </a:xfrm>
          <a:prstGeom prst="rect">
            <a:avLst/>
          </a:prstGeom>
        </p:spPr>
        <p:txBody>
          <a:bodyPr/>
          <a:lstStyle>
            <a:lvl1pPr>
              <a:defRPr sz="9000" b="1" i="0">
                <a:latin typeface="Interstate Black" pitchFamily="2" charset="77"/>
              </a:defRPr>
            </a:lvl1pPr>
          </a:lstStyle>
          <a:p>
            <a:r>
              <a:rPr lang="nl-NL"/>
              <a:t>HIER EEN</a:t>
            </a:r>
            <a:br>
              <a:rPr lang="nl-NL"/>
            </a:br>
            <a:r>
              <a:rPr lang="nl-NL"/>
              <a:t>TITEL</a:t>
            </a:r>
          </a:p>
        </p:txBody>
      </p:sp>
      <p:sp>
        <p:nvSpPr>
          <p:cNvPr id="5" name="Tijdelijke aanduiding voor tekst 2">
            <a:extLst>
              <a:ext uri="{FF2B5EF4-FFF2-40B4-BE49-F238E27FC236}">
                <a16:creationId xmlns:a16="http://schemas.microsoft.com/office/drawing/2014/main" id="{D4A774C7-596C-AB48-B0A9-72DAC3ABA814}"/>
              </a:ext>
            </a:extLst>
          </p:cNvPr>
          <p:cNvSpPr>
            <a:spLocks noGrp="1"/>
          </p:cNvSpPr>
          <p:nvPr>
            <p:ph type="body" sz="quarter" idx="10" hasCustomPrompt="1"/>
          </p:nvPr>
        </p:nvSpPr>
        <p:spPr>
          <a:xfrm>
            <a:off x="1257300" y="4457700"/>
            <a:ext cx="7886700" cy="4953000"/>
          </a:xfrm>
          <a:prstGeom prst="rect">
            <a:avLst/>
          </a:prstGeom>
        </p:spPr>
        <p:txBody>
          <a:bodyPr/>
          <a:lstStyle>
            <a:lvl1pPr marL="0" marR="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sz="3200" b="0" i="0">
                <a:latin typeface="Interstate" pitchFamily="2" charset="77"/>
              </a:defRPr>
            </a:lvl1pPr>
          </a:lstStyle>
          <a:p>
            <a:pPr marL="0" marR="0" lvl="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a:pPr>
            <a:r>
              <a:rPr lang="nl-NL" sz="3200" b="0" i="0" kern="1200" err="1">
                <a:solidFill>
                  <a:schemeClr val="tx1"/>
                </a:solidFill>
                <a:effectLst/>
                <a:latin typeface="Interstate" pitchFamily="2" charset="77"/>
                <a:ea typeface="+mn-ea"/>
                <a:cs typeface="+mn-cs"/>
              </a:rPr>
              <a:t>Lorem ipsum dolor sit amet, consectetur adipiscing elit. Nam tincidunt iaculis turpis, non semper nunc. Vivamus porta, metus in molestie egestas, augue justo ultricies magna, eu dapibus nisl magna in arcu. Aliquam sit amet justo quis libero interdum pharetra. Sed sed mi id elit aliquet mollis eu et lacus. Sed aliquam nec est sit amet dictum.  Aliquam sit amet justo quis libero interdum pharetra. </a:t>
            </a:r>
            <a:endParaRPr lang="nl-NL"/>
          </a:p>
        </p:txBody>
      </p:sp>
      <p:sp>
        <p:nvSpPr>
          <p:cNvPr id="6" name="Tijdelijke aanduiding voor tekst 7">
            <a:extLst>
              <a:ext uri="{FF2B5EF4-FFF2-40B4-BE49-F238E27FC236}">
                <a16:creationId xmlns:a16="http://schemas.microsoft.com/office/drawing/2014/main" id="{6043ED5C-AF6A-9A41-BB3F-796B82BE376A}"/>
              </a:ext>
            </a:extLst>
          </p:cNvPr>
          <p:cNvSpPr>
            <a:spLocks noGrp="1"/>
          </p:cNvSpPr>
          <p:nvPr>
            <p:ph type="body" sz="quarter" idx="11" hasCustomPrompt="1"/>
          </p:nvPr>
        </p:nvSpPr>
        <p:spPr>
          <a:xfrm>
            <a:off x="1257300" y="3575538"/>
            <a:ext cx="7886700" cy="609600"/>
          </a:xfrm>
          <a:prstGeom prst="rect">
            <a:avLst/>
          </a:prstGeom>
        </p:spPr>
        <p:txBody>
          <a:bodyPr/>
          <a:lstStyle>
            <a:lvl1pPr marL="0" indent="0">
              <a:buNone/>
              <a:defRPr sz="2800" b="1" i="0">
                <a:latin typeface="Interstate" pitchFamily="2" charset="77"/>
              </a:defRPr>
            </a:lvl1pPr>
          </a:lstStyle>
          <a:p>
            <a:pPr lvl="0"/>
            <a:r>
              <a:rPr lang="nl-NL"/>
              <a:t>&gt; EN EEN ONDERTITEL</a:t>
            </a:r>
          </a:p>
        </p:txBody>
      </p:sp>
      <p:sp>
        <p:nvSpPr>
          <p:cNvPr id="7" name="Tijdelijke aanduiding voor tekst 2">
            <a:extLst>
              <a:ext uri="{FF2B5EF4-FFF2-40B4-BE49-F238E27FC236}">
                <a16:creationId xmlns:a16="http://schemas.microsoft.com/office/drawing/2014/main" id="{1D2CD219-F37E-D14B-827E-11430B28384E}"/>
              </a:ext>
            </a:extLst>
          </p:cNvPr>
          <p:cNvSpPr>
            <a:spLocks noGrp="1"/>
          </p:cNvSpPr>
          <p:nvPr>
            <p:ph type="body" sz="quarter" idx="12" hasCustomPrompt="1"/>
          </p:nvPr>
        </p:nvSpPr>
        <p:spPr>
          <a:xfrm>
            <a:off x="10245971" y="1931376"/>
            <a:ext cx="6819900" cy="7479323"/>
          </a:xfrm>
          <a:prstGeom prst="rect">
            <a:avLst/>
          </a:prstGeom>
        </p:spPr>
        <p:txBody>
          <a:bodyPr/>
          <a:lstStyle>
            <a:lvl1pPr marL="0" marR="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sz="3200"/>
            </a:lvl1pPr>
          </a:lstStyle>
          <a:p>
            <a:pPr marL="0" marR="0" lvl="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a:pPr>
            <a:r>
              <a:rPr lang="nl-NL" sz="3200" b="0" i="0" kern="1200" err="1">
                <a:solidFill>
                  <a:schemeClr val="tx1"/>
                </a:solidFill>
                <a:effectLst/>
                <a:latin typeface="Interstate" pitchFamily="2" charset="77"/>
                <a:ea typeface="+mn-ea"/>
                <a:cs typeface="+mn-cs"/>
              </a:rPr>
              <a:t>Lorem ipsum dolor sit amet, consectetur adipiscing elit. Nam tincidunt iaculis turpis, non semper nunc. Vivamus porta, metus in molestie egestas, augue justo ultricies magna, eu dapibus nisl magna in arcu. Aliquam sit amet justo quis libero interdum pharetra. Sed sed mi id elit aliquet mollis eu et lacus. </a:t>
            </a:r>
          </a:p>
          <a:p>
            <a:pPr marL="0" marR="0" lvl="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a:pPr>
            <a:endParaRPr lang="nl-NL" sz="3200" b="0" i="0" kern="1200">
              <a:solidFill>
                <a:schemeClr val="tx1"/>
              </a:solidFill>
              <a:effectLst/>
              <a:latin typeface="Interstate" pitchFamily="2" charset="77"/>
              <a:ea typeface="+mn-ea"/>
              <a:cs typeface="+mn-cs"/>
            </a:endParaRPr>
          </a:p>
          <a:p>
            <a:pPr marL="0" marR="0" lvl="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a:pPr>
            <a:r>
              <a:rPr lang="nl-NL" sz="3200" b="0" i="0" kern="1200">
                <a:solidFill>
                  <a:schemeClr val="tx1"/>
                </a:solidFill>
                <a:effectLst/>
                <a:latin typeface="Interstate" pitchFamily="2" charset="77"/>
                <a:ea typeface="+mn-ea"/>
                <a:cs typeface="+mn-cs"/>
              </a:rPr>
              <a:t>&gt; Lorem ipsum dolor</a:t>
            </a:r>
            <a:br>
              <a:rPr lang="nl-NL" sz="3200" b="0" i="0" kern="1200">
                <a:solidFill>
                  <a:schemeClr val="tx1"/>
                </a:solidFill>
                <a:effectLst/>
                <a:latin typeface="Interstate" pitchFamily="2" charset="77"/>
                <a:ea typeface="+mn-ea"/>
                <a:cs typeface="+mn-cs"/>
              </a:rPr>
            </a:br>
            <a:r>
              <a:rPr lang="nl-NL" sz="3200" b="0" i="0" kern="1200">
                <a:solidFill>
                  <a:schemeClr val="tx1"/>
                </a:solidFill>
                <a:effectLst/>
                <a:latin typeface="Interstate" pitchFamily="2" charset="77"/>
                <a:ea typeface="+mn-ea"/>
                <a:cs typeface="+mn-cs"/>
              </a:rPr>
              <a:t>&gt; Vivamus porta</a:t>
            </a:r>
            <a:br>
              <a:rPr lang="nl-NL" sz="3200" b="0" i="0" kern="1200">
                <a:solidFill>
                  <a:schemeClr val="tx1"/>
                </a:solidFill>
                <a:effectLst/>
                <a:latin typeface="Interstate" pitchFamily="2" charset="77"/>
                <a:ea typeface="+mn-ea"/>
                <a:cs typeface="+mn-cs"/>
              </a:rPr>
            </a:br>
            <a:r>
              <a:rPr lang="nl-NL" sz="3200" b="0" i="0" kern="1200">
                <a:solidFill>
                  <a:schemeClr val="tx1"/>
                </a:solidFill>
                <a:effectLst/>
                <a:latin typeface="Interstate" pitchFamily="2" charset="77"/>
                <a:ea typeface="+mn-ea"/>
                <a:cs typeface="+mn-cs"/>
              </a:rPr>
              <a:t>&gt; Aliquam sit amet </a:t>
            </a:r>
            <a:br>
              <a:rPr lang="nl-NL" sz="3200" b="0" i="0" kern="1200">
                <a:solidFill>
                  <a:schemeClr val="tx1"/>
                </a:solidFill>
                <a:effectLst/>
                <a:latin typeface="Interstate" pitchFamily="2" charset="77"/>
                <a:ea typeface="+mn-ea"/>
                <a:cs typeface="+mn-cs"/>
              </a:rPr>
            </a:br>
            <a:r>
              <a:rPr lang="nl-NL" sz="3200" b="0" i="0" kern="1200">
                <a:solidFill>
                  <a:schemeClr val="tx1"/>
                </a:solidFill>
                <a:effectLst/>
                <a:latin typeface="Interstate" pitchFamily="2" charset="77"/>
                <a:ea typeface="+mn-ea"/>
                <a:cs typeface="+mn-cs"/>
              </a:rPr>
              <a:t>&gt; Sed sed mi id elit </a:t>
            </a:r>
            <a:br>
              <a:rPr lang="nl-NL" sz="3200" b="0" i="0" kern="1200">
                <a:solidFill>
                  <a:schemeClr val="tx1"/>
                </a:solidFill>
                <a:effectLst/>
                <a:latin typeface="Interstate" pitchFamily="2" charset="77"/>
                <a:ea typeface="+mn-ea"/>
                <a:cs typeface="+mn-cs"/>
              </a:rPr>
            </a:br>
            <a:r>
              <a:rPr lang="nl-NL" sz="3200" b="0" i="0" kern="1200">
                <a:solidFill>
                  <a:schemeClr val="tx1"/>
                </a:solidFill>
                <a:effectLst/>
                <a:latin typeface="Interstate" pitchFamily="2" charset="77"/>
                <a:ea typeface="+mn-ea"/>
                <a:cs typeface="+mn-cs"/>
              </a:rPr>
              <a:t>&gt; Nam tincidunt iaculis</a:t>
            </a:r>
            <a:endParaRPr lang="nl-NL"/>
          </a:p>
          <a:p>
            <a:pPr lvl="0"/>
            <a:endParaRPr lang="nl-NL"/>
          </a:p>
        </p:txBody>
      </p:sp>
      <p:sp>
        <p:nvSpPr>
          <p:cNvPr id="9" name="Tijdelijke aanduiding voor tekst 7">
            <a:extLst>
              <a:ext uri="{FF2B5EF4-FFF2-40B4-BE49-F238E27FC236}">
                <a16:creationId xmlns:a16="http://schemas.microsoft.com/office/drawing/2014/main" id="{6990E8F3-A4CE-6B48-8C54-9B4588714EF4}"/>
              </a:ext>
            </a:extLst>
          </p:cNvPr>
          <p:cNvSpPr>
            <a:spLocks noGrp="1"/>
          </p:cNvSpPr>
          <p:nvPr>
            <p:ph type="body" sz="quarter" idx="13" hasCustomPrompt="1"/>
          </p:nvPr>
        </p:nvSpPr>
        <p:spPr>
          <a:xfrm>
            <a:off x="10245971" y="1049215"/>
            <a:ext cx="6819900" cy="609600"/>
          </a:xfrm>
          <a:prstGeom prst="rect">
            <a:avLst/>
          </a:prstGeom>
        </p:spPr>
        <p:txBody>
          <a:bodyPr/>
          <a:lstStyle>
            <a:lvl1pPr marL="0" indent="0">
              <a:buNone/>
              <a:defRPr sz="2800" b="1" i="0">
                <a:latin typeface="Interstate" pitchFamily="2" charset="77"/>
              </a:defRPr>
            </a:lvl1pPr>
          </a:lstStyle>
          <a:p>
            <a:pPr lvl="0"/>
            <a:r>
              <a:rPr lang="nl-NL"/>
              <a:t>SUBTITEL</a:t>
            </a:r>
          </a:p>
        </p:txBody>
      </p:sp>
    </p:spTree>
    <p:extLst>
      <p:ext uri="{BB962C8B-B14F-4D97-AF65-F5344CB8AC3E}">
        <p14:creationId xmlns:p14="http://schemas.microsoft.com/office/powerpoint/2010/main" val="367716891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howcase en tekst">
    <p:spTree>
      <p:nvGrpSpPr>
        <p:cNvPr id="1" name=""/>
        <p:cNvGrpSpPr/>
        <p:nvPr/>
      </p:nvGrpSpPr>
      <p:grpSpPr>
        <a:xfrm>
          <a:off x="0" y="0"/>
          <a:ext cx="0" cy="0"/>
          <a:chOff x="0" y="0"/>
          <a:chExt cx="0" cy="0"/>
        </a:xfrm>
      </p:grpSpPr>
      <p:sp>
        <p:nvSpPr>
          <p:cNvPr id="10" name="Tijdelijke aanduiding voor afbeelding 7">
            <a:extLst>
              <a:ext uri="{FF2B5EF4-FFF2-40B4-BE49-F238E27FC236}">
                <a16:creationId xmlns:a16="http://schemas.microsoft.com/office/drawing/2014/main" id="{EA52AEAF-85B0-C341-8DCC-98E898E2250D}"/>
              </a:ext>
            </a:extLst>
          </p:cNvPr>
          <p:cNvSpPr>
            <a:spLocks noGrp="1"/>
          </p:cNvSpPr>
          <p:nvPr>
            <p:ph type="pic" sz="quarter" idx="12" hasCustomPrompt="1"/>
          </p:nvPr>
        </p:nvSpPr>
        <p:spPr>
          <a:xfrm>
            <a:off x="7696200" y="5389685"/>
            <a:ext cx="4495800" cy="3848100"/>
          </a:xfrm>
          <a:prstGeom prst="rect">
            <a:avLst/>
          </a:prstGeom>
          <a:solidFill>
            <a:schemeClr val="tx2"/>
          </a:solidFill>
        </p:spPr>
        <p:txBody>
          <a:bodyPr/>
          <a:lstStyle>
            <a:lvl1pPr marL="0" indent="0">
              <a:buNone/>
              <a:defRPr sz="1800">
                <a:latin typeface="Interstate" pitchFamily="2" charset="77"/>
              </a:defRPr>
            </a:lvl1pPr>
          </a:lstStyle>
          <a:p>
            <a:r>
              <a:rPr lang="nl-NL"/>
              <a:t>Afbeelding via icoon</a:t>
            </a:r>
          </a:p>
        </p:txBody>
      </p:sp>
      <p:sp>
        <p:nvSpPr>
          <p:cNvPr id="11" name="Tijdelijke aanduiding voor afbeelding 7">
            <a:extLst>
              <a:ext uri="{FF2B5EF4-FFF2-40B4-BE49-F238E27FC236}">
                <a16:creationId xmlns:a16="http://schemas.microsoft.com/office/drawing/2014/main" id="{DC9C8B21-D0DA-EA4F-B3AC-2BAE58E906A9}"/>
              </a:ext>
            </a:extLst>
          </p:cNvPr>
          <p:cNvSpPr>
            <a:spLocks noGrp="1"/>
          </p:cNvSpPr>
          <p:nvPr>
            <p:ph type="pic" sz="quarter" idx="13" hasCustomPrompt="1"/>
          </p:nvPr>
        </p:nvSpPr>
        <p:spPr>
          <a:xfrm>
            <a:off x="12573000" y="5389685"/>
            <a:ext cx="4495800" cy="3848100"/>
          </a:xfrm>
          <a:prstGeom prst="rect">
            <a:avLst/>
          </a:prstGeom>
          <a:solidFill>
            <a:schemeClr val="tx2"/>
          </a:solidFill>
        </p:spPr>
        <p:txBody>
          <a:bodyPr/>
          <a:lstStyle>
            <a:lvl1pPr marL="0" indent="0">
              <a:buNone/>
              <a:defRPr sz="1800">
                <a:latin typeface="Interstate" pitchFamily="2" charset="77"/>
              </a:defRPr>
            </a:lvl1pPr>
          </a:lstStyle>
          <a:p>
            <a:r>
              <a:rPr lang="nl-NL"/>
              <a:t>Afbeelding via icoon</a:t>
            </a:r>
          </a:p>
        </p:txBody>
      </p:sp>
      <p:sp>
        <p:nvSpPr>
          <p:cNvPr id="13" name="Tijdelijke aanduiding voor afbeelding 7">
            <a:extLst>
              <a:ext uri="{FF2B5EF4-FFF2-40B4-BE49-F238E27FC236}">
                <a16:creationId xmlns:a16="http://schemas.microsoft.com/office/drawing/2014/main" id="{A8649BA6-1AA0-8648-9285-3A1E64CA89FA}"/>
              </a:ext>
            </a:extLst>
          </p:cNvPr>
          <p:cNvSpPr>
            <a:spLocks noGrp="1"/>
          </p:cNvSpPr>
          <p:nvPr>
            <p:ph type="pic" sz="quarter" idx="15" hasCustomPrompt="1"/>
          </p:nvPr>
        </p:nvSpPr>
        <p:spPr>
          <a:xfrm>
            <a:off x="7696200" y="1028700"/>
            <a:ext cx="4495800" cy="3848100"/>
          </a:xfrm>
          <a:prstGeom prst="rect">
            <a:avLst/>
          </a:prstGeom>
          <a:solidFill>
            <a:schemeClr val="tx2"/>
          </a:solidFill>
        </p:spPr>
        <p:txBody>
          <a:bodyPr/>
          <a:lstStyle>
            <a:lvl1pPr marL="0" indent="0">
              <a:buNone/>
              <a:defRPr sz="1800">
                <a:latin typeface="Interstate" pitchFamily="2" charset="77"/>
              </a:defRPr>
            </a:lvl1pPr>
          </a:lstStyle>
          <a:p>
            <a:r>
              <a:rPr lang="nl-NL"/>
              <a:t>Afbeelding via icoon</a:t>
            </a:r>
          </a:p>
        </p:txBody>
      </p:sp>
      <p:sp>
        <p:nvSpPr>
          <p:cNvPr id="14" name="Tijdelijke aanduiding voor afbeelding 7">
            <a:extLst>
              <a:ext uri="{FF2B5EF4-FFF2-40B4-BE49-F238E27FC236}">
                <a16:creationId xmlns:a16="http://schemas.microsoft.com/office/drawing/2014/main" id="{4F6FAFE5-1684-9E47-8765-0FFFA4766810}"/>
              </a:ext>
            </a:extLst>
          </p:cNvPr>
          <p:cNvSpPr>
            <a:spLocks noGrp="1"/>
          </p:cNvSpPr>
          <p:nvPr>
            <p:ph type="pic" sz="quarter" idx="16" hasCustomPrompt="1"/>
          </p:nvPr>
        </p:nvSpPr>
        <p:spPr>
          <a:xfrm>
            <a:off x="12573000" y="1028700"/>
            <a:ext cx="4495800" cy="3848100"/>
          </a:xfrm>
          <a:prstGeom prst="rect">
            <a:avLst/>
          </a:prstGeom>
          <a:solidFill>
            <a:schemeClr val="tx2"/>
          </a:solidFill>
        </p:spPr>
        <p:txBody>
          <a:bodyPr/>
          <a:lstStyle>
            <a:lvl1pPr marL="0" indent="0">
              <a:buNone/>
              <a:defRPr sz="1800">
                <a:latin typeface="Interstate" pitchFamily="2" charset="77"/>
              </a:defRPr>
            </a:lvl1pPr>
          </a:lstStyle>
          <a:p>
            <a:r>
              <a:rPr lang="nl-NL"/>
              <a:t>Afbeelding via icoon</a:t>
            </a:r>
          </a:p>
        </p:txBody>
      </p:sp>
      <p:sp>
        <p:nvSpPr>
          <p:cNvPr id="7" name="Titel 7">
            <a:extLst>
              <a:ext uri="{FF2B5EF4-FFF2-40B4-BE49-F238E27FC236}">
                <a16:creationId xmlns:a16="http://schemas.microsoft.com/office/drawing/2014/main" id="{C0FAC348-2A5A-CA4E-B463-06E777115E72}"/>
              </a:ext>
            </a:extLst>
          </p:cNvPr>
          <p:cNvSpPr>
            <a:spLocks noGrp="1"/>
          </p:cNvSpPr>
          <p:nvPr>
            <p:ph type="title" hasCustomPrompt="1"/>
          </p:nvPr>
        </p:nvSpPr>
        <p:spPr>
          <a:xfrm>
            <a:off x="1257300" y="1028700"/>
            <a:ext cx="6057900" cy="1989137"/>
          </a:xfrm>
          <a:prstGeom prst="rect">
            <a:avLst/>
          </a:prstGeom>
        </p:spPr>
        <p:txBody>
          <a:bodyPr/>
          <a:lstStyle>
            <a:lvl1pPr>
              <a:defRPr sz="9000" b="1" i="0">
                <a:latin typeface="Interstate Black" pitchFamily="2" charset="77"/>
              </a:defRPr>
            </a:lvl1pPr>
          </a:lstStyle>
          <a:p>
            <a:r>
              <a:rPr lang="nl-NL"/>
              <a:t>HIER EEN</a:t>
            </a:r>
            <a:br>
              <a:rPr lang="nl-NL"/>
            </a:br>
            <a:r>
              <a:rPr lang="nl-NL"/>
              <a:t>TITEL</a:t>
            </a:r>
          </a:p>
        </p:txBody>
      </p:sp>
      <p:sp>
        <p:nvSpPr>
          <p:cNvPr id="8" name="Tijdelijke aanduiding voor tekst 2">
            <a:extLst>
              <a:ext uri="{FF2B5EF4-FFF2-40B4-BE49-F238E27FC236}">
                <a16:creationId xmlns:a16="http://schemas.microsoft.com/office/drawing/2014/main" id="{05BBC7A6-5E1A-534F-AF09-1A6CF47AC2C4}"/>
              </a:ext>
            </a:extLst>
          </p:cNvPr>
          <p:cNvSpPr>
            <a:spLocks noGrp="1"/>
          </p:cNvSpPr>
          <p:nvPr>
            <p:ph type="body" sz="quarter" idx="10" hasCustomPrompt="1"/>
          </p:nvPr>
        </p:nvSpPr>
        <p:spPr>
          <a:xfrm>
            <a:off x="1257300" y="4457700"/>
            <a:ext cx="6057900" cy="4953000"/>
          </a:xfrm>
          <a:prstGeom prst="rect">
            <a:avLst/>
          </a:prstGeom>
        </p:spPr>
        <p:txBody>
          <a:bodyPr/>
          <a:lstStyle>
            <a:lvl1pPr marL="0" marR="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sz="3200"/>
            </a:lvl1pPr>
          </a:lstStyle>
          <a:p>
            <a:pPr marL="0" marR="0" lvl="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a:pPr>
            <a:r>
              <a:rPr lang="nl-NL" sz="3200" b="0" i="0" kern="1200" err="1">
                <a:solidFill>
                  <a:schemeClr val="tx1"/>
                </a:solidFill>
                <a:effectLst/>
                <a:latin typeface="Interstate" pitchFamily="2" charset="77"/>
                <a:ea typeface="+mn-ea"/>
                <a:cs typeface="+mn-cs"/>
              </a:rPr>
              <a:t>Lorem ipsum dolor sit amet, consectetur adipiscing elit. Nam tincidunt iaculis turpis, non semper nunc. Vivamus porta, metus in molestie egestas, augue justo ultricies magna, eu dapibus nisl magna in arcu. Aliquam sit amet justo quis libero interdum pharetra. Sed sed mi id elit aliquet mollis eu et lacus. </a:t>
            </a:r>
            <a:endParaRPr lang="nl-NL" sz="3200">
              <a:latin typeface="Interstate" pitchFamily="2" charset="77"/>
            </a:endParaRPr>
          </a:p>
          <a:p>
            <a:pPr lvl="0"/>
            <a:endParaRPr lang="nl-NL"/>
          </a:p>
        </p:txBody>
      </p:sp>
      <p:sp>
        <p:nvSpPr>
          <p:cNvPr id="9" name="Tijdelijke aanduiding voor tekst 7">
            <a:extLst>
              <a:ext uri="{FF2B5EF4-FFF2-40B4-BE49-F238E27FC236}">
                <a16:creationId xmlns:a16="http://schemas.microsoft.com/office/drawing/2014/main" id="{0A928132-CFDF-0F4D-8BC4-867792C9EB18}"/>
              </a:ext>
            </a:extLst>
          </p:cNvPr>
          <p:cNvSpPr>
            <a:spLocks noGrp="1"/>
          </p:cNvSpPr>
          <p:nvPr>
            <p:ph type="body" sz="quarter" idx="11" hasCustomPrompt="1"/>
          </p:nvPr>
        </p:nvSpPr>
        <p:spPr>
          <a:xfrm>
            <a:off x="1257300" y="3575538"/>
            <a:ext cx="6057900" cy="609600"/>
          </a:xfrm>
          <a:prstGeom prst="rect">
            <a:avLst/>
          </a:prstGeom>
        </p:spPr>
        <p:txBody>
          <a:bodyPr/>
          <a:lstStyle>
            <a:lvl1pPr marL="0" indent="0">
              <a:buNone/>
              <a:defRPr sz="2800" b="1" i="0">
                <a:latin typeface="Interstate" pitchFamily="2" charset="77"/>
              </a:defRPr>
            </a:lvl1pPr>
          </a:lstStyle>
          <a:p>
            <a:pPr lvl="0"/>
            <a:r>
              <a:rPr lang="nl-NL"/>
              <a:t>&gt; EN EEN ONDERTITEL</a:t>
            </a:r>
          </a:p>
        </p:txBody>
      </p:sp>
    </p:spTree>
    <p:extLst>
      <p:ext uri="{BB962C8B-B14F-4D97-AF65-F5344CB8AC3E}">
        <p14:creationId xmlns:p14="http://schemas.microsoft.com/office/powerpoint/2010/main" val="205944617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volledige breedte">
    <p:bg>
      <p:bgRef idx="1001">
        <a:schemeClr val="bg2"/>
      </p:bgRef>
    </p:bg>
    <p:spTree>
      <p:nvGrpSpPr>
        <p:cNvPr id="1" name=""/>
        <p:cNvGrpSpPr/>
        <p:nvPr/>
      </p:nvGrpSpPr>
      <p:grpSpPr>
        <a:xfrm>
          <a:off x="0" y="0"/>
          <a:ext cx="0" cy="0"/>
          <a:chOff x="0" y="0"/>
          <a:chExt cx="0" cy="0"/>
        </a:xfrm>
      </p:grpSpPr>
      <p:sp>
        <p:nvSpPr>
          <p:cNvPr id="3" name="Tijdelijke aanduiding voor media 2">
            <a:extLst>
              <a:ext uri="{FF2B5EF4-FFF2-40B4-BE49-F238E27FC236}">
                <a16:creationId xmlns:a16="http://schemas.microsoft.com/office/drawing/2014/main" id="{65C6C105-B472-594E-AEFF-70B0B05EDDAA}"/>
              </a:ext>
            </a:extLst>
          </p:cNvPr>
          <p:cNvSpPr>
            <a:spLocks noGrp="1"/>
          </p:cNvSpPr>
          <p:nvPr>
            <p:ph type="media" sz="quarter" idx="10" hasCustomPrompt="1"/>
          </p:nvPr>
        </p:nvSpPr>
        <p:spPr>
          <a:xfrm>
            <a:off x="0" y="0"/>
            <a:ext cx="18288000" cy="10287000"/>
          </a:xfrm>
          <a:prstGeom prst="rect">
            <a:avLst/>
          </a:prstGeom>
        </p:spPr>
        <p:txBody>
          <a:bodyPr/>
          <a:lstStyle>
            <a:lvl1pPr marL="0" indent="0">
              <a:buNone/>
              <a:defRPr sz="2400">
                <a:latin typeface="Interstate" pitchFamily="2" charset="77"/>
              </a:defRPr>
            </a:lvl1pPr>
          </a:lstStyle>
          <a:p>
            <a:r>
              <a:rPr lang="nl-NL"/>
              <a:t>Full screen video invoegen via icoon</a:t>
            </a:r>
          </a:p>
        </p:txBody>
      </p:sp>
      <p:sp>
        <p:nvSpPr>
          <p:cNvPr id="7" name="Titel 7">
            <a:extLst>
              <a:ext uri="{FF2B5EF4-FFF2-40B4-BE49-F238E27FC236}">
                <a16:creationId xmlns:a16="http://schemas.microsoft.com/office/drawing/2014/main" id="{EED5D0C0-5A08-6347-90EC-4C71857A5D58}"/>
              </a:ext>
            </a:extLst>
          </p:cNvPr>
          <p:cNvSpPr>
            <a:spLocks noGrp="1"/>
          </p:cNvSpPr>
          <p:nvPr>
            <p:ph type="title" hasCustomPrompt="1"/>
          </p:nvPr>
        </p:nvSpPr>
        <p:spPr>
          <a:xfrm>
            <a:off x="1257300" y="1028700"/>
            <a:ext cx="7886700" cy="1989137"/>
          </a:xfrm>
          <a:prstGeom prst="rect">
            <a:avLst/>
          </a:prstGeom>
        </p:spPr>
        <p:txBody>
          <a:bodyPr/>
          <a:lstStyle>
            <a:lvl1pPr>
              <a:defRPr sz="9000" b="1" i="0">
                <a:latin typeface="Interstate Black" pitchFamily="2" charset="77"/>
              </a:defRPr>
            </a:lvl1pPr>
          </a:lstStyle>
          <a:p>
            <a:r>
              <a:rPr lang="nl-NL"/>
              <a:t>HIER EEN</a:t>
            </a:r>
            <a:br>
              <a:rPr lang="nl-NL"/>
            </a:br>
            <a:r>
              <a:rPr lang="nl-NL"/>
              <a:t>TITEL</a:t>
            </a:r>
          </a:p>
        </p:txBody>
      </p:sp>
      <p:sp>
        <p:nvSpPr>
          <p:cNvPr id="8" name="Tijdelijke aanduiding voor tekst 7">
            <a:extLst>
              <a:ext uri="{FF2B5EF4-FFF2-40B4-BE49-F238E27FC236}">
                <a16:creationId xmlns:a16="http://schemas.microsoft.com/office/drawing/2014/main" id="{4A764DC4-358F-8B4B-A95E-300EC00CEE9E}"/>
              </a:ext>
            </a:extLst>
          </p:cNvPr>
          <p:cNvSpPr>
            <a:spLocks noGrp="1"/>
          </p:cNvSpPr>
          <p:nvPr>
            <p:ph type="body" sz="quarter" idx="13" hasCustomPrompt="1"/>
          </p:nvPr>
        </p:nvSpPr>
        <p:spPr>
          <a:xfrm>
            <a:off x="1257300" y="3575538"/>
            <a:ext cx="7831932" cy="609600"/>
          </a:xfrm>
          <a:prstGeom prst="rect">
            <a:avLst/>
          </a:prstGeom>
        </p:spPr>
        <p:txBody>
          <a:bodyPr/>
          <a:lstStyle>
            <a:lvl1pPr marL="0" indent="0">
              <a:buNone/>
              <a:defRPr sz="2800" b="1" i="0">
                <a:latin typeface="Interstate" pitchFamily="2" charset="77"/>
              </a:defRPr>
            </a:lvl1pPr>
          </a:lstStyle>
          <a:p>
            <a:pPr lvl="0"/>
            <a:r>
              <a:rPr lang="nl-NL"/>
              <a:t>&gt; EN EEN ONDERTITEL</a:t>
            </a:r>
          </a:p>
        </p:txBody>
      </p:sp>
      <p:pic>
        <p:nvPicPr>
          <p:cNvPr id="5" name="Afbeelding 4" descr="Afbeelding met tekst, klok, illustratie, meter&#10;&#10;Automatisch gegenereerde beschrijving">
            <a:extLst>
              <a:ext uri="{FF2B5EF4-FFF2-40B4-BE49-F238E27FC236}">
                <a16:creationId xmlns:a16="http://schemas.microsoft.com/office/drawing/2014/main" id="{61936818-5EBD-4B49-AFC7-FBC3493E7F6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325600" y="9486900"/>
            <a:ext cx="3543296" cy="442912"/>
          </a:xfrm>
          <a:prstGeom prst="rect">
            <a:avLst/>
          </a:prstGeom>
        </p:spPr>
      </p:pic>
    </p:spTree>
    <p:extLst>
      <p:ext uri="{BB962C8B-B14F-4D97-AF65-F5344CB8AC3E}">
        <p14:creationId xmlns:p14="http://schemas.microsoft.com/office/powerpoint/2010/main" val="3856135131"/>
      </p:ext>
    </p:extLst>
  </p:cSld>
  <p:clrMapOvr>
    <a:overrideClrMapping bg1="dk1" tx1="lt1" bg2="dk2" tx2="lt2" accent1="accent1" accent2="accent2" accent3="accent3" accent4="accent4" accent5="accent5" accent6="accent6" hlink="hlink" folHlink="folHlink"/>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oud met video">
    <p:spTree>
      <p:nvGrpSpPr>
        <p:cNvPr id="1" name=""/>
        <p:cNvGrpSpPr/>
        <p:nvPr/>
      </p:nvGrpSpPr>
      <p:grpSpPr>
        <a:xfrm>
          <a:off x="0" y="0"/>
          <a:ext cx="0" cy="0"/>
          <a:chOff x="0" y="0"/>
          <a:chExt cx="0" cy="0"/>
        </a:xfrm>
      </p:grpSpPr>
      <p:sp>
        <p:nvSpPr>
          <p:cNvPr id="5" name="Tijdelijke aanduiding voor media 4">
            <a:extLst>
              <a:ext uri="{FF2B5EF4-FFF2-40B4-BE49-F238E27FC236}">
                <a16:creationId xmlns:a16="http://schemas.microsoft.com/office/drawing/2014/main" id="{4A32BBF4-B386-FE4E-96BA-AE2A63A84F3E}"/>
              </a:ext>
            </a:extLst>
          </p:cNvPr>
          <p:cNvSpPr>
            <a:spLocks noGrp="1"/>
          </p:cNvSpPr>
          <p:nvPr>
            <p:ph type="media" sz="quarter" idx="10" hasCustomPrompt="1"/>
          </p:nvPr>
        </p:nvSpPr>
        <p:spPr>
          <a:xfrm>
            <a:off x="1233237" y="4800600"/>
            <a:ext cx="7855995" cy="4527690"/>
          </a:xfrm>
          <a:prstGeom prst="rect">
            <a:avLst/>
          </a:prstGeom>
          <a:solidFill>
            <a:schemeClr val="tx2"/>
          </a:solidFill>
        </p:spPr>
        <p:txBody>
          <a:bodyPr/>
          <a:lstStyle>
            <a:lvl1pPr marL="0" indent="0">
              <a:buNone/>
              <a:defRPr sz="2400">
                <a:latin typeface="Interstate" pitchFamily="2" charset="77"/>
              </a:defRPr>
            </a:lvl1pPr>
          </a:lstStyle>
          <a:p>
            <a:r>
              <a:rPr lang="nl-NL"/>
              <a:t>Video invoegen via icoon</a:t>
            </a:r>
          </a:p>
        </p:txBody>
      </p:sp>
      <p:sp>
        <p:nvSpPr>
          <p:cNvPr id="7" name="Titel 7">
            <a:extLst>
              <a:ext uri="{FF2B5EF4-FFF2-40B4-BE49-F238E27FC236}">
                <a16:creationId xmlns:a16="http://schemas.microsoft.com/office/drawing/2014/main" id="{E27423AA-80E6-C243-A247-F80B7EF3000A}"/>
              </a:ext>
            </a:extLst>
          </p:cNvPr>
          <p:cNvSpPr>
            <a:spLocks noGrp="1"/>
          </p:cNvSpPr>
          <p:nvPr>
            <p:ph type="title" hasCustomPrompt="1"/>
          </p:nvPr>
        </p:nvSpPr>
        <p:spPr>
          <a:xfrm>
            <a:off x="1257300" y="1028700"/>
            <a:ext cx="7886700" cy="1989137"/>
          </a:xfrm>
          <a:prstGeom prst="rect">
            <a:avLst/>
          </a:prstGeom>
        </p:spPr>
        <p:txBody>
          <a:bodyPr/>
          <a:lstStyle>
            <a:lvl1pPr>
              <a:defRPr sz="9000" b="1" i="0">
                <a:latin typeface="Interstate Black" pitchFamily="2" charset="77"/>
              </a:defRPr>
            </a:lvl1pPr>
          </a:lstStyle>
          <a:p>
            <a:r>
              <a:rPr lang="nl-NL"/>
              <a:t>HIER EEN</a:t>
            </a:r>
            <a:br>
              <a:rPr lang="nl-NL"/>
            </a:br>
            <a:r>
              <a:rPr lang="nl-NL"/>
              <a:t>TITEL</a:t>
            </a:r>
          </a:p>
        </p:txBody>
      </p:sp>
      <p:sp>
        <p:nvSpPr>
          <p:cNvPr id="8" name="Tijdelijke aanduiding voor tekst 2">
            <a:extLst>
              <a:ext uri="{FF2B5EF4-FFF2-40B4-BE49-F238E27FC236}">
                <a16:creationId xmlns:a16="http://schemas.microsoft.com/office/drawing/2014/main" id="{04AF1725-81F8-E44F-A24C-D204769FCF79}"/>
              </a:ext>
            </a:extLst>
          </p:cNvPr>
          <p:cNvSpPr>
            <a:spLocks noGrp="1"/>
          </p:cNvSpPr>
          <p:nvPr>
            <p:ph type="body" sz="quarter" idx="11" hasCustomPrompt="1"/>
          </p:nvPr>
        </p:nvSpPr>
        <p:spPr>
          <a:xfrm>
            <a:off x="10199077" y="1890346"/>
            <a:ext cx="6819900" cy="7437943"/>
          </a:xfrm>
          <a:prstGeom prst="rect">
            <a:avLst/>
          </a:prstGeom>
        </p:spPr>
        <p:txBody>
          <a:bodyPr/>
          <a:lstStyle>
            <a:lvl1pPr marL="0" marR="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sz="3200"/>
            </a:lvl1pPr>
          </a:lstStyle>
          <a:p>
            <a:pPr marL="0" marR="0" lvl="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a:pPr>
            <a:r>
              <a:rPr lang="nl-NL" sz="3200" b="0" i="0" kern="1200" err="1">
                <a:solidFill>
                  <a:schemeClr val="tx1"/>
                </a:solidFill>
                <a:effectLst/>
                <a:latin typeface="Interstate" pitchFamily="2" charset="77"/>
                <a:ea typeface="+mn-ea"/>
                <a:cs typeface="+mn-cs"/>
              </a:rPr>
              <a:t>Lorem ipsum dolor sit amet, consectetur adipiscing elit. Nam tincidunt iaculis turpis, non semper nunc. Vivamus porta, metus in molestie egestas, augue justo ultricies magna, eu dapibus nisl magna in arcu. Aliquam sit amet justo quis libero interdum pharetra. Sed sed mi id elit aliquet mollis eu et lacus. </a:t>
            </a:r>
          </a:p>
          <a:p>
            <a:pPr marL="0" marR="0" lvl="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a:pPr>
            <a:endParaRPr lang="nl-NL" sz="3200" b="0" i="0" kern="1200">
              <a:solidFill>
                <a:schemeClr val="tx1"/>
              </a:solidFill>
              <a:effectLst/>
              <a:latin typeface="Interstate" pitchFamily="2" charset="77"/>
              <a:ea typeface="+mn-ea"/>
              <a:cs typeface="+mn-cs"/>
            </a:endParaRPr>
          </a:p>
          <a:p>
            <a:pPr marL="0" marR="0" lvl="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a:pPr>
            <a:r>
              <a:rPr lang="nl-NL" sz="3200" b="0" i="0" kern="1200">
                <a:solidFill>
                  <a:schemeClr val="tx1"/>
                </a:solidFill>
                <a:effectLst/>
                <a:latin typeface="Interstate" pitchFamily="2" charset="77"/>
                <a:ea typeface="+mn-ea"/>
                <a:cs typeface="+mn-cs"/>
              </a:rPr>
              <a:t>&gt; Lorem ipsum dolor</a:t>
            </a:r>
            <a:br>
              <a:rPr lang="nl-NL" sz="3200" b="0" i="0" kern="1200">
                <a:solidFill>
                  <a:schemeClr val="tx1"/>
                </a:solidFill>
                <a:effectLst/>
                <a:latin typeface="Interstate" pitchFamily="2" charset="77"/>
                <a:ea typeface="+mn-ea"/>
                <a:cs typeface="+mn-cs"/>
              </a:rPr>
            </a:br>
            <a:r>
              <a:rPr lang="nl-NL" sz="3200" b="0" i="0" kern="1200">
                <a:solidFill>
                  <a:schemeClr val="tx1"/>
                </a:solidFill>
                <a:effectLst/>
                <a:latin typeface="Interstate" pitchFamily="2" charset="77"/>
                <a:ea typeface="+mn-ea"/>
                <a:cs typeface="+mn-cs"/>
              </a:rPr>
              <a:t>&gt; Vivamus porta</a:t>
            </a:r>
            <a:br>
              <a:rPr lang="nl-NL" sz="3200" b="0" i="0" kern="1200">
                <a:solidFill>
                  <a:schemeClr val="tx1"/>
                </a:solidFill>
                <a:effectLst/>
                <a:latin typeface="Interstate" pitchFamily="2" charset="77"/>
                <a:ea typeface="+mn-ea"/>
                <a:cs typeface="+mn-cs"/>
              </a:rPr>
            </a:br>
            <a:r>
              <a:rPr lang="nl-NL" sz="3200" b="0" i="0" kern="1200">
                <a:solidFill>
                  <a:schemeClr val="tx1"/>
                </a:solidFill>
                <a:effectLst/>
                <a:latin typeface="Interstate" pitchFamily="2" charset="77"/>
                <a:ea typeface="+mn-ea"/>
                <a:cs typeface="+mn-cs"/>
              </a:rPr>
              <a:t>&gt; Aliquam sit amet </a:t>
            </a:r>
            <a:br>
              <a:rPr lang="nl-NL" sz="3200" b="0" i="0" kern="1200">
                <a:solidFill>
                  <a:schemeClr val="tx1"/>
                </a:solidFill>
                <a:effectLst/>
                <a:latin typeface="Interstate" pitchFamily="2" charset="77"/>
                <a:ea typeface="+mn-ea"/>
                <a:cs typeface="+mn-cs"/>
              </a:rPr>
            </a:br>
            <a:r>
              <a:rPr lang="nl-NL" sz="3200" b="0" i="0" kern="1200">
                <a:solidFill>
                  <a:schemeClr val="tx1"/>
                </a:solidFill>
                <a:effectLst/>
                <a:latin typeface="Interstate" pitchFamily="2" charset="77"/>
                <a:ea typeface="+mn-ea"/>
                <a:cs typeface="+mn-cs"/>
              </a:rPr>
              <a:t>&gt; Sed sed mi id elit </a:t>
            </a:r>
            <a:br>
              <a:rPr lang="nl-NL" sz="3200" b="0" i="0" kern="1200">
                <a:solidFill>
                  <a:schemeClr val="tx1"/>
                </a:solidFill>
                <a:effectLst/>
                <a:latin typeface="Interstate" pitchFamily="2" charset="77"/>
                <a:ea typeface="+mn-ea"/>
                <a:cs typeface="+mn-cs"/>
              </a:rPr>
            </a:br>
            <a:r>
              <a:rPr lang="nl-NL" sz="3200" b="0" i="0" kern="1200">
                <a:solidFill>
                  <a:schemeClr val="tx1"/>
                </a:solidFill>
                <a:effectLst/>
                <a:latin typeface="Interstate" pitchFamily="2" charset="77"/>
                <a:ea typeface="+mn-ea"/>
                <a:cs typeface="+mn-cs"/>
              </a:rPr>
              <a:t>&gt; Nam tincidunt iaculis</a:t>
            </a:r>
            <a:endParaRPr lang="nl-NL"/>
          </a:p>
        </p:txBody>
      </p:sp>
      <p:sp>
        <p:nvSpPr>
          <p:cNvPr id="10" name="Tijdelijke aanduiding voor tekst 7">
            <a:extLst>
              <a:ext uri="{FF2B5EF4-FFF2-40B4-BE49-F238E27FC236}">
                <a16:creationId xmlns:a16="http://schemas.microsoft.com/office/drawing/2014/main" id="{E6D30968-8961-9D45-A9CE-FDC00B2C67E7}"/>
              </a:ext>
            </a:extLst>
          </p:cNvPr>
          <p:cNvSpPr>
            <a:spLocks noGrp="1"/>
          </p:cNvSpPr>
          <p:nvPr>
            <p:ph type="body" sz="quarter" idx="12" hasCustomPrompt="1"/>
          </p:nvPr>
        </p:nvSpPr>
        <p:spPr>
          <a:xfrm>
            <a:off x="10199077" y="1008185"/>
            <a:ext cx="6819900" cy="609600"/>
          </a:xfrm>
          <a:prstGeom prst="rect">
            <a:avLst/>
          </a:prstGeom>
        </p:spPr>
        <p:txBody>
          <a:bodyPr/>
          <a:lstStyle>
            <a:lvl1pPr marL="0" indent="0">
              <a:buNone/>
              <a:defRPr sz="2800" b="1" i="0">
                <a:latin typeface="Interstate" pitchFamily="2" charset="77"/>
              </a:defRPr>
            </a:lvl1pPr>
          </a:lstStyle>
          <a:p>
            <a:pPr lvl="0"/>
            <a:r>
              <a:rPr lang="nl-NL"/>
              <a:t>SUBTITEL</a:t>
            </a:r>
          </a:p>
        </p:txBody>
      </p:sp>
      <p:sp>
        <p:nvSpPr>
          <p:cNvPr id="11" name="Tijdelijke aanduiding voor tekst 7">
            <a:extLst>
              <a:ext uri="{FF2B5EF4-FFF2-40B4-BE49-F238E27FC236}">
                <a16:creationId xmlns:a16="http://schemas.microsoft.com/office/drawing/2014/main" id="{EB01188E-509A-8A4A-B8A3-487EC4748806}"/>
              </a:ext>
            </a:extLst>
          </p:cNvPr>
          <p:cNvSpPr>
            <a:spLocks noGrp="1"/>
          </p:cNvSpPr>
          <p:nvPr>
            <p:ph type="body" sz="quarter" idx="13" hasCustomPrompt="1"/>
          </p:nvPr>
        </p:nvSpPr>
        <p:spPr>
          <a:xfrm>
            <a:off x="1257300" y="3575538"/>
            <a:ext cx="7831932" cy="609600"/>
          </a:xfrm>
          <a:prstGeom prst="rect">
            <a:avLst/>
          </a:prstGeom>
        </p:spPr>
        <p:txBody>
          <a:bodyPr/>
          <a:lstStyle>
            <a:lvl1pPr marL="0" indent="0">
              <a:buNone/>
              <a:defRPr sz="2800" b="1" i="0">
                <a:latin typeface="Interstate" pitchFamily="2" charset="77"/>
              </a:defRPr>
            </a:lvl1pPr>
          </a:lstStyle>
          <a:p>
            <a:pPr lvl="0"/>
            <a:r>
              <a:rPr lang="nl-NL"/>
              <a:t>&gt; EN EEN ONDERTITEL</a:t>
            </a:r>
          </a:p>
        </p:txBody>
      </p:sp>
    </p:spTree>
    <p:extLst>
      <p:ext uri="{BB962C8B-B14F-4D97-AF65-F5344CB8AC3E}">
        <p14:creationId xmlns:p14="http://schemas.microsoft.com/office/powerpoint/2010/main" val="323760201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oud met tabel rechts">
    <p:spTree>
      <p:nvGrpSpPr>
        <p:cNvPr id="1" name=""/>
        <p:cNvGrpSpPr/>
        <p:nvPr/>
      </p:nvGrpSpPr>
      <p:grpSpPr>
        <a:xfrm>
          <a:off x="0" y="0"/>
          <a:ext cx="0" cy="0"/>
          <a:chOff x="0" y="0"/>
          <a:chExt cx="0" cy="0"/>
        </a:xfrm>
      </p:grpSpPr>
      <p:sp>
        <p:nvSpPr>
          <p:cNvPr id="4" name="Titel 7">
            <a:extLst>
              <a:ext uri="{FF2B5EF4-FFF2-40B4-BE49-F238E27FC236}">
                <a16:creationId xmlns:a16="http://schemas.microsoft.com/office/drawing/2014/main" id="{B5A547F2-81FC-514D-9B50-A92279517253}"/>
              </a:ext>
            </a:extLst>
          </p:cNvPr>
          <p:cNvSpPr>
            <a:spLocks noGrp="1"/>
          </p:cNvSpPr>
          <p:nvPr>
            <p:ph type="title" hasCustomPrompt="1"/>
          </p:nvPr>
        </p:nvSpPr>
        <p:spPr>
          <a:xfrm>
            <a:off x="1257300" y="1028700"/>
            <a:ext cx="15773400" cy="1989137"/>
          </a:xfrm>
          <a:prstGeom prst="rect">
            <a:avLst/>
          </a:prstGeom>
        </p:spPr>
        <p:txBody>
          <a:bodyPr/>
          <a:lstStyle>
            <a:lvl1pPr>
              <a:defRPr sz="9000" b="1" i="0">
                <a:latin typeface="Interstate Black" pitchFamily="2" charset="77"/>
              </a:defRPr>
            </a:lvl1pPr>
          </a:lstStyle>
          <a:p>
            <a:r>
              <a:rPr lang="nl-NL"/>
              <a:t>HIER EEN</a:t>
            </a:r>
            <a:br>
              <a:rPr lang="nl-NL"/>
            </a:br>
            <a:r>
              <a:rPr lang="nl-NL"/>
              <a:t>TITEL</a:t>
            </a:r>
          </a:p>
        </p:txBody>
      </p:sp>
      <p:sp>
        <p:nvSpPr>
          <p:cNvPr id="5" name="Tijdelijke aanduiding voor tekst 2">
            <a:extLst>
              <a:ext uri="{FF2B5EF4-FFF2-40B4-BE49-F238E27FC236}">
                <a16:creationId xmlns:a16="http://schemas.microsoft.com/office/drawing/2014/main" id="{7EAE6698-5C36-CE42-9D78-2C6D37D46115}"/>
              </a:ext>
            </a:extLst>
          </p:cNvPr>
          <p:cNvSpPr>
            <a:spLocks noGrp="1"/>
          </p:cNvSpPr>
          <p:nvPr>
            <p:ph type="body" sz="quarter" idx="10" hasCustomPrompt="1"/>
          </p:nvPr>
        </p:nvSpPr>
        <p:spPr>
          <a:xfrm>
            <a:off x="1257300" y="4457700"/>
            <a:ext cx="6819900" cy="4953000"/>
          </a:xfrm>
          <a:prstGeom prst="rect">
            <a:avLst/>
          </a:prstGeom>
        </p:spPr>
        <p:txBody>
          <a:bodyPr/>
          <a:lstStyle>
            <a:lvl1pPr marL="0" marR="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sz="3200"/>
            </a:lvl1pPr>
          </a:lstStyle>
          <a:p>
            <a:pPr marL="0" marR="0" lvl="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a:pPr>
            <a:r>
              <a:rPr lang="nl-NL" sz="3200" b="0" i="0" kern="1200" err="1">
                <a:solidFill>
                  <a:schemeClr val="tx1"/>
                </a:solidFill>
                <a:effectLst/>
                <a:latin typeface="Interstate" pitchFamily="2" charset="77"/>
                <a:ea typeface="+mn-ea"/>
                <a:cs typeface="+mn-cs"/>
              </a:rPr>
              <a:t>Lorem ipsum dolor sit amet, consectetur adipiscing elit. Nam tincidunt iaculis turpis, non semper nunc. Vivamus porta, metus in molestie egestas, augue justo ultricies magna, eu dapibus nisl magna in arcu. Aliquam sit amet justo quis libero interdum pharetra. Sed sed mi id elit aliquet mollis eu et lacus. Sed aliquam nec est sit amet dictum. </a:t>
            </a:r>
            <a:endParaRPr lang="nl-NL" sz="3200">
              <a:latin typeface="Interstate" pitchFamily="2" charset="77"/>
            </a:endParaRPr>
          </a:p>
          <a:p>
            <a:pPr lvl="0"/>
            <a:endParaRPr lang="nl-NL"/>
          </a:p>
        </p:txBody>
      </p:sp>
      <p:sp>
        <p:nvSpPr>
          <p:cNvPr id="6" name="Tijdelijke aanduiding voor tekst 7">
            <a:extLst>
              <a:ext uri="{FF2B5EF4-FFF2-40B4-BE49-F238E27FC236}">
                <a16:creationId xmlns:a16="http://schemas.microsoft.com/office/drawing/2014/main" id="{8BDB107E-D6FD-7940-BA37-2FEBBE49DD82}"/>
              </a:ext>
            </a:extLst>
          </p:cNvPr>
          <p:cNvSpPr>
            <a:spLocks noGrp="1"/>
          </p:cNvSpPr>
          <p:nvPr>
            <p:ph type="body" sz="quarter" idx="11" hasCustomPrompt="1"/>
          </p:nvPr>
        </p:nvSpPr>
        <p:spPr>
          <a:xfrm>
            <a:off x="1257300" y="3575538"/>
            <a:ext cx="6057900" cy="609600"/>
          </a:xfrm>
          <a:prstGeom prst="rect">
            <a:avLst/>
          </a:prstGeom>
        </p:spPr>
        <p:txBody>
          <a:bodyPr/>
          <a:lstStyle>
            <a:lvl1pPr marL="0" indent="0">
              <a:buNone/>
              <a:defRPr sz="2800" b="1" i="0">
                <a:latin typeface="Interstate" pitchFamily="2" charset="77"/>
              </a:defRPr>
            </a:lvl1pPr>
          </a:lstStyle>
          <a:p>
            <a:pPr lvl="0"/>
            <a:r>
              <a:rPr lang="nl-NL"/>
              <a:t>&gt; EN EEN ONDERTITEL</a:t>
            </a:r>
          </a:p>
        </p:txBody>
      </p:sp>
      <p:sp>
        <p:nvSpPr>
          <p:cNvPr id="7" name="Tijdelijke aanduiding voor tabel 2">
            <a:extLst>
              <a:ext uri="{FF2B5EF4-FFF2-40B4-BE49-F238E27FC236}">
                <a16:creationId xmlns:a16="http://schemas.microsoft.com/office/drawing/2014/main" id="{3CBFD259-21E1-49C0-A12B-5AE8C3C74A39}"/>
              </a:ext>
            </a:extLst>
          </p:cNvPr>
          <p:cNvSpPr>
            <a:spLocks noGrp="1"/>
          </p:cNvSpPr>
          <p:nvPr>
            <p:ph type="tbl" sz="quarter" idx="14" hasCustomPrompt="1"/>
          </p:nvPr>
        </p:nvSpPr>
        <p:spPr>
          <a:xfrm>
            <a:off x="9144000" y="1028700"/>
            <a:ext cx="7886700" cy="8572500"/>
          </a:xfrm>
          <a:prstGeom prst="rect">
            <a:avLst/>
          </a:prstGeom>
          <a:solidFill>
            <a:schemeClr val="tx2"/>
          </a:solidFill>
        </p:spPr>
        <p:txBody>
          <a:bodyPr/>
          <a:lstStyle>
            <a:lvl1pPr>
              <a:defRPr sz="2400" b="0"/>
            </a:lvl1pPr>
          </a:lstStyle>
          <a:p>
            <a:r>
              <a:rPr lang="nl-NL"/>
              <a:t>Maak een tabel via icoon</a:t>
            </a:r>
          </a:p>
        </p:txBody>
      </p:sp>
    </p:spTree>
    <p:extLst>
      <p:ext uri="{BB962C8B-B14F-4D97-AF65-F5344CB8AC3E}">
        <p14:creationId xmlns:p14="http://schemas.microsoft.com/office/powerpoint/2010/main" val="415629439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oud met tabel onder">
    <p:spTree>
      <p:nvGrpSpPr>
        <p:cNvPr id="1" name=""/>
        <p:cNvGrpSpPr/>
        <p:nvPr/>
      </p:nvGrpSpPr>
      <p:grpSpPr>
        <a:xfrm>
          <a:off x="0" y="0"/>
          <a:ext cx="0" cy="0"/>
          <a:chOff x="0" y="0"/>
          <a:chExt cx="0" cy="0"/>
        </a:xfrm>
      </p:grpSpPr>
      <p:sp>
        <p:nvSpPr>
          <p:cNvPr id="5" name="Titel 7">
            <a:extLst>
              <a:ext uri="{FF2B5EF4-FFF2-40B4-BE49-F238E27FC236}">
                <a16:creationId xmlns:a16="http://schemas.microsoft.com/office/drawing/2014/main" id="{6FB91225-659A-2843-9A96-1DD3EC7CD6AB}"/>
              </a:ext>
            </a:extLst>
          </p:cNvPr>
          <p:cNvSpPr>
            <a:spLocks noGrp="1"/>
          </p:cNvSpPr>
          <p:nvPr>
            <p:ph type="title" hasCustomPrompt="1"/>
          </p:nvPr>
        </p:nvSpPr>
        <p:spPr>
          <a:xfrm>
            <a:off x="1257300" y="1028700"/>
            <a:ext cx="15773400" cy="2438400"/>
          </a:xfrm>
          <a:prstGeom prst="rect">
            <a:avLst/>
          </a:prstGeom>
        </p:spPr>
        <p:txBody>
          <a:bodyPr/>
          <a:lstStyle>
            <a:lvl1pPr>
              <a:defRPr sz="9000" b="1" i="0">
                <a:latin typeface="Interstate Black" pitchFamily="2" charset="77"/>
              </a:defRPr>
            </a:lvl1pPr>
          </a:lstStyle>
          <a:p>
            <a:r>
              <a:rPr lang="nl-NL"/>
              <a:t>HIER EEN</a:t>
            </a:r>
            <a:br>
              <a:rPr lang="nl-NL"/>
            </a:br>
            <a:r>
              <a:rPr lang="nl-NL"/>
              <a:t>TITEL</a:t>
            </a:r>
          </a:p>
        </p:txBody>
      </p:sp>
      <p:sp>
        <p:nvSpPr>
          <p:cNvPr id="8" name="Tijdelijke aanduiding voor tekst 2">
            <a:extLst>
              <a:ext uri="{FF2B5EF4-FFF2-40B4-BE49-F238E27FC236}">
                <a16:creationId xmlns:a16="http://schemas.microsoft.com/office/drawing/2014/main" id="{7F7543A0-5F49-8942-AAE3-33B4D54205FC}"/>
              </a:ext>
            </a:extLst>
          </p:cNvPr>
          <p:cNvSpPr>
            <a:spLocks noGrp="1"/>
          </p:cNvSpPr>
          <p:nvPr>
            <p:ph type="body" sz="quarter" idx="11" hasCustomPrompt="1"/>
          </p:nvPr>
        </p:nvSpPr>
        <p:spPr>
          <a:xfrm>
            <a:off x="10199077" y="1890347"/>
            <a:ext cx="6831623" cy="2294791"/>
          </a:xfrm>
          <a:prstGeom prst="rect">
            <a:avLst/>
          </a:prstGeom>
        </p:spPr>
        <p:txBody>
          <a:bodyPr/>
          <a:lstStyle>
            <a:lvl1pPr marL="0" marR="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sz="3200"/>
            </a:lvl1pPr>
          </a:lstStyle>
          <a:p>
            <a:pPr marL="0" marR="0" lvl="0" indent="0" algn="l" defTabSz="1371600" rtl="0" eaLnBrk="1" fontAlgn="auto" latinLnBrk="0" hangingPunct="1">
              <a:lnSpc>
                <a:spcPct val="90000"/>
              </a:lnSpc>
              <a:spcBef>
                <a:spcPts val="1500"/>
              </a:spcBef>
              <a:spcAft>
                <a:spcPct val="0"/>
              </a:spcAft>
              <a:buClrTx/>
              <a:buSzTx/>
              <a:buFont typeface="Arial" panose="020B0604020202020204" pitchFamily="34" charset="0"/>
              <a:buNone/>
              <a:defRPr/>
            </a:pPr>
            <a:r>
              <a:rPr lang="nl-NL" sz="3200" b="0" i="0" kern="1200" err="1">
                <a:solidFill>
                  <a:schemeClr val="tx1"/>
                </a:solidFill>
                <a:effectLst/>
                <a:latin typeface="Interstate" pitchFamily="2" charset="77"/>
                <a:ea typeface="+mn-ea"/>
                <a:cs typeface="+mn-cs"/>
              </a:rPr>
              <a:t>Lorem ipsum dolor sit amet, consectetur adipiscing elit. Nam tincidunt iaculis turpis, </a:t>
            </a:r>
            <a:br>
              <a:rPr lang="nl-NL" sz="3200" b="0" i="0" kern="1200" err="1">
                <a:solidFill>
                  <a:schemeClr val="tx1"/>
                </a:solidFill>
                <a:effectLst/>
                <a:latin typeface="Interstate" pitchFamily="2" charset="77"/>
                <a:ea typeface="+mn-ea"/>
                <a:cs typeface="+mn-cs"/>
              </a:rPr>
            </a:br>
            <a:r>
              <a:rPr lang="nl-NL" sz="3200" b="0" i="0" kern="1200" err="1">
                <a:solidFill>
                  <a:schemeClr val="tx1"/>
                </a:solidFill>
                <a:effectLst/>
                <a:latin typeface="Interstate" pitchFamily="2" charset="77"/>
                <a:ea typeface="+mn-ea"/>
                <a:cs typeface="+mn-cs"/>
              </a:rPr>
              <a:t>non semper nunc. </a:t>
            </a:r>
            <a:endParaRPr lang="nl-NL"/>
          </a:p>
        </p:txBody>
      </p:sp>
      <p:sp>
        <p:nvSpPr>
          <p:cNvPr id="10" name="Tijdelijke aanduiding voor tekst 7">
            <a:extLst>
              <a:ext uri="{FF2B5EF4-FFF2-40B4-BE49-F238E27FC236}">
                <a16:creationId xmlns:a16="http://schemas.microsoft.com/office/drawing/2014/main" id="{F89676FD-B07F-754A-B8B3-0452B4597339}"/>
              </a:ext>
            </a:extLst>
          </p:cNvPr>
          <p:cNvSpPr>
            <a:spLocks noGrp="1"/>
          </p:cNvSpPr>
          <p:nvPr>
            <p:ph type="body" sz="quarter" idx="12" hasCustomPrompt="1"/>
          </p:nvPr>
        </p:nvSpPr>
        <p:spPr>
          <a:xfrm>
            <a:off x="10199077" y="1008185"/>
            <a:ext cx="6831623" cy="609600"/>
          </a:xfrm>
          <a:prstGeom prst="rect">
            <a:avLst/>
          </a:prstGeom>
        </p:spPr>
        <p:txBody>
          <a:bodyPr/>
          <a:lstStyle>
            <a:lvl1pPr marL="0" indent="0">
              <a:buNone/>
              <a:defRPr sz="2800" b="1" i="0">
                <a:latin typeface="Interstate" pitchFamily="2" charset="77"/>
              </a:defRPr>
            </a:lvl1pPr>
          </a:lstStyle>
          <a:p>
            <a:pPr lvl="0"/>
            <a:r>
              <a:rPr lang="nl-NL"/>
              <a:t>SUBTITEL</a:t>
            </a:r>
          </a:p>
        </p:txBody>
      </p:sp>
      <p:sp>
        <p:nvSpPr>
          <p:cNvPr id="11" name="Tijdelijke aanduiding voor tekst 7">
            <a:extLst>
              <a:ext uri="{FF2B5EF4-FFF2-40B4-BE49-F238E27FC236}">
                <a16:creationId xmlns:a16="http://schemas.microsoft.com/office/drawing/2014/main" id="{ACAD2D95-DF7C-8044-9902-FE21341C6CF0}"/>
              </a:ext>
            </a:extLst>
          </p:cNvPr>
          <p:cNvSpPr>
            <a:spLocks noGrp="1"/>
          </p:cNvSpPr>
          <p:nvPr>
            <p:ph type="body" sz="quarter" idx="13" hasCustomPrompt="1"/>
          </p:nvPr>
        </p:nvSpPr>
        <p:spPr>
          <a:xfrm>
            <a:off x="1257300" y="3575538"/>
            <a:ext cx="7831932" cy="609600"/>
          </a:xfrm>
          <a:prstGeom prst="rect">
            <a:avLst/>
          </a:prstGeom>
        </p:spPr>
        <p:txBody>
          <a:bodyPr/>
          <a:lstStyle>
            <a:lvl1pPr marL="0" indent="0">
              <a:buNone/>
              <a:defRPr sz="2800" b="1" i="0">
                <a:latin typeface="Interstate" pitchFamily="2" charset="77"/>
              </a:defRPr>
            </a:lvl1pPr>
          </a:lstStyle>
          <a:p>
            <a:pPr lvl="0"/>
            <a:r>
              <a:rPr lang="nl-NL"/>
              <a:t>&gt; EN EEN ONDERTITEL</a:t>
            </a:r>
          </a:p>
        </p:txBody>
      </p:sp>
      <p:sp>
        <p:nvSpPr>
          <p:cNvPr id="3" name="Tijdelijke aanduiding voor tabel 2">
            <a:extLst>
              <a:ext uri="{FF2B5EF4-FFF2-40B4-BE49-F238E27FC236}">
                <a16:creationId xmlns:a16="http://schemas.microsoft.com/office/drawing/2014/main" id="{7AA9E69E-E85B-4513-AB6A-021692B6123E}"/>
              </a:ext>
            </a:extLst>
          </p:cNvPr>
          <p:cNvSpPr>
            <a:spLocks noGrp="1"/>
          </p:cNvSpPr>
          <p:nvPr>
            <p:ph type="tbl" sz="quarter" idx="14" hasCustomPrompt="1"/>
          </p:nvPr>
        </p:nvSpPr>
        <p:spPr>
          <a:xfrm>
            <a:off x="1257300" y="4671391"/>
            <a:ext cx="15773400" cy="4929809"/>
          </a:xfrm>
          <a:prstGeom prst="rect">
            <a:avLst/>
          </a:prstGeom>
          <a:solidFill>
            <a:schemeClr val="tx2"/>
          </a:solidFill>
        </p:spPr>
        <p:txBody>
          <a:bodyPr/>
          <a:lstStyle>
            <a:lvl1pPr>
              <a:defRPr sz="2400" b="0"/>
            </a:lvl1pPr>
          </a:lstStyle>
          <a:p>
            <a:r>
              <a:rPr lang="nl-NL"/>
              <a:t>Maak een tabel via icoon</a:t>
            </a:r>
          </a:p>
        </p:txBody>
      </p:sp>
    </p:spTree>
    <p:extLst>
      <p:ext uri="{BB962C8B-B14F-4D97-AF65-F5344CB8AC3E}">
        <p14:creationId xmlns:p14="http://schemas.microsoft.com/office/powerpoint/2010/main" val="124875232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el beeldvullend">
    <p:spTree>
      <p:nvGrpSpPr>
        <p:cNvPr id="1" name=""/>
        <p:cNvGrpSpPr/>
        <p:nvPr/>
      </p:nvGrpSpPr>
      <p:grpSpPr>
        <a:xfrm>
          <a:off x="0" y="0"/>
          <a:ext cx="0" cy="0"/>
          <a:chOff x="0" y="0"/>
          <a:chExt cx="0" cy="0"/>
        </a:xfrm>
      </p:grpSpPr>
      <p:sp>
        <p:nvSpPr>
          <p:cNvPr id="11" name="Tijdelijke aanduiding voor tekst 7">
            <a:extLst>
              <a:ext uri="{FF2B5EF4-FFF2-40B4-BE49-F238E27FC236}">
                <a16:creationId xmlns:a16="http://schemas.microsoft.com/office/drawing/2014/main" id="{ACAD2D95-DF7C-8044-9902-FE21341C6CF0}"/>
              </a:ext>
            </a:extLst>
          </p:cNvPr>
          <p:cNvSpPr>
            <a:spLocks noGrp="1"/>
          </p:cNvSpPr>
          <p:nvPr>
            <p:ph type="body" sz="quarter" idx="13" hasCustomPrompt="1"/>
          </p:nvPr>
        </p:nvSpPr>
        <p:spPr>
          <a:xfrm>
            <a:off x="1257300" y="685800"/>
            <a:ext cx="7831932" cy="609600"/>
          </a:xfrm>
          <a:prstGeom prst="rect">
            <a:avLst/>
          </a:prstGeom>
        </p:spPr>
        <p:txBody>
          <a:bodyPr/>
          <a:lstStyle>
            <a:lvl1pPr marL="0" indent="0">
              <a:buNone/>
              <a:defRPr sz="2800" b="1" i="0">
                <a:latin typeface="Interstate" pitchFamily="2" charset="77"/>
              </a:defRPr>
            </a:lvl1pPr>
          </a:lstStyle>
          <a:p>
            <a:pPr lvl="0"/>
            <a:r>
              <a:rPr lang="nl-NL"/>
              <a:t>&gt; NAAM TABEL</a:t>
            </a:r>
          </a:p>
        </p:txBody>
      </p:sp>
      <p:sp>
        <p:nvSpPr>
          <p:cNvPr id="3" name="Tijdelijke aanduiding voor tabel 2">
            <a:extLst>
              <a:ext uri="{FF2B5EF4-FFF2-40B4-BE49-F238E27FC236}">
                <a16:creationId xmlns:a16="http://schemas.microsoft.com/office/drawing/2014/main" id="{7AA9E69E-E85B-4513-AB6A-021692B6123E}"/>
              </a:ext>
            </a:extLst>
          </p:cNvPr>
          <p:cNvSpPr>
            <a:spLocks noGrp="1"/>
          </p:cNvSpPr>
          <p:nvPr>
            <p:ph type="tbl" sz="quarter" idx="14" hasCustomPrompt="1"/>
          </p:nvPr>
        </p:nvSpPr>
        <p:spPr>
          <a:xfrm>
            <a:off x="1257300" y="1550504"/>
            <a:ext cx="15773400" cy="8050696"/>
          </a:xfrm>
          <a:prstGeom prst="rect">
            <a:avLst/>
          </a:prstGeom>
          <a:solidFill>
            <a:schemeClr val="tx2"/>
          </a:solidFill>
        </p:spPr>
        <p:txBody>
          <a:bodyPr/>
          <a:lstStyle>
            <a:lvl1pPr>
              <a:defRPr sz="2400" b="0"/>
            </a:lvl1pPr>
          </a:lstStyle>
          <a:p>
            <a:r>
              <a:rPr lang="nl-NL"/>
              <a:t>Maak een tabel via icoon</a:t>
            </a:r>
          </a:p>
        </p:txBody>
      </p:sp>
    </p:spTree>
    <p:extLst>
      <p:ext uri="{BB962C8B-B14F-4D97-AF65-F5344CB8AC3E}">
        <p14:creationId xmlns:p14="http://schemas.microsoft.com/office/powerpoint/2010/main" val="190525956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Tijdelijke aanduiding voor afbeelding 2">
            <a:extLst>
              <a:ext uri="{FF2B5EF4-FFF2-40B4-BE49-F238E27FC236}">
                <a16:creationId xmlns:a16="http://schemas.microsoft.com/office/drawing/2014/main" id="{B2B79938-9063-E84C-AA40-B1D5B908FA7D}"/>
              </a:ext>
            </a:extLst>
          </p:cNvPr>
          <p:cNvSpPr>
            <a:spLocks noGrp="1"/>
          </p:cNvSpPr>
          <p:nvPr/>
        </p:nvSpPr>
        <p:spPr>
          <a:xfrm>
            <a:off x="0" y="1"/>
            <a:ext cx="18288000" cy="102869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sz="4200"/>
          </a:p>
        </p:txBody>
      </p:sp>
    </p:spTree>
    <p:extLst>
      <p:ext uri="{BB962C8B-B14F-4D97-AF65-F5344CB8AC3E}">
        <p14:creationId xmlns:p14="http://schemas.microsoft.com/office/powerpoint/2010/main" val="2574588848"/>
      </p:ext>
    </p:extLst>
  </p:cSld>
  <p:clrMap bg1="lt1" tx1="dk1" bg2="lt2" tx2="dk2" accent1="accent1" accent2="accent2" accent3="accent3" accent4="accent4" accent5="accent5" accent6="accent6" hlink="hlink" folHlink="folHlink"/>
  <p:sldLayoutIdLst>
    <p:sldLayoutId id="2147483675" r:id="rId1"/>
    <p:sldLayoutId id="2147483692" r:id="rId2"/>
    <p:sldLayoutId id="2147483688" r:id="rId3"/>
    <p:sldLayoutId id="2147483676" r:id="rId4"/>
    <p:sldLayoutId id="2147483677" r:id="rId5"/>
    <p:sldLayoutId id="2147483678" r:id="rId6"/>
    <p:sldLayoutId id="2147483686" r:id="rId7"/>
    <p:sldLayoutId id="2147483687" r:id="rId8"/>
    <p:sldLayoutId id="2147483685" r:id="rId9"/>
    <p:sldLayoutId id="2147483681" r:id="rId10"/>
    <p:sldLayoutId id="2147483682" r:id="rId11"/>
    <p:sldLayoutId id="2147483679" r:id="rId12"/>
    <p:sldLayoutId id="2147483680" r:id="rId13"/>
    <p:sldLayoutId id="2147483691" r:id="rId14"/>
  </p:sldLayoutIdLst>
  <p:transition/>
  <p:hf hdr="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nl-NL"/>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1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8.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mailto:p.v.d.wal@duravermeel.nl"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Tijdelijke aanduiding voor afbeelding 41" descr="Afbeelding met buiten, resort, kust&#10;&#10;Automatisch gegenereerde beschrijving">
            <a:extLst>
              <a:ext uri="{FF2B5EF4-FFF2-40B4-BE49-F238E27FC236}">
                <a16:creationId xmlns:a16="http://schemas.microsoft.com/office/drawing/2014/main" id="{DE26B24B-BF32-47E5-84F3-A53CA8C59F3A}"/>
              </a:ext>
            </a:extLst>
          </p:cNvPr>
          <p:cNvPicPr>
            <a:picLocks noGrp="1" noChangeAspect="1"/>
          </p:cNvPicPr>
          <p:nvPr>
            <p:ph type="pic" idx="1"/>
          </p:nvPr>
        </p:nvPicPr>
        <p:blipFill>
          <a:blip r:embed="rId2">
            <a:extLst>
              <a:ext uri="{28A0092B-C50C-407E-A947-70E740481C1C}">
                <a14:useLocalDpi xmlns:a14="http://schemas.microsoft.com/office/drawing/2010/main"/>
              </a:ext>
            </a:extLst>
          </a:blip>
          <a:stretch>
            <a:fillRect/>
          </a:stretch>
        </p:blipFill>
        <p:spPr/>
      </p:pic>
      <p:sp>
        <p:nvSpPr>
          <p:cNvPr id="3" name="Titel 2">
            <a:extLst>
              <a:ext uri="{FF2B5EF4-FFF2-40B4-BE49-F238E27FC236}">
                <a16:creationId xmlns:a16="http://schemas.microsoft.com/office/drawing/2014/main" id="{C88AE7B3-D6EC-3A4E-895C-63DD77500C25}"/>
              </a:ext>
            </a:extLst>
          </p:cNvPr>
          <p:cNvSpPr>
            <a:spLocks noGrp="1"/>
          </p:cNvSpPr>
          <p:nvPr>
            <p:ph type="title"/>
          </p:nvPr>
        </p:nvSpPr>
        <p:spPr>
          <a:xfrm>
            <a:off x="1257300" y="1028700"/>
            <a:ext cx="14324822" cy="2525869"/>
          </a:xfrm>
        </p:spPr>
        <p:txBody>
          <a:bodyPr/>
          <a:lstStyle/>
          <a:p>
            <a:r>
              <a:rPr lang="nl-NL" dirty="0">
                <a:latin typeface="+mj-lt"/>
              </a:rPr>
              <a:t>Zelfhelende </a:t>
            </a:r>
            <a:r>
              <a:rPr lang="nl-NL" dirty="0" err="1">
                <a:latin typeface="+mj-lt"/>
              </a:rPr>
              <a:t>workflows</a:t>
            </a:r>
            <a:r>
              <a:rPr lang="nl-NL" dirty="0">
                <a:latin typeface="+mj-lt"/>
              </a:rPr>
              <a:t> &amp; Stekkers</a:t>
            </a:r>
          </a:p>
        </p:txBody>
      </p:sp>
      <p:pic>
        <p:nvPicPr>
          <p:cNvPr id="43" name="Afbeelding 42">
            <a:extLst>
              <a:ext uri="{FF2B5EF4-FFF2-40B4-BE49-F238E27FC236}">
                <a16:creationId xmlns:a16="http://schemas.microsoft.com/office/drawing/2014/main" id="{41B4CE72-2DB8-404E-A2CA-4FB59A5D7AC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046926" y="9258300"/>
            <a:ext cx="3802924" cy="485775"/>
          </a:xfrm>
          <a:prstGeom prst="rect">
            <a:avLst/>
          </a:prstGeom>
        </p:spPr>
      </p:pic>
    </p:spTree>
    <p:extLst>
      <p:ext uri="{BB962C8B-B14F-4D97-AF65-F5344CB8AC3E}">
        <p14:creationId xmlns:p14="http://schemas.microsoft.com/office/powerpoint/2010/main" val="255411340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fbeeldingsresultaat voor software fme logo">
            <a:extLst>
              <a:ext uri="{FF2B5EF4-FFF2-40B4-BE49-F238E27FC236}">
                <a16:creationId xmlns:a16="http://schemas.microsoft.com/office/drawing/2014/main" id="{EECDC8B4-F779-3CB3-6245-AD630E2ECEBF}"/>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tretch>
            <a:fillRect/>
          </a:stretch>
        </p:blipFill>
        <p:spPr bwMode="auto">
          <a:xfrm>
            <a:off x="15506700" y="219456"/>
            <a:ext cx="2422919" cy="2422919"/>
          </a:xfrm>
          <a:custGeom>
            <a:avLst/>
            <a:gdLst/>
            <a:ahLst/>
            <a:cxnLst/>
            <a:rect l="l" t="t" r="r" b="b"/>
            <a:pathLst>
              <a:path w="4141760" h="4377846">
                <a:moveTo>
                  <a:pt x="0" y="0"/>
                </a:moveTo>
                <a:lnTo>
                  <a:pt x="4141760" y="0"/>
                </a:lnTo>
                <a:lnTo>
                  <a:pt x="4141760" y="4377846"/>
                </a:lnTo>
                <a:lnTo>
                  <a:pt x="0" y="4377846"/>
                </a:lnTo>
                <a:close/>
              </a:path>
            </a:pathLst>
          </a:cu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64CFC2FD-DD13-0FDF-C691-6C5B390095D1}"/>
              </a:ext>
            </a:extLst>
          </p:cNvPr>
          <p:cNvSpPr txBox="1">
            <a:spLocks/>
          </p:cNvSpPr>
          <p:nvPr/>
        </p:nvSpPr>
        <p:spPr>
          <a:xfrm>
            <a:off x="158750" y="92060"/>
            <a:ext cx="6140450" cy="523220"/>
          </a:xfrm>
          <a:prstGeom prst="rect">
            <a:avLst/>
          </a:prstGeom>
        </p:spPr>
        <p:txBody>
          <a:bodyPr wrap="square">
            <a:normAutofit/>
          </a:bodyPr>
          <a:lstStyle>
            <a:lvl1pPr algn="l" defTabSz="1371600" rtl="0" eaLnBrk="1" latinLnBrk="0" hangingPunct="1">
              <a:lnSpc>
                <a:spcPct val="90000"/>
              </a:lnSpc>
              <a:spcBef>
                <a:spcPct val="0"/>
              </a:spcBef>
              <a:buNone/>
              <a:defRPr sz="9000" b="1" i="0" kern="1200">
                <a:solidFill>
                  <a:schemeClr val="tx1"/>
                </a:solidFill>
                <a:latin typeface="Interstate Black" pitchFamily="2" charset="77"/>
                <a:ea typeface="+mj-ea"/>
                <a:cs typeface="+mj-cs"/>
              </a:defRPr>
            </a:lvl1pPr>
          </a:lstStyle>
          <a:p>
            <a:pPr>
              <a:spcBef>
                <a:spcPts val="0"/>
              </a:spcBef>
              <a:spcAft>
                <a:spcPts val="0"/>
              </a:spcAft>
            </a:pPr>
            <a:r>
              <a:rPr lang="nl-NL" sz="2800" b="0" i="0" dirty="0">
                <a:solidFill>
                  <a:srgbClr val="181818"/>
                </a:solidFill>
                <a:latin typeface="+mn-lt"/>
              </a:rPr>
              <a:t>Waar ga ik het over hebben?</a:t>
            </a:r>
          </a:p>
        </p:txBody>
      </p:sp>
      <p:sp>
        <p:nvSpPr>
          <p:cNvPr id="9" name="AgendaNummer1"/>
          <p:cNvSpPr txBox="1"/>
          <p:nvPr/>
        </p:nvSpPr>
        <p:spPr>
          <a:xfrm>
            <a:off x="932688" y="2011680"/>
            <a:ext cx="566928" cy="502920"/>
          </a:xfrm>
          <a:prstGeom prst="rect">
            <a:avLst/>
          </a:prstGeom>
          <a:noFill/>
        </p:spPr>
        <p:txBody>
          <a:bodyPr wrap="square" lIns="0" tIns="0" rIns="0" bIns="0" anchor="ctr">
            <a:spAutoFit/>
          </a:bodyPr>
          <a:lstStyle/>
          <a:p>
            <a:pPr algn="l"/>
            <a:r>
              <a:rPr sz="1600" b="1">
                <a:solidFill>
                  <a:srgbClr val="757575"/>
                </a:solidFill>
                <a:latin typeface="+mn-lt"/>
              </a:rPr>
              <a:t>01</a:t>
            </a:r>
          </a:p>
        </p:txBody>
      </p:sp>
      <p:sp>
        <p:nvSpPr>
          <p:cNvPr id="10" name="AgendaRegel1"/>
          <p:cNvSpPr txBox="1"/>
          <p:nvPr/>
        </p:nvSpPr>
        <p:spPr>
          <a:xfrm>
            <a:off x="1719072" y="1847088"/>
            <a:ext cx="14904720" cy="1024128"/>
          </a:xfrm>
          <a:prstGeom prst="rect">
            <a:avLst/>
          </a:prstGeom>
          <a:noFill/>
        </p:spPr>
        <p:txBody>
          <a:bodyPr wrap="square" lIns="0" tIns="0" rIns="0" bIns="0" anchor="ctr">
            <a:spAutoFit/>
          </a:bodyPr>
          <a:lstStyle/>
          <a:p>
            <a:pPr algn="l"/>
            <a:r>
              <a:rPr sz="2000" b="1" dirty="0" err="1">
                <a:solidFill>
                  <a:srgbClr val="181818"/>
                </a:solidFill>
                <a:latin typeface="+mn-lt"/>
              </a:rPr>
              <a:t>Stekkers</a:t>
            </a:r>
            <a:r>
              <a:rPr sz="2000" b="1" dirty="0">
                <a:solidFill>
                  <a:srgbClr val="181818"/>
                </a:solidFill>
                <a:latin typeface="+mn-lt"/>
              </a:rPr>
              <a:t> &amp; </a:t>
            </a:r>
            <a:r>
              <a:rPr sz="2000" b="1" dirty="0" err="1">
                <a:solidFill>
                  <a:srgbClr val="181818"/>
                </a:solidFill>
                <a:latin typeface="+mn-lt"/>
              </a:rPr>
              <a:t>standaarden</a:t>
            </a:r>
            <a:r>
              <a:rPr sz="1600" b="0" dirty="0">
                <a:solidFill>
                  <a:srgbClr val="181818"/>
                </a:solidFill>
                <a:latin typeface="+mn-lt"/>
              </a:rPr>
              <a:t>  —  </a:t>
            </a:r>
            <a:r>
              <a:rPr sz="1600" b="0" dirty="0" err="1">
                <a:solidFill>
                  <a:srgbClr val="181818"/>
                </a:solidFill>
                <a:latin typeface="+mn-lt"/>
              </a:rPr>
              <a:t>Verschillende</a:t>
            </a:r>
            <a:r>
              <a:rPr sz="1600" b="0" dirty="0">
                <a:solidFill>
                  <a:srgbClr val="181818"/>
                </a:solidFill>
                <a:latin typeface="+mn-lt"/>
              </a:rPr>
              <a:t> </a:t>
            </a:r>
            <a:r>
              <a:rPr sz="1600" b="0" dirty="0" err="1">
                <a:solidFill>
                  <a:srgbClr val="181818"/>
                </a:solidFill>
                <a:latin typeface="+mn-lt"/>
              </a:rPr>
              <a:t>bronstandaarden</a:t>
            </a:r>
            <a:r>
              <a:rPr sz="1600" b="0" dirty="0">
                <a:solidFill>
                  <a:srgbClr val="181818"/>
                </a:solidFill>
                <a:latin typeface="+mn-lt"/>
              </a:rPr>
              <a:t> </a:t>
            </a:r>
            <a:r>
              <a:rPr sz="1600" b="0" dirty="0" err="1">
                <a:solidFill>
                  <a:srgbClr val="181818"/>
                </a:solidFill>
                <a:latin typeface="+mn-lt"/>
              </a:rPr>
              <a:t>vertalen</a:t>
            </a:r>
            <a:r>
              <a:rPr sz="1600" b="0" dirty="0">
                <a:solidFill>
                  <a:srgbClr val="181818"/>
                </a:solidFill>
                <a:latin typeface="+mn-lt"/>
              </a:rPr>
              <a:t> </a:t>
            </a:r>
            <a:r>
              <a:rPr sz="1600" b="0" dirty="0" err="1">
                <a:solidFill>
                  <a:srgbClr val="181818"/>
                </a:solidFill>
                <a:latin typeface="+mn-lt"/>
              </a:rPr>
              <a:t>naar</a:t>
            </a:r>
            <a:r>
              <a:rPr sz="1600" b="0" dirty="0">
                <a:solidFill>
                  <a:srgbClr val="181818"/>
                </a:solidFill>
                <a:latin typeface="+mn-lt"/>
              </a:rPr>
              <a:t> </a:t>
            </a:r>
            <a:r>
              <a:rPr sz="1600" b="0" dirty="0" err="1">
                <a:solidFill>
                  <a:srgbClr val="181818"/>
                </a:solidFill>
                <a:latin typeface="+mn-lt"/>
              </a:rPr>
              <a:t>één</a:t>
            </a:r>
            <a:r>
              <a:rPr sz="1600" b="0" dirty="0">
                <a:solidFill>
                  <a:srgbClr val="181818"/>
                </a:solidFill>
                <a:latin typeface="+mn-lt"/>
              </a:rPr>
              <a:t> </a:t>
            </a:r>
            <a:r>
              <a:rPr sz="1600" b="0" dirty="0" err="1">
                <a:solidFill>
                  <a:srgbClr val="181818"/>
                </a:solidFill>
                <a:latin typeface="+mn-lt"/>
              </a:rPr>
              <a:t>vaste</a:t>
            </a:r>
            <a:r>
              <a:rPr sz="1600" b="0" dirty="0">
                <a:solidFill>
                  <a:srgbClr val="181818"/>
                </a:solidFill>
                <a:latin typeface="+mn-lt"/>
              </a:rPr>
              <a:t> </a:t>
            </a:r>
            <a:r>
              <a:rPr sz="1600" b="0" dirty="0" err="1">
                <a:solidFill>
                  <a:srgbClr val="181818"/>
                </a:solidFill>
                <a:latin typeface="+mn-lt"/>
              </a:rPr>
              <a:t>werkwijze</a:t>
            </a:r>
            <a:r>
              <a:rPr sz="1600" b="0" dirty="0">
                <a:solidFill>
                  <a:srgbClr val="181818"/>
                </a:solidFill>
                <a:latin typeface="+mn-lt"/>
              </a:rPr>
              <a:t>.</a:t>
            </a:r>
          </a:p>
        </p:txBody>
      </p:sp>
      <p:sp>
        <p:nvSpPr>
          <p:cNvPr id="11" name="AgendaScheiding1"/>
          <p:cNvSpPr/>
          <p:nvPr/>
        </p:nvSpPr>
        <p:spPr>
          <a:xfrm>
            <a:off x="932688" y="2944368"/>
            <a:ext cx="15681959" cy="10972"/>
          </a:xfrm>
          <a:prstGeom prst="rect">
            <a:avLst/>
          </a:prstGeom>
          <a:solidFill>
            <a:srgbClr val="E4E4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AgendaNummer2"/>
          <p:cNvSpPr txBox="1"/>
          <p:nvPr/>
        </p:nvSpPr>
        <p:spPr>
          <a:xfrm>
            <a:off x="932688" y="3255264"/>
            <a:ext cx="566928" cy="502920"/>
          </a:xfrm>
          <a:prstGeom prst="rect">
            <a:avLst/>
          </a:prstGeom>
          <a:noFill/>
        </p:spPr>
        <p:txBody>
          <a:bodyPr wrap="square" lIns="0" tIns="0" rIns="0" bIns="0" anchor="ctr">
            <a:spAutoFit/>
          </a:bodyPr>
          <a:lstStyle/>
          <a:p>
            <a:pPr algn="l"/>
            <a:r>
              <a:rPr sz="1600" b="1">
                <a:solidFill>
                  <a:srgbClr val="757575"/>
                </a:solidFill>
                <a:latin typeface="+mn-lt"/>
              </a:rPr>
              <a:t>02</a:t>
            </a:r>
          </a:p>
        </p:txBody>
      </p:sp>
      <p:sp>
        <p:nvSpPr>
          <p:cNvPr id="13" name="AgendaRegel2"/>
          <p:cNvSpPr txBox="1"/>
          <p:nvPr/>
        </p:nvSpPr>
        <p:spPr>
          <a:xfrm>
            <a:off x="1719072" y="4591847"/>
            <a:ext cx="14904720" cy="307777"/>
          </a:xfrm>
          <a:prstGeom prst="rect">
            <a:avLst/>
          </a:prstGeom>
          <a:noFill/>
        </p:spPr>
        <p:txBody>
          <a:bodyPr wrap="square" lIns="0" tIns="0" rIns="0" bIns="0" anchor="ctr">
            <a:spAutoFit/>
          </a:bodyPr>
          <a:lstStyle/>
          <a:p>
            <a:pPr algn="l"/>
            <a:r>
              <a:rPr sz="2000" b="1" dirty="0" err="1">
                <a:solidFill>
                  <a:srgbClr val="181818"/>
                </a:solidFill>
                <a:latin typeface="+mn-lt"/>
              </a:rPr>
              <a:t>Zelfhelende</a:t>
            </a:r>
            <a:r>
              <a:rPr sz="2000" b="1" dirty="0">
                <a:solidFill>
                  <a:srgbClr val="181818"/>
                </a:solidFill>
                <a:latin typeface="+mn-lt"/>
              </a:rPr>
              <a:t> </a:t>
            </a:r>
            <a:r>
              <a:rPr lang="nl-NL" sz="2000" b="1" dirty="0" err="1">
                <a:solidFill>
                  <a:srgbClr val="181818"/>
                </a:solidFill>
                <a:latin typeface="+mn-lt"/>
              </a:rPr>
              <a:t>workflows</a:t>
            </a:r>
            <a:r>
              <a:rPr sz="1600" b="0" dirty="0">
                <a:solidFill>
                  <a:srgbClr val="181818"/>
                </a:solidFill>
                <a:latin typeface="+mn-lt"/>
              </a:rPr>
              <a:t>  —  </a:t>
            </a:r>
            <a:r>
              <a:rPr sz="1600" b="0" dirty="0" err="1">
                <a:solidFill>
                  <a:srgbClr val="181818"/>
                </a:solidFill>
                <a:latin typeface="+mn-lt"/>
              </a:rPr>
              <a:t>Afwijkingen</a:t>
            </a:r>
            <a:r>
              <a:rPr sz="1600" b="0" dirty="0">
                <a:solidFill>
                  <a:srgbClr val="181818"/>
                </a:solidFill>
                <a:latin typeface="+mn-lt"/>
              </a:rPr>
              <a:t> </a:t>
            </a:r>
            <a:r>
              <a:rPr sz="1600" b="0" dirty="0" err="1">
                <a:solidFill>
                  <a:srgbClr val="181818"/>
                </a:solidFill>
                <a:latin typeface="+mn-lt"/>
              </a:rPr>
              <a:t>herkennen</a:t>
            </a:r>
            <a:r>
              <a:rPr sz="1600" b="0" dirty="0">
                <a:solidFill>
                  <a:srgbClr val="181818"/>
                </a:solidFill>
                <a:latin typeface="+mn-lt"/>
              </a:rPr>
              <a:t>, </a:t>
            </a:r>
            <a:r>
              <a:rPr sz="1600" b="0" dirty="0" err="1">
                <a:solidFill>
                  <a:srgbClr val="181818"/>
                </a:solidFill>
                <a:latin typeface="+mn-lt"/>
              </a:rPr>
              <a:t>controles</a:t>
            </a:r>
            <a:r>
              <a:rPr sz="1600" b="0" dirty="0">
                <a:solidFill>
                  <a:srgbClr val="181818"/>
                </a:solidFill>
                <a:latin typeface="+mn-lt"/>
              </a:rPr>
              <a:t> </a:t>
            </a:r>
            <a:r>
              <a:rPr sz="1600" b="0" dirty="0" err="1">
                <a:solidFill>
                  <a:srgbClr val="181818"/>
                </a:solidFill>
                <a:latin typeface="+mn-lt"/>
              </a:rPr>
              <a:t>uitvoeren</a:t>
            </a:r>
            <a:r>
              <a:rPr sz="1600" b="0" dirty="0">
                <a:solidFill>
                  <a:srgbClr val="181818"/>
                </a:solidFill>
                <a:latin typeface="+mn-lt"/>
              </a:rPr>
              <a:t> </a:t>
            </a:r>
            <a:r>
              <a:rPr sz="1600" b="0" dirty="0" err="1">
                <a:solidFill>
                  <a:srgbClr val="181818"/>
                </a:solidFill>
                <a:latin typeface="+mn-lt"/>
              </a:rPr>
              <a:t>en</a:t>
            </a:r>
            <a:r>
              <a:rPr sz="1600" b="0" dirty="0">
                <a:solidFill>
                  <a:srgbClr val="181818"/>
                </a:solidFill>
                <a:latin typeface="+mn-lt"/>
              </a:rPr>
              <a:t> </a:t>
            </a:r>
            <a:r>
              <a:rPr sz="1600" b="0" dirty="0" err="1">
                <a:solidFill>
                  <a:srgbClr val="181818"/>
                </a:solidFill>
                <a:latin typeface="+mn-lt"/>
              </a:rPr>
              <a:t>herstel</a:t>
            </a:r>
            <a:r>
              <a:rPr sz="1600" b="0" dirty="0">
                <a:solidFill>
                  <a:srgbClr val="181818"/>
                </a:solidFill>
                <a:latin typeface="+mn-lt"/>
              </a:rPr>
              <a:t> </a:t>
            </a:r>
            <a:r>
              <a:rPr sz="1600" b="0" dirty="0" err="1">
                <a:solidFill>
                  <a:srgbClr val="181818"/>
                </a:solidFill>
                <a:latin typeface="+mn-lt"/>
              </a:rPr>
              <a:t>herhaalbaar</a:t>
            </a:r>
            <a:r>
              <a:rPr sz="1600" b="0" dirty="0">
                <a:solidFill>
                  <a:srgbClr val="181818"/>
                </a:solidFill>
                <a:latin typeface="+mn-lt"/>
              </a:rPr>
              <a:t> </a:t>
            </a:r>
            <a:r>
              <a:rPr sz="1600" b="0" dirty="0" err="1">
                <a:solidFill>
                  <a:srgbClr val="181818"/>
                </a:solidFill>
                <a:latin typeface="+mn-lt"/>
              </a:rPr>
              <a:t>maken</a:t>
            </a:r>
            <a:r>
              <a:rPr sz="1600" b="0" dirty="0">
                <a:solidFill>
                  <a:srgbClr val="181818"/>
                </a:solidFill>
                <a:latin typeface="+mn-lt"/>
              </a:rPr>
              <a:t>.</a:t>
            </a:r>
          </a:p>
        </p:txBody>
      </p:sp>
      <p:sp>
        <p:nvSpPr>
          <p:cNvPr id="14" name="AgendaScheiding2"/>
          <p:cNvSpPr/>
          <p:nvPr/>
        </p:nvSpPr>
        <p:spPr>
          <a:xfrm>
            <a:off x="932688" y="4187952"/>
            <a:ext cx="15681959" cy="10972"/>
          </a:xfrm>
          <a:prstGeom prst="rect">
            <a:avLst/>
          </a:prstGeom>
          <a:solidFill>
            <a:srgbClr val="E4E4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AgendaNummer3"/>
          <p:cNvSpPr txBox="1"/>
          <p:nvPr/>
        </p:nvSpPr>
        <p:spPr>
          <a:xfrm>
            <a:off x="932688" y="4498848"/>
            <a:ext cx="566928" cy="502920"/>
          </a:xfrm>
          <a:prstGeom prst="rect">
            <a:avLst/>
          </a:prstGeom>
          <a:noFill/>
        </p:spPr>
        <p:txBody>
          <a:bodyPr wrap="square" lIns="0" tIns="0" rIns="0" bIns="0" anchor="ctr">
            <a:spAutoFit/>
          </a:bodyPr>
          <a:lstStyle/>
          <a:p>
            <a:pPr algn="l"/>
            <a:r>
              <a:rPr sz="1600" b="1">
                <a:solidFill>
                  <a:srgbClr val="757575"/>
                </a:solidFill>
                <a:latin typeface="+mn-lt"/>
              </a:rPr>
              <a:t>03</a:t>
            </a:r>
          </a:p>
        </p:txBody>
      </p:sp>
      <p:sp>
        <p:nvSpPr>
          <p:cNvPr id="16" name="AgendaRegel3"/>
          <p:cNvSpPr txBox="1"/>
          <p:nvPr/>
        </p:nvSpPr>
        <p:spPr>
          <a:xfrm>
            <a:off x="1719072" y="5477256"/>
            <a:ext cx="14904720" cy="1024128"/>
          </a:xfrm>
          <a:prstGeom prst="rect">
            <a:avLst/>
          </a:prstGeom>
          <a:noFill/>
        </p:spPr>
        <p:txBody>
          <a:bodyPr wrap="square" lIns="0" tIns="0" rIns="0" bIns="0" anchor="ctr">
            <a:spAutoFit/>
          </a:bodyPr>
          <a:lstStyle/>
          <a:p>
            <a:pPr algn="l"/>
            <a:r>
              <a:rPr sz="2000" b="1">
                <a:solidFill>
                  <a:srgbClr val="181818"/>
                </a:solidFill>
                <a:latin typeface="+mn-lt"/>
              </a:rPr>
              <a:t>Validatie &amp; terugkoppeling</a:t>
            </a:r>
            <a:r>
              <a:rPr sz="1600" b="0">
                <a:solidFill>
                  <a:srgbClr val="181818"/>
                </a:solidFill>
                <a:latin typeface="+mn-lt"/>
              </a:rPr>
              <a:t>  —  Issues zichtbaar teruggeven zodat de bron gericht kan worden verbeterd.</a:t>
            </a:r>
          </a:p>
        </p:txBody>
      </p:sp>
      <p:sp>
        <p:nvSpPr>
          <p:cNvPr id="17" name="AgendaScheiding3"/>
          <p:cNvSpPr/>
          <p:nvPr/>
        </p:nvSpPr>
        <p:spPr>
          <a:xfrm>
            <a:off x="932688" y="5431536"/>
            <a:ext cx="15681959" cy="10972"/>
          </a:xfrm>
          <a:prstGeom prst="rect">
            <a:avLst/>
          </a:prstGeom>
          <a:solidFill>
            <a:srgbClr val="E4E4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AgendaNummer4"/>
          <p:cNvSpPr txBox="1"/>
          <p:nvPr/>
        </p:nvSpPr>
        <p:spPr>
          <a:xfrm>
            <a:off x="932688" y="5742431"/>
            <a:ext cx="566928" cy="502920"/>
          </a:xfrm>
          <a:prstGeom prst="rect">
            <a:avLst/>
          </a:prstGeom>
          <a:noFill/>
        </p:spPr>
        <p:txBody>
          <a:bodyPr wrap="square" lIns="0" tIns="0" rIns="0" bIns="0" anchor="ctr">
            <a:spAutoFit/>
          </a:bodyPr>
          <a:lstStyle/>
          <a:p>
            <a:pPr algn="l"/>
            <a:r>
              <a:rPr sz="1600" b="1">
                <a:solidFill>
                  <a:srgbClr val="757575"/>
                </a:solidFill>
                <a:latin typeface="+mn-lt"/>
              </a:rPr>
              <a:t>04</a:t>
            </a:r>
          </a:p>
        </p:txBody>
      </p:sp>
      <p:sp>
        <p:nvSpPr>
          <p:cNvPr id="19" name="AgendaRegel4"/>
          <p:cNvSpPr txBox="1"/>
          <p:nvPr/>
        </p:nvSpPr>
        <p:spPr>
          <a:xfrm>
            <a:off x="1719072" y="7079015"/>
            <a:ext cx="14904720" cy="307777"/>
          </a:xfrm>
          <a:prstGeom prst="rect">
            <a:avLst/>
          </a:prstGeom>
          <a:noFill/>
        </p:spPr>
        <p:txBody>
          <a:bodyPr wrap="square" lIns="0" tIns="0" rIns="0" bIns="0" anchor="ctr">
            <a:spAutoFit/>
          </a:bodyPr>
          <a:lstStyle/>
          <a:p>
            <a:pPr algn="l"/>
            <a:r>
              <a:rPr sz="2000" b="1" dirty="0" err="1">
                <a:solidFill>
                  <a:srgbClr val="181818"/>
                </a:solidFill>
                <a:latin typeface="+mn-lt"/>
              </a:rPr>
              <a:t>Publiceren</a:t>
            </a:r>
            <a:r>
              <a:rPr sz="2000" b="1" dirty="0">
                <a:solidFill>
                  <a:srgbClr val="181818"/>
                </a:solidFill>
                <a:latin typeface="+mn-lt"/>
              </a:rPr>
              <a:t> &amp; </a:t>
            </a:r>
            <a:r>
              <a:rPr sz="2000" b="1" dirty="0" err="1">
                <a:solidFill>
                  <a:srgbClr val="181818"/>
                </a:solidFill>
                <a:latin typeface="+mn-lt"/>
              </a:rPr>
              <a:t>resultaat</a:t>
            </a:r>
            <a:r>
              <a:rPr sz="1600" b="0" dirty="0">
                <a:solidFill>
                  <a:srgbClr val="181818"/>
                </a:solidFill>
                <a:latin typeface="+mn-lt"/>
              </a:rPr>
              <a:t>  —  Van test </a:t>
            </a:r>
            <a:r>
              <a:rPr sz="1600" b="0" dirty="0" err="1">
                <a:solidFill>
                  <a:srgbClr val="181818"/>
                </a:solidFill>
                <a:latin typeface="+mn-lt"/>
              </a:rPr>
              <a:t>naar</a:t>
            </a:r>
            <a:r>
              <a:rPr sz="1600" b="0" dirty="0">
                <a:solidFill>
                  <a:srgbClr val="181818"/>
                </a:solidFill>
                <a:latin typeface="+mn-lt"/>
              </a:rPr>
              <a:t> </a:t>
            </a:r>
            <a:r>
              <a:rPr sz="1600" b="0" dirty="0" err="1">
                <a:solidFill>
                  <a:srgbClr val="181818"/>
                </a:solidFill>
                <a:latin typeface="+mn-lt"/>
              </a:rPr>
              <a:t>definitief</a:t>
            </a:r>
            <a:r>
              <a:rPr sz="1600" b="0" dirty="0">
                <a:solidFill>
                  <a:srgbClr val="181818"/>
                </a:solidFill>
                <a:latin typeface="+mn-lt"/>
              </a:rPr>
              <a:t> </a:t>
            </a:r>
            <a:r>
              <a:rPr sz="1600" b="0" dirty="0" err="1">
                <a:solidFill>
                  <a:srgbClr val="181818"/>
                </a:solidFill>
                <a:latin typeface="+mn-lt"/>
              </a:rPr>
              <a:t>en</a:t>
            </a:r>
            <a:r>
              <a:rPr sz="1600" b="0" dirty="0">
                <a:solidFill>
                  <a:srgbClr val="181818"/>
                </a:solidFill>
                <a:latin typeface="+mn-lt"/>
              </a:rPr>
              <a:t> </a:t>
            </a:r>
            <a:r>
              <a:rPr lang="nl-NL" sz="1600" dirty="0">
                <a:solidFill>
                  <a:srgbClr val="181818"/>
                </a:solidFill>
              </a:rPr>
              <a:t>portaal</a:t>
            </a:r>
            <a:r>
              <a:rPr sz="1600" b="0" dirty="0">
                <a:solidFill>
                  <a:srgbClr val="181818"/>
                </a:solidFill>
                <a:latin typeface="+mn-lt"/>
              </a:rPr>
              <a:t>, met </a:t>
            </a:r>
            <a:r>
              <a:rPr sz="1600" b="0" dirty="0" err="1">
                <a:solidFill>
                  <a:srgbClr val="181818"/>
                </a:solidFill>
                <a:latin typeface="+mn-lt"/>
              </a:rPr>
              <a:t>aantoonbare</a:t>
            </a:r>
            <a:r>
              <a:rPr sz="1600" b="0" dirty="0">
                <a:solidFill>
                  <a:srgbClr val="181818"/>
                </a:solidFill>
                <a:latin typeface="+mn-lt"/>
              </a:rPr>
              <a:t> </a:t>
            </a:r>
            <a:r>
              <a:rPr sz="1600" b="0" dirty="0" err="1">
                <a:solidFill>
                  <a:srgbClr val="181818"/>
                </a:solidFill>
                <a:latin typeface="+mn-lt"/>
              </a:rPr>
              <a:t>tijdwinst</a:t>
            </a:r>
            <a:r>
              <a:rPr sz="1600" b="0" dirty="0">
                <a:solidFill>
                  <a:srgbClr val="181818"/>
                </a:solidFill>
                <a:latin typeface="+mn-lt"/>
              </a:rPr>
              <a:t>.</a:t>
            </a:r>
          </a:p>
        </p:txBody>
      </p:sp>
      <p:sp>
        <p:nvSpPr>
          <p:cNvPr id="20" name="AgendaScheiding4"/>
          <p:cNvSpPr/>
          <p:nvPr/>
        </p:nvSpPr>
        <p:spPr>
          <a:xfrm>
            <a:off x="932688" y="6675120"/>
            <a:ext cx="15681959" cy="10972"/>
          </a:xfrm>
          <a:prstGeom prst="rect">
            <a:avLst/>
          </a:prstGeom>
          <a:solidFill>
            <a:srgbClr val="E4E4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AgendaNummer5"/>
          <p:cNvSpPr txBox="1"/>
          <p:nvPr/>
        </p:nvSpPr>
        <p:spPr>
          <a:xfrm>
            <a:off x="932688" y="6986016"/>
            <a:ext cx="566928" cy="502920"/>
          </a:xfrm>
          <a:prstGeom prst="rect">
            <a:avLst/>
          </a:prstGeom>
          <a:noFill/>
        </p:spPr>
        <p:txBody>
          <a:bodyPr wrap="square" lIns="0" tIns="0" rIns="0" bIns="0" anchor="ctr">
            <a:spAutoFit/>
          </a:bodyPr>
          <a:lstStyle/>
          <a:p>
            <a:pPr algn="l"/>
            <a:r>
              <a:rPr sz="1600" b="1">
                <a:solidFill>
                  <a:srgbClr val="757575"/>
                </a:solidFill>
                <a:latin typeface="+mn-lt"/>
              </a:rPr>
              <a:t>05</a:t>
            </a:r>
          </a:p>
        </p:txBody>
      </p:sp>
      <p:sp>
        <p:nvSpPr>
          <p:cNvPr id="22" name="AgendaRegel5"/>
          <p:cNvSpPr txBox="1"/>
          <p:nvPr/>
        </p:nvSpPr>
        <p:spPr>
          <a:xfrm>
            <a:off x="1691640" y="3352835"/>
            <a:ext cx="14904720" cy="307777"/>
          </a:xfrm>
          <a:prstGeom prst="rect">
            <a:avLst/>
          </a:prstGeom>
          <a:noFill/>
        </p:spPr>
        <p:txBody>
          <a:bodyPr wrap="square" lIns="0" tIns="0" rIns="0" bIns="0" anchor="ctr">
            <a:spAutoFit/>
          </a:bodyPr>
          <a:lstStyle/>
          <a:p>
            <a:pPr algn="l"/>
            <a:r>
              <a:rPr lang="nl-NL" sz="2000" b="1" dirty="0">
                <a:solidFill>
                  <a:srgbClr val="181818"/>
                </a:solidFill>
                <a:latin typeface="+mn-lt"/>
              </a:rPr>
              <a:t>Proces beheer </a:t>
            </a:r>
            <a:r>
              <a:rPr sz="1600" b="0" dirty="0">
                <a:solidFill>
                  <a:srgbClr val="181818"/>
                </a:solidFill>
                <a:latin typeface="+mn-lt"/>
              </a:rPr>
              <a:t>—  Een </a:t>
            </a:r>
            <a:r>
              <a:rPr sz="1600" b="0" dirty="0" err="1">
                <a:solidFill>
                  <a:srgbClr val="181818"/>
                </a:solidFill>
                <a:latin typeface="+mn-lt"/>
              </a:rPr>
              <a:t>standaardopbouw</a:t>
            </a:r>
            <a:r>
              <a:rPr sz="1600" b="0" dirty="0">
                <a:solidFill>
                  <a:srgbClr val="181818"/>
                </a:solidFill>
                <a:latin typeface="+mn-lt"/>
              </a:rPr>
              <a:t> </a:t>
            </a:r>
            <a:r>
              <a:rPr sz="1600" b="0" dirty="0" err="1">
                <a:solidFill>
                  <a:srgbClr val="181818"/>
                </a:solidFill>
                <a:latin typeface="+mn-lt"/>
              </a:rPr>
              <a:t>combineren</a:t>
            </a:r>
            <a:r>
              <a:rPr sz="1600" b="0" dirty="0">
                <a:solidFill>
                  <a:srgbClr val="181818"/>
                </a:solidFill>
                <a:latin typeface="+mn-lt"/>
              </a:rPr>
              <a:t> met </a:t>
            </a:r>
            <a:r>
              <a:rPr sz="1600" b="0" dirty="0" err="1">
                <a:solidFill>
                  <a:srgbClr val="181818"/>
                </a:solidFill>
                <a:latin typeface="+mn-lt"/>
              </a:rPr>
              <a:t>gecontroleerd</a:t>
            </a:r>
            <a:r>
              <a:rPr sz="1600" b="0" dirty="0">
                <a:solidFill>
                  <a:srgbClr val="181818"/>
                </a:solidFill>
                <a:latin typeface="+mn-lt"/>
              </a:rPr>
              <a:t> FME Flow </a:t>
            </a:r>
            <a:r>
              <a:rPr sz="1600" b="0" dirty="0" err="1">
                <a:solidFill>
                  <a:srgbClr val="181818"/>
                </a:solidFill>
                <a:latin typeface="+mn-lt"/>
              </a:rPr>
              <a:t>beheer</a:t>
            </a:r>
            <a:r>
              <a:rPr sz="1600" b="0" dirty="0">
                <a:solidFill>
                  <a:srgbClr val="181818"/>
                </a:solidFill>
                <a:latin typeface="+mn-lt"/>
              </a:rPr>
              <a:t>.</a:t>
            </a:r>
          </a:p>
        </p:txBody>
      </p:sp>
      <p:sp>
        <p:nvSpPr>
          <p:cNvPr id="23"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NavigatieSegment1"/>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NavigatieLabel1"/>
          <p:cNvSpPr txBox="1"/>
          <p:nvPr/>
        </p:nvSpPr>
        <p:spPr>
          <a:xfrm>
            <a:off x="274320" y="9985248"/>
            <a:ext cx="914400" cy="182880"/>
          </a:xfrm>
          <a:prstGeom prst="rect">
            <a:avLst/>
          </a:prstGeom>
          <a:noFill/>
        </p:spPr>
        <p:txBody>
          <a:bodyPr wrap="square" lIns="0" tIns="0" rIns="0" bIns="0" anchor="ctr"/>
          <a:lstStyle/>
          <a:p>
            <a:pPr algn="ctr"/>
            <a:r>
              <a:rPr lang="nl-NL" sz="800" b="0">
                <a:solidFill>
                  <a:srgbClr val="757575"/>
                </a:solidFill>
                <a:latin typeface="+mn-lt"/>
              </a:rPr>
              <a:t>Stekkers</a:t>
            </a:r>
          </a:p>
        </p:txBody>
      </p:sp>
      <p:sp>
        <p:nvSpPr>
          <p:cNvPr id="26" name="NavigatieSegment2"/>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NavigatieLabel2"/>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endParaRPr sz="800" b="0">
              <a:solidFill>
                <a:srgbClr val="757575"/>
              </a:solidFill>
              <a:latin typeface="+mn-lt"/>
            </a:endParaRPr>
          </a:p>
        </p:txBody>
      </p:sp>
      <p:sp>
        <p:nvSpPr>
          <p:cNvPr id="28" name="NavigatieSegment3"/>
          <p:cNvSpPr/>
          <p:nvPr/>
        </p:nvSpPr>
        <p:spPr>
          <a:xfrm>
            <a:off x="2249424"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NavigatieLabel3"/>
          <p:cNvSpPr txBox="1"/>
          <p:nvPr/>
        </p:nvSpPr>
        <p:spPr>
          <a:xfrm>
            <a:off x="2249424" y="9985248"/>
            <a:ext cx="914400" cy="182880"/>
          </a:xfrm>
          <a:prstGeom prst="rect">
            <a:avLst/>
          </a:prstGeom>
          <a:noFill/>
        </p:spPr>
        <p:txBody>
          <a:bodyPr wrap="square" lIns="0" tIns="0" rIns="0" bIns="0" anchor="ctr"/>
          <a:lstStyle/>
          <a:p>
            <a:pPr algn="ctr"/>
            <a:r>
              <a:rPr lang="nl-NL" sz="800" b="0">
                <a:solidFill>
                  <a:srgbClr val="757575"/>
                </a:solidFill>
                <a:latin typeface="+mn-lt"/>
              </a:rPr>
              <a:t>Zelfhelende</a:t>
            </a:r>
            <a:endParaRPr sz="800" b="0" dirty="0">
              <a:solidFill>
                <a:srgbClr val="757575"/>
              </a:solidFill>
              <a:latin typeface="+mn-lt"/>
            </a:endParaRPr>
          </a:p>
        </p:txBody>
      </p:sp>
      <p:sp>
        <p:nvSpPr>
          <p:cNvPr id="30" name="NavigatieSegment4"/>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NavigatieLabel4"/>
          <p:cNvSpPr txBox="1"/>
          <p:nvPr/>
        </p:nvSpPr>
        <p:spPr>
          <a:xfrm>
            <a:off x="3236976" y="9985248"/>
            <a:ext cx="914400" cy="182880"/>
          </a:xfrm>
          <a:prstGeom prst="rect">
            <a:avLst/>
          </a:prstGeom>
          <a:noFill/>
        </p:spPr>
        <p:txBody>
          <a:bodyPr wrap="square" lIns="0" tIns="0" rIns="0" bIns="0" anchor="ctr"/>
          <a:lstStyle/>
          <a:p>
            <a:pPr algn="ctr"/>
            <a:r>
              <a:rPr lang="nl-NL" sz="800" b="0">
                <a:solidFill>
                  <a:srgbClr val="757575"/>
                </a:solidFill>
                <a:latin typeface="+mn-lt"/>
              </a:rPr>
              <a:t>Validatie</a:t>
            </a:r>
            <a:endParaRPr sz="800" b="0" dirty="0">
              <a:solidFill>
                <a:srgbClr val="757575"/>
              </a:solidFill>
              <a:latin typeface="+mn-lt"/>
            </a:endParaRPr>
          </a:p>
        </p:txBody>
      </p:sp>
      <p:sp>
        <p:nvSpPr>
          <p:cNvPr id="32"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endParaRPr sz="800" b="0" dirty="0">
              <a:solidFill>
                <a:srgbClr val="757575"/>
              </a:solidFill>
              <a:latin typeface="+mn-lt"/>
            </a:endParaRPr>
          </a:p>
        </p:txBody>
      </p:sp>
      <p:sp>
        <p:nvSpPr>
          <p:cNvPr id="34" name="Paginanummer"/>
          <p:cNvSpPr txBox="1"/>
          <p:nvPr/>
        </p:nvSpPr>
        <p:spPr>
          <a:xfrm>
            <a:off x="17209008" y="9939528"/>
            <a:ext cx="713232" cy="219456"/>
          </a:xfrm>
          <a:prstGeom prst="rect">
            <a:avLst/>
          </a:prstGeom>
          <a:noFill/>
        </p:spPr>
        <p:txBody>
          <a:bodyPr wrap="square" lIns="0" tIns="0" rIns="0" bIns="0" anchor="ctr">
            <a:spAutoFit/>
          </a:bodyPr>
          <a:lstStyle/>
          <a:p>
            <a:pPr algn="r"/>
            <a:r>
              <a:rPr sz="900" b="0">
                <a:solidFill>
                  <a:srgbClr val="757575"/>
                </a:solidFill>
                <a:latin typeface="+mn-lt"/>
              </a:rPr>
              <a:t>1</a:t>
            </a:r>
          </a:p>
        </p:txBody>
      </p:sp>
      <p:sp>
        <p:nvSpPr>
          <p:cNvPr id="4" name="AgendaRegel4">
            <a:extLst>
              <a:ext uri="{FF2B5EF4-FFF2-40B4-BE49-F238E27FC236}">
                <a16:creationId xmlns:a16="http://schemas.microsoft.com/office/drawing/2014/main" id="{C9216200-7205-14C7-9C85-A7F02E486F8B}"/>
              </a:ext>
            </a:extLst>
          </p:cNvPr>
          <p:cNvSpPr txBox="1"/>
          <p:nvPr/>
        </p:nvSpPr>
        <p:spPr>
          <a:xfrm>
            <a:off x="1687509" y="8254385"/>
            <a:ext cx="14904720" cy="307777"/>
          </a:xfrm>
          <a:prstGeom prst="rect">
            <a:avLst/>
          </a:prstGeom>
          <a:noFill/>
        </p:spPr>
        <p:txBody>
          <a:bodyPr wrap="square" lIns="0" tIns="0" rIns="0" bIns="0" anchor="ctr">
            <a:spAutoFit/>
          </a:bodyPr>
          <a:lstStyle/>
          <a:p>
            <a:pPr algn="l"/>
            <a:r>
              <a:rPr lang="nl-NL" sz="2000" b="1" dirty="0">
                <a:solidFill>
                  <a:srgbClr val="181818"/>
                </a:solidFill>
                <a:latin typeface="+mn-lt"/>
              </a:rPr>
              <a:t>Afronden</a:t>
            </a:r>
            <a:r>
              <a:rPr sz="1600" b="0" dirty="0">
                <a:solidFill>
                  <a:srgbClr val="181818"/>
                </a:solidFill>
                <a:latin typeface="+mn-lt"/>
              </a:rPr>
              <a:t>  —  </a:t>
            </a:r>
            <a:r>
              <a:rPr lang="nl-NL" sz="1600" b="0" dirty="0">
                <a:solidFill>
                  <a:srgbClr val="181818"/>
                </a:solidFill>
                <a:latin typeface="+mn-lt"/>
              </a:rPr>
              <a:t>Wat hebben we ervan geleerd?</a:t>
            </a:r>
            <a:endParaRPr sz="1600" b="0" dirty="0">
              <a:solidFill>
                <a:srgbClr val="181818"/>
              </a:solidFill>
              <a:latin typeface="+mn-lt"/>
            </a:endParaRPr>
          </a:p>
        </p:txBody>
      </p:sp>
      <p:sp>
        <p:nvSpPr>
          <p:cNvPr id="6" name="AgendaScheiding4">
            <a:extLst>
              <a:ext uri="{FF2B5EF4-FFF2-40B4-BE49-F238E27FC236}">
                <a16:creationId xmlns:a16="http://schemas.microsoft.com/office/drawing/2014/main" id="{6B9EB11E-1D74-2059-F2D6-5ECEE56E4094}"/>
              </a:ext>
            </a:extLst>
          </p:cNvPr>
          <p:cNvSpPr/>
          <p:nvPr/>
        </p:nvSpPr>
        <p:spPr>
          <a:xfrm>
            <a:off x="901125" y="7850490"/>
            <a:ext cx="15681959" cy="10972"/>
          </a:xfrm>
          <a:prstGeom prst="rect">
            <a:avLst/>
          </a:prstGeom>
          <a:solidFill>
            <a:srgbClr val="E4E4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AgendaNummer5">
            <a:extLst>
              <a:ext uri="{FF2B5EF4-FFF2-40B4-BE49-F238E27FC236}">
                <a16:creationId xmlns:a16="http://schemas.microsoft.com/office/drawing/2014/main" id="{665D7193-3D2F-4C80-8FBA-3DCC750BB1A6}"/>
              </a:ext>
            </a:extLst>
          </p:cNvPr>
          <p:cNvSpPr txBox="1"/>
          <p:nvPr/>
        </p:nvSpPr>
        <p:spPr>
          <a:xfrm>
            <a:off x="901125" y="8289735"/>
            <a:ext cx="566928" cy="246221"/>
          </a:xfrm>
          <a:prstGeom prst="rect">
            <a:avLst/>
          </a:prstGeom>
          <a:noFill/>
        </p:spPr>
        <p:txBody>
          <a:bodyPr wrap="square" lIns="0" tIns="0" rIns="0" bIns="0" anchor="ctr">
            <a:spAutoFit/>
          </a:bodyPr>
          <a:lstStyle/>
          <a:p>
            <a:pPr algn="l"/>
            <a:r>
              <a:rPr sz="1600" b="1" dirty="0">
                <a:solidFill>
                  <a:srgbClr val="757575"/>
                </a:solidFill>
                <a:latin typeface="+mn-lt"/>
              </a:rPr>
              <a:t>0</a:t>
            </a:r>
            <a:r>
              <a:rPr lang="nl-NL" sz="1600" b="1" dirty="0">
                <a:solidFill>
                  <a:srgbClr val="757575"/>
                </a:solidFill>
                <a:latin typeface="+mn-lt"/>
              </a:rPr>
              <a:t>6</a:t>
            </a:r>
            <a:endParaRPr sz="1600" b="1" dirty="0">
              <a:solidFill>
                <a:srgbClr val="757575"/>
              </a:solidFill>
              <a:latin typeface="+mn-lt"/>
            </a:endParaRPr>
          </a:p>
        </p:txBody>
      </p:sp>
      <p:sp>
        <p:nvSpPr>
          <p:cNvPr id="36"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8547373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11567-FE10-916A-BC64-811B58E2AFE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1F29888-2BFD-78A6-DF21-83159CB462A9}"/>
              </a:ext>
            </a:extLst>
          </p:cNvPr>
          <p:cNvSpPr>
            <a:spLocks noGrp="1"/>
          </p:cNvSpPr>
          <p:nvPr>
            <p:ph type="title"/>
          </p:nvPr>
        </p:nvSpPr>
        <p:spPr>
          <a:xfrm>
            <a:off x="158750" y="92060"/>
            <a:ext cx="8985250" cy="523220"/>
          </a:xfrm>
        </p:spPr>
        <p:txBody>
          <a:bodyPr wrap="square"/>
          <a:lstStyle/>
          <a:p>
            <a:pPr>
              <a:spcBef>
                <a:spcPts val="0"/>
              </a:spcBef>
              <a:spcAft>
                <a:spcPts val="0"/>
              </a:spcAft>
            </a:pPr>
            <a:r>
              <a:rPr lang="nl-NL" sz="2800" b="0" i="0" dirty="0">
                <a:solidFill>
                  <a:srgbClr val="181818"/>
                </a:solidFill>
                <a:latin typeface="+mn-lt"/>
              </a:rPr>
              <a:t>Afvangen verschillende standaarden met stekkers</a:t>
            </a:r>
          </a:p>
        </p:txBody>
      </p:sp>
      <p:sp>
        <p:nvSpPr>
          <p:cNvPr id="7" name="Text Placeholder 6">
            <a:extLst>
              <a:ext uri="{FF2B5EF4-FFF2-40B4-BE49-F238E27FC236}">
                <a16:creationId xmlns:a16="http://schemas.microsoft.com/office/drawing/2014/main" id="{AC48D898-9297-117C-1CD5-072517059E97}"/>
              </a:ext>
            </a:extLst>
          </p:cNvPr>
          <p:cNvSpPr>
            <a:spLocks noGrp="1"/>
          </p:cNvSpPr>
          <p:nvPr>
            <p:ph type="body" sz="quarter" idx="10"/>
          </p:nvPr>
        </p:nvSpPr>
        <p:spPr>
          <a:xfrm>
            <a:off x="1257299" y="2568387"/>
            <a:ext cx="8249771" cy="7288307"/>
          </a:xfrm>
        </p:spPr>
        <p:txBody>
          <a:bodyPr/>
          <a:lstStyle/>
          <a:p>
            <a:r>
              <a:rPr lang="nl-NL" sz="2800" dirty="0"/>
              <a:t>Door gebruik maken van een stekker voor een </a:t>
            </a:r>
            <a:r>
              <a:rPr lang="nl-NL" sz="2800" dirty="0" err="1"/>
              <a:t>workflows</a:t>
            </a:r>
            <a:r>
              <a:rPr lang="nl-NL" sz="2800" dirty="0"/>
              <a:t>.</a:t>
            </a:r>
          </a:p>
          <a:p>
            <a:endParaRPr lang="nl-NL" sz="2800" dirty="0"/>
          </a:p>
          <a:p>
            <a:r>
              <a:rPr lang="nl-NL" sz="2800" dirty="0"/>
              <a:t>De stekker laat je kiezen welke standaard de input gebruikt. Vertaald deze standaard naar de “hoofd standaard” onze Dura Vermeer standaard.</a:t>
            </a:r>
          </a:p>
          <a:p>
            <a:endParaRPr lang="nl-NL" sz="2800" dirty="0"/>
          </a:p>
          <a:p>
            <a:r>
              <a:rPr lang="nl-NL" sz="2800" dirty="0"/>
              <a:t>Vervolgens kan de </a:t>
            </a:r>
            <a:r>
              <a:rPr lang="nl-NL" sz="2800" dirty="0" err="1"/>
              <a:t>workflows</a:t>
            </a:r>
            <a:r>
              <a:rPr lang="nl-NL" sz="2800" dirty="0"/>
              <a:t> draaien op deze hoofd standaard en hoef je niet per input type/ voor elk ander project weer een andere </a:t>
            </a:r>
            <a:r>
              <a:rPr lang="nl-NL" sz="2800" dirty="0" err="1"/>
              <a:t>workflows</a:t>
            </a:r>
            <a:r>
              <a:rPr lang="nl-NL" sz="2800" dirty="0"/>
              <a:t> te bouwen</a:t>
            </a:r>
          </a:p>
        </p:txBody>
      </p:sp>
      <p:pic>
        <p:nvPicPr>
          <p:cNvPr id="3" name="Afbeelding 2">
            <a:extLst>
              <a:ext uri="{FF2B5EF4-FFF2-40B4-BE49-F238E27FC236}">
                <a16:creationId xmlns:a16="http://schemas.microsoft.com/office/drawing/2014/main" id="{A82C3E8A-81E8-BA4C-E12C-787166B74889}"/>
              </a:ext>
            </a:extLst>
          </p:cNvPr>
          <p:cNvPicPr>
            <a:picLocks noChangeAspect="1"/>
          </p:cNvPicPr>
          <p:nvPr/>
        </p:nvPicPr>
        <p:blipFill>
          <a:blip r:embed="rId2"/>
          <a:stretch>
            <a:fillRect/>
          </a:stretch>
        </p:blipFill>
        <p:spPr>
          <a:xfrm>
            <a:off x="10175684" y="3063687"/>
            <a:ext cx="5826789" cy="4861113"/>
          </a:xfrm>
          <a:prstGeom prst="rect">
            <a:avLst/>
          </a:prstGeom>
        </p:spPr>
      </p:pic>
      <p:sp>
        <p:nvSpPr>
          <p:cNvPr id="8"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NavigatieSegment1"/>
          <p:cNvSpPr/>
          <p:nvPr/>
        </p:nvSpPr>
        <p:spPr>
          <a:xfrm>
            <a:off x="274320"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NavigatieLabel1"/>
          <p:cNvSpPr txBox="1"/>
          <p:nvPr/>
        </p:nvSpPr>
        <p:spPr>
          <a:xfrm>
            <a:off x="274320" y="9985248"/>
            <a:ext cx="914400" cy="182880"/>
          </a:xfrm>
          <a:prstGeom prst="rect">
            <a:avLst/>
          </a:prstGeom>
          <a:noFill/>
        </p:spPr>
        <p:txBody>
          <a:bodyPr wrap="square" lIns="0" tIns="0" rIns="0" bIns="0" anchor="ctr"/>
          <a:lstStyle/>
          <a:p>
            <a:pPr algn="ctr"/>
            <a:r>
              <a:rPr lang="nl-NL" sz="800" b="1">
                <a:solidFill>
                  <a:srgbClr val="181818"/>
                </a:solidFill>
                <a:latin typeface="+mn-lt"/>
              </a:rPr>
              <a:t>Stekkers</a:t>
            </a:r>
          </a:p>
        </p:txBody>
      </p:sp>
      <p:sp>
        <p:nvSpPr>
          <p:cNvPr id="11" name="NavigatieSegment2"/>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NavigatieLabel2"/>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p>
        </p:txBody>
      </p:sp>
      <p:sp>
        <p:nvSpPr>
          <p:cNvPr id="13" name="NavigatieSegment3"/>
          <p:cNvSpPr/>
          <p:nvPr/>
        </p:nvSpPr>
        <p:spPr>
          <a:xfrm>
            <a:off x="2249424"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NavigatieLabel3"/>
          <p:cNvSpPr txBox="1"/>
          <p:nvPr/>
        </p:nvSpPr>
        <p:spPr>
          <a:xfrm>
            <a:off x="2249424" y="9985248"/>
            <a:ext cx="914400" cy="182880"/>
          </a:xfrm>
          <a:prstGeom prst="rect">
            <a:avLst/>
          </a:prstGeom>
          <a:noFill/>
        </p:spPr>
        <p:txBody>
          <a:bodyPr wrap="square" lIns="0" tIns="0" rIns="0" bIns="0" anchor="ctr"/>
          <a:lstStyle/>
          <a:p>
            <a:pPr algn="ctr"/>
            <a:r>
              <a:rPr lang="nl-NL" sz="800" b="0">
                <a:solidFill>
                  <a:srgbClr val="757575"/>
                </a:solidFill>
                <a:latin typeface="+mn-lt"/>
              </a:rPr>
              <a:t>Zelfhelende</a:t>
            </a:r>
            <a:endParaRPr sz="800" b="0">
              <a:solidFill>
                <a:srgbClr val="757575"/>
              </a:solidFill>
              <a:latin typeface="+mn-lt"/>
            </a:endParaRPr>
          </a:p>
        </p:txBody>
      </p:sp>
      <p:sp>
        <p:nvSpPr>
          <p:cNvPr id="15" name="NavigatieSegment4"/>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avigatieLabel4"/>
          <p:cNvSpPr txBox="1"/>
          <p:nvPr/>
        </p:nvSpPr>
        <p:spPr>
          <a:xfrm>
            <a:off x="3236976" y="9985248"/>
            <a:ext cx="914400" cy="182880"/>
          </a:xfrm>
          <a:prstGeom prst="rect">
            <a:avLst/>
          </a:prstGeom>
          <a:noFill/>
        </p:spPr>
        <p:txBody>
          <a:bodyPr wrap="square" lIns="0" tIns="0" rIns="0" bIns="0" anchor="ctr"/>
          <a:lstStyle/>
          <a:p>
            <a:pPr algn="ctr"/>
            <a:r>
              <a:rPr lang="nl-NL" sz="800" b="0">
                <a:solidFill>
                  <a:srgbClr val="757575"/>
                </a:solidFill>
                <a:latin typeface="+mn-lt"/>
              </a:rPr>
              <a:t>Validatie</a:t>
            </a:r>
            <a:endParaRPr sz="800" b="0">
              <a:solidFill>
                <a:srgbClr val="757575"/>
              </a:solidFill>
              <a:latin typeface="+mn-lt"/>
            </a:endParaRPr>
          </a:p>
        </p:txBody>
      </p:sp>
      <p:sp>
        <p:nvSpPr>
          <p:cNvPr id="17"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endParaRPr sz="800" b="0">
              <a:solidFill>
                <a:srgbClr val="757575"/>
              </a:solidFill>
              <a:latin typeface="+mn-lt"/>
            </a:endParaRPr>
          </a:p>
        </p:txBody>
      </p:sp>
      <p:sp>
        <p:nvSpPr>
          <p:cNvPr id="19" name="Paginanummer"/>
          <p:cNvSpPr txBox="1"/>
          <p:nvPr/>
        </p:nvSpPr>
        <p:spPr>
          <a:xfrm>
            <a:off x="17209008" y="9939528"/>
            <a:ext cx="713232" cy="219456"/>
          </a:xfrm>
          <a:prstGeom prst="rect">
            <a:avLst/>
          </a:prstGeom>
          <a:noFill/>
        </p:spPr>
        <p:txBody>
          <a:bodyPr wrap="square" lIns="0" tIns="0" rIns="0" bIns="0" anchor="ctr">
            <a:spAutoFit/>
          </a:bodyPr>
          <a:lstStyle/>
          <a:p>
            <a:pPr algn="r"/>
            <a:r>
              <a:rPr sz="900" b="0">
                <a:solidFill>
                  <a:srgbClr val="757575"/>
                </a:solidFill>
                <a:latin typeface="+mn-lt"/>
              </a:rPr>
              <a:t>2</a:t>
            </a:r>
          </a:p>
        </p:txBody>
      </p:sp>
      <p:sp>
        <p:nvSpPr>
          <p:cNvPr id="20"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354662714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2B7679A4-234D-D597-AFC5-BAA9FDCAF720}"/>
              </a:ext>
            </a:extLst>
          </p:cNvPr>
          <p:cNvPicPr>
            <a:picLocks noChangeAspect="1"/>
          </p:cNvPicPr>
          <p:nvPr/>
        </p:nvPicPr>
        <p:blipFill>
          <a:blip r:embed="rId2"/>
          <a:stretch>
            <a:fillRect/>
          </a:stretch>
        </p:blipFill>
        <p:spPr>
          <a:xfrm>
            <a:off x="544976" y="2557101"/>
            <a:ext cx="17391026" cy="6241459"/>
          </a:xfrm>
          <a:prstGeom prst="rect">
            <a:avLst/>
          </a:prstGeom>
        </p:spPr>
      </p:pic>
      <p:sp>
        <p:nvSpPr>
          <p:cNvPr id="2" name="Text Placeholder 6">
            <a:extLst>
              <a:ext uri="{FF2B5EF4-FFF2-40B4-BE49-F238E27FC236}">
                <a16:creationId xmlns:a16="http://schemas.microsoft.com/office/drawing/2014/main" id="{6AE28F86-A18B-C424-363C-ABA475D9876B}"/>
              </a:ext>
            </a:extLst>
          </p:cNvPr>
          <p:cNvSpPr>
            <a:spLocks noGrp="1"/>
          </p:cNvSpPr>
          <p:nvPr>
            <p:ph type="body" sz="quarter" idx="10"/>
          </p:nvPr>
        </p:nvSpPr>
        <p:spPr>
          <a:xfrm>
            <a:off x="158750" y="92060"/>
            <a:ext cx="6140450" cy="523220"/>
          </a:xfrm>
        </p:spPr>
        <p:txBody>
          <a:bodyPr wrap="square"/>
          <a:lstStyle/>
          <a:p>
            <a:pPr>
              <a:spcBef>
                <a:spcPts val="0"/>
              </a:spcBef>
              <a:spcAft>
                <a:spcPts val="0"/>
              </a:spcAft>
            </a:pPr>
            <a:r>
              <a:rPr lang="nl-NL" sz="2800" b="0" i="0">
                <a:solidFill>
                  <a:srgbClr val="181818"/>
                </a:solidFill>
                <a:latin typeface="+mn-lt"/>
              </a:rPr>
              <a:t>Keuze tussen bronstandaarden</a:t>
            </a:r>
          </a:p>
        </p:txBody>
      </p:sp>
      <p:sp>
        <p:nvSpPr>
          <p:cNvPr id="9"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NavigatieSegment1"/>
          <p:cNvSpPr/>
          <p:nvPr/>
        </p:nvSpPr>
        <p:spPr>
          <a:xfrm>
            <a:off x="274320"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NavigatieLabel1"/>
          <p:cNvSpPr txBox="1"/>
          <p:nvPr/>
        </p:nvSpPr>
        <p:spPr>
          <a:xfrm>
            <a:off x="274320" y="9985248"/>
            <a:ext cx="914400" cy="182880"/>
          </a:xfrm>
          <a:prstGeom prst="rect">
            <a:avLst/>
          </a:prstGeom>
          <a:noFill/>
        </p:spPr>
        <p:txBody>
          <a:bodyPr wrap="square" lIns="0" tIns="0" rIns="0" bIns="0" anchor="ctr"/>
          <a:lstStyle/>
          <a:p>
            <a:pPr algn="ctr"/>
            <a:r>
              <a:rPr lang="nl-NL" sz="800" b="1">
                <a:solidFill>
                  <a:srgbClr val="181818"/>
                </a:solidFill>
                <a:latin typeface="+mn-lt"/>
              </a:rPr>
              <a:t>Stekkers</a:t>
            </a:r>
          </a:p>
        </p:txBody>
      </p:sp>
      <p:sp>
        <p:nvSpPr>
          <p:cNvPr id="12" name="NavigatieSegment2"/>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NavigatieLabel2"/>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p>
        </p:txBody>
      </p:sp>
      <p:sp>
        <p:nvSpPr>
          <p:cNvPr id="14" name="NavigatieSegment3"/>
          <p:cNvSpPr/>
          <p:nvPr/>
        </p:nvSpPr>
        <p:spPr>
          <a:xfrm>
            <a:off x="2249424"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NavigatieLabel3"/>
          <p:cNvSpPr txBox="1"/>
          <p:nvPr/>
        </p:nvSpPr>
        <p:spPr>
          <a:xfrm>
            <a:off x="2249424" y="9985248"/>
            <a:ext cx="914400" cy="182880"/>
          </a:xfrm>
          <a:prstGeom prst="rect">
            <a:avLst/>
          </a:prstGeom>
          <a:noFill/>
        </p:spPr>
        <p:txBody>
          <a:bodyPr wrap="square" lIns="0" tIns="0" rIns="0" bIns="0" anchor="ctr"/>
          <a:lstStyle/>
          <a:p>
            <a:pPr algn="ctr"/>
            <a:r>
              <a:rPr lang="nl-NL" sz="800" b="0">
                <a:solidFill>
                  <a:srgbClr val="757575"/>
                </a:solidFill>
                <a:latin typeface="+mn-lt"/>
              </a:rPr>
              <a:t>Zelfhelende</a:t>
            </a:r>
            <a:endParaRPr sz="800" b="0">
              <a:solidFill>
                <a:srgbClr val="757575"/>
              </a:solidFill>
              <a:latin typeface="+mn-lt"/>
            </a:endParaRPr>
          </a:p>
        </p:txBody>
      </p:sp>
      <p:sp>
        <p:nvSpPr>
          <p:cNvPr id="16" name="NavigatieSegment4"/>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NavigatieLabel4"/>
          <p:cNvSpPr txBox="1"/>
          <p:nvPr/>
        </p:nvSpPr>
        <p:spPr>
          <a:xfrm>
            <a:off x="3236976" y="9985248"/>
            <a:ext cx="914400" cy="182880"/>
          </a:xfrm>
          <a:prstGeom prst="rect">
            <a:avLst/>
          </a:prstGeom>
          <a:noFill/>
        </p:spPr>
        <p:txBody>
          <a:bodyPr wrap="square" lIns="0" tIns="0" rIns="0" bIns="0" anchor="ctr"/>
          <a:lstStyle/>
          <a:p>
            <a:pPr algn="ctr"/>
            <a:r>
              <a:rPr lang="nl-NL" sz="800" b="0">
                <a:solidFill>
                  <a:srgbClr val="757575"/>
                </a:solidFill>
                <a:latin typeface="+mn-lt"/>
              </a:rPr>
              <a:t>Validatie</a:t>
            </a:r>
            <a:endParaRPr sz="800" b="0">
              <a:solidFill>
                <a:srgbClr val="757575"/>
              </a:solidFill>
              <a:latin typeface="+mn-lt"/>
            </a:endParaRPr>
          </a:p>
        </p:txBody>
      </p:sp>
      <p:sp>
        <p:nvSpPr>
          <p:cNvPr id="18"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endParaRPr sz="800" b="0">
              <a:solidFill>
                <a:srgbClr val="757575"/>
              </a:solidFill>
              <a:latin typeface="+mn-lt"/>
            </a:endParaRPr>
          </a:p>
        </p:txBody>
      </p:sp>
      <p:sp>
        <p:nvSpPr>
          <p:cNvPr id="20" name="Paginanummer"/>
          <p:cNvSpPr txBox="1"/>
          <p:nvPr/>
        </p:nvSpPr>
        <p:spPr>
          <a:xfrm>
            <a:off x="17209008" y="9939528"/>
            <a:ext cx="713232" cy="219456"/>
          </a:xfrm>
          <a:prstGeom prst="rect">
            <a:avLst/>
          </a:prstGeom>
          <a:noFill/>
        </p:spPr>
        <p:txBody>
          <a:bodyPr wrap="square" lIns="0" tIns="0" rIns="0" bIns="0" anchor="ctr">
            <a:spAutoFit/>
          </a:bodyPr>
          <a:lstStyle/>
          <a:p>
            <a:pPr algn="r"/>
            <a:r>
              <a:rPr sz="900" b="0">
                <a:solidFill>
                  <a:srgbClr val="757575"/>
                </a:solidFill>
                <a:latin typeface="+mn-lt"/>
              </a:rPr>
              <a:t>3</a:t>
            </a:r>
          </a:p>
        </p:txBody>
      </p:sp>
      <p:sp>
        <p:nvSpPr>
          <p:cNvPr id="21"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282858315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2CE324D6-53F1-C924-FCB9-44656936C28A}"/>
              </a:ext>
            </a:extLst>
          </p:cNvPr>
          <p:cNvSpPr>
            <a:spLocks noGrp="1"/>
          </p:cNvSpPr>
          <p:nvPr>
            <p:ph type="body" sz="quarter" idx="11"/>
          </p:nvPr>
        </p:nvSpPr>
        <p:spPr/>
        <p:txBody>
          <a:bodyPr/>
          <a:lstStyle/>
          <a:p>
            <a:endParaRPr lang="nl-NL"/>
          </a:p>
        </p:txBody>
      </p:sp>
      <p:pic>
        <p:nvPicPr>
          <p:cNvPr id="8" name="Afbeelding 7">
            <a:extLst>
              <a:ext uri="{FF2B5EF4-FFF2-40B4-BE49-F238E27FC236}">
                <a16:creationId xmlns:a16="http://schemas.microsoft.com/office/drawing/2014/main" id="{5649B01F-0489-C6E7-88AB-8748B27B3ABC}"/>
              </a:ext>
            </a:extLst>
          </p:cNvPr>
          <p:cNvPicPr>
            <a:picLocks noChangeAspect="1"/>
          </p:cNvPicPr>
          <p:nvPr/>
        </p:nvPicPr>
        <p:blipFill>
          <a:blip r:embed="rId2"/>
          <a:stretch>
            <a:fillRect/>
          </a:stretch>
        </p:blipFill>
        <p:spPr>
          <a:xfrm>
            <a:off x="6244917" y="5143500"/>
            <a:ext cx="11060742" cy="4156496"/>
          </a:xfrm>
          <a:prstGeom prst="rect">
            <a:avLst/>
          </a:prstGeom>
        </p:spPr>
      </p:pic>
      <p:pic>
        <p:nvPicPr>
          <p:cNvPr id="10" name="Afbeelding 9">
            <a:extLst>
              <a:ext uri="{FF2B5EF4-FFF2-40B4-BE49-F238E27FC236}">
                <a16:creationId xmlns:a16="http://schemas.microsoft.com/office/drawing/2014/main" id="{7FCDCE6A-041A-E6D2-AF05-34B03CD76904}"/>
              </a:ext>
            </a:extLst>
          </p:cNvPr>
          <p:cNvPicPr>
            <a:picLocks noChangeAspect="1"/>
          </p:cNvPicPr>
          <p:nvPr/>
        </p:nvPicPr>
        <p:blipFill>
          <a:blip r:embed="rId3"/>
          <a:stretch>
            <a:fillRect/>
          </a:stretch>
        </p:blipFill>
        <p:spPr>
          <a:xfrm>
            <a:off x="266699" y="1836089"/>
            <a:ext cx="10661711" cy="4004873"/>
          </a:xfrm>
          <a:prstGeom prst="rect">
            <a:avLst/>
          </a:prstGeom>
        </p:spPr>
      </p:pic>
      <p:sp>
        <p:nvSpPr>
          <p:cNvPr id="12" name="Titel 1">
            <a:extLst>
              <a:ext uri="{FF2B5EF4-FFF2-40B4-BE49-F238E27FC236}">
                <a16:creationId xmlns:a16="http://schemas.microsoft.com/office/drawing/2014/main" id="{8AB632F7-AB23-EEAD-05EF-BE691B28EA30}"/>
              </a:ext>
            </a:extLst>
          </p:cNvPr>
          <p:cNvSpPr txBox="1">
            <a:spLocks/>
          </p:cNvSpPr>
          <p:nvPr/>
        </p:nvSpPr>
        <p:spPr>
          <a:xfrm>
            <a:off x="266699" y="1237929"/>
            <a:ext cx="1731015" cy="598160"/>
          </a:xfrm>
          <a:prstGeom prst="rect">
            <a:avLst/>
          </a:prstGeom>
        </p:spPr>
        <p:txBody>
          <a:bodyPr vert="horz" lIns="91440" tIns="45720" rIns="91440" bIns="45720" rtlCol="0" anchor="ctr">
            <a:normAutofit fontScale="97500"/>
          </a:bodyPr>
          <a:lst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a:lstStyle>
          <a:p>
            <a:pPr algn="ctr"/>
            <a:r>
              <a:rPr lang="nl-NL" sz="2400" dirty="0">
                <a:solidFill>
                  <a:schemeClr val="tx1"/>
                </a:solidFill>
                <a:latin typeface="Arial" panose="020B0604020202020204" pitchFamily="34" charset="0"/>
                <a:cs typeface="Arial" panose="020B0604020202020204" pitchFamily="34" charset="0"/>
              </a:rPr>
              <a:t>NLCS-style</a:t>
            </a:r>
          </a:p>
        </p:txBody>
      </p:sp>
      <p:sp>
        <p:nvSpPr>
          <p:cNvPr id="14" name="Titel 1">
            <a:extLst>
              <a:ext uri="{FF2B5EF4-FFF2-40B4-BE49-F238E27FC236}">
                <a16:creationId xmlns:a16="http://schemas.microsoft.com/office/drawing/2014/main" id="{755D1DBC-75DA-6FA2-272A-E3728614253F}"/>
              </a:ext>
            </a:extLst>
          </p:cNvPr>
          <p:cNvSpPr txBox="1">
            <a:spLocks/>
          </p:cNvSpPr>
          <p:nvPr/>
        </p:nvSpPr>
        <p:spPr>
          <a:xfrm>
            <a:off x="14941974" y="4545340"/>
            <a:ext cx="2363685" cy="598160"/>
          </a:xfrm>
          <a:prstGeom prst="rect">
            <a:avLst/>
          </a:prstGeom>
        </p:spPr>
        <p:txBody>
          <a:bodyPr vert="horz" lIns="91440" tIns="45720" rIns="91440" bIns="45720" rtlCol="0" anchor="ctr">
            <a:normAutofit fontScale="97500"/>
          </a:bodyPr>
          <a:lst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a:lstStyle>
          <a:p>
            <a:pPr algn="ctr"/>
            <a:r>
              <a:rPr lang="nl-NL" sz="2400" dirty="0">
                <a:solidFill>
                  <a:schemeClr val="tx1"/>
                </a:solidFill>
                <a:latin typeface="Arial" panose="020B0604020202020204" pitchFamily="34" charset="0"/>
                <a:cs typeface="Arial" panose="020B0604020202020204" pitchFamily="34" charset="0"/>
              </a:rPr>
              <a:t>K&amp;L-style</a:t>
            </a:r>
          </a:p>
        </p:txBody>
      </p:sp>
      <p:pic>
        <p:nvPicPr>
          <p:cNvPr id="20" name="Afbeelding 19">
            <a:extLst>
              <a:ext uri="{FF2B5EF4-FFF2-40B4-BE49-F238E27FC236}">
                <a16:creationId xmlns:a16="http://schemas.microsoft.com/office/drawing/2014/main" id="{78056069-F06E-1E61-DAD0-4EB7C4FDD540}"/>
              </a:ext>
            </a:extLst>
          </p:cNvPr>
          <p:cNvPicPr>
            <a:picLocks noChangeAspect="1"/>
          </p:cNvPicPr>
          <p:nvPr/>
        </p:nvPicPr>
        <p:blipFill>
          <a:blip r:embed="rId4"/>
          <a:stretch>
            <a:fillRect/>
          </a:stretch>
        </p:blipFill>
        <p:spPr>
          <a:xfrm>
            <a:off x="131363" y="6068371"/>
            <a:ext cx="10530348" cy="4043556"/>
          </a:xfrm>
          <a:prstGeom prst="rect">
            <a:avLst/>
          </a:prstGeom>
        </p:spPr>
      </p:pic>
      <p:pic>
        <p:nvPicPr>
          <p:cNvPr id="22" name="Afbeelding 21">
            <a:extLst>
              <a:ext uri="{FF2B5EF4-FFF2-40B4-BE49-F238E27FC236}">
                <a16:creationId xmlns:a16="http://schemas.microsoft.com/office/drawing/2014/main" id="{D45F3042-680E-3F4C-F897-11BBC6E71E6A}"/>
              </a:ext>
            </a:extLst>
          </p:cNvPr>
          <p:cNvPicPr>
            <a:picLocks noChangeAspect="1"/>
          </p:cNvPicPr>
          <p:nvPr/>
        </p:nvPicPr>
        <p:blipFill>
          <a:blip r:embed="rId5"/>
          <a:stretch>
            <a:fillRect/>
          </a:stretch>
        </p:blipFill>
        <p:spPr>
          <a:xfrm>
            <a:off x="7720873" y="175073"/>
            <a:ext cx="10567127" cy="4142858"/>
          </a:xfrm>
          <a:prstGeom prst="rect">
            <a:avLst/>
          </a:prstGeom>
        </p:spPr>
      </p:pic>
      <p:pic>
        <p:nvPicPr>
          <p:cNvPr id="2" name="Afbeelding 1">
            <a:extLst>
              <a:ext uri="{FF2B5EF4-FFF2-40B4-BE49-F238E27FC236}">
                <a16:creationId xmlns:a16="http://schemas.microsoft.com/office/drawing/2014/main" id="{A090737B-759A-D79E-62F0-6A00FD40C1B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648848" y="3575537"/>
            <a:ext cx="7232508" cy="3562681"/>
          </a:xfrm>
          <a:prstGeom prst="rect">
            <a:avLst/>
          </a:prstGeom>
        </p:spPr>
      </p:pic>
      <p:sp>
        <p:nvSpPr>
          <p:cNvPr id="3" name="Text Placeholder 6">
            <a:extLst>
              <a:ext uri="{FF2B5EF4-FFF2-40B4-BE49-F238E27FC236}">
                <a16:creationId xmlns:a16="http://schemas.microsoft.com/office/drawing/2014/main" id="{E60AB429-DE87-4DA4-682A-B0E21A331809}"/>
              </a:ext>
            </a:extLst>
          </p:cNvPr>
          <p:cNvSpPr>
            <a:spLocks noGrp="1"/>
          </p:cNvSpPr>
          <p:nvPr>
            <p:ph type="body" sz="quarter" idx="10"/>
          </p:nvPr>
        </p:nvSpPr>
        <p:spPr>
          <a:xfrm>
            <a:off x="158750" y="92060"/>
            <a:ext cx="6140450" cy="523220"/>
          </a:xfrm>
        </p:spPr>
        <p:txBody>
          <a:bodyPr wrap="square"/>
          <a:lstStyle/>
          <a:p>
            <a:pPr>
              <a:spcBef>
                <a:spcPts val="0"/>
              </a:spcBef>
              <a:spcAft>
                <a:spcPts val="0"/>
              </a:spcAft>
            </a:pPr>
            <a:r>
              <a:rPr lang="nl-NL" sz="2800" b="0" i="0">
                <a:solidFill>
                  <a:srgbClr val="181818"/>
                </a:solidFill>
                <a:latin typeface="+mn-lt"/>
              </a:rPr>
              <a:t>Keuze tussen stylen</a:t>
            </a:r>
          </a:p>
        </p:txBody>
      </p:sp>
      <p:sp>
        <p:nvSpPr>
          <p:cNvPr id="50"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NavigatieSegment1"/>
          <p:cNvSpPr/>
          <p:nvPr/>
        </p:nvSpPr>
        <p:spPr>
          <a:xfrm>
            <a:off x="274320"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NavigatieLabel1"/>
          <p:cNvSpPr txBox="1"/>
          <p:nvPr/>
        </p:nvSpPr>
        <p:spPr>
          <a:xfrm>
            <a:off x="274320" y="9985248"/>
            <a:ext cx="914400" cy="182880"/>
          </a:xfrm>
          <a:prstGeom prst="rect">
            <a:avLst/>
          </a:prstGeom>
          <a:noFill/>
        </p:spPr>
        <p:txBody>
          <a:bodyPr wrap="square" lIns="0" tIns="0" rIns="0" bIns="0" anchor="ctr"/>
          <a:lstStyle/>
          <a:p>
            <a:pPr algn="ctr"/>
            <a:r>
              <a:rPr lang="nl-NL" sz="800" b="1">
                <a:solidFill>
                  <a:srgbClr val="181818"/>
                </a:solidFill>
                <a:latin typeface="+mn-lt"/>
              </a:rPr>
              <a:t>Stekkers</a:t>
            </a:r>
          </a:p>
        </p:txBody>
      </p:sp>
      <p:sp>
        <p:nvSpPr>
          <p:cNvPr id="53" name="NavigatieSegment2"/>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NavigatieLabel2"/>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p>
        </p:txBody>
      </p:sp>
      <p:sp>
        <p:nvSpPr>
          <p:cNvPr id="55" name="NavigatieSegment3"/>
          <p:cNvSpPr/>
          <p:nvPr/>
        </p:nvSpPr>
        <p:spPr>
          <a:xfrm>
            <a:off x="2249424"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NavigatieLabel3"/>
          <p:cNvSpPr txBox="1"/>
          <p:nvPr/>
        </p:nvSpPr>
        <p:spPr>
          <a:xfrm>
            <a:off x="2249424" y="9985248"/>
            <a:ext cx="914400" cy="182880"/>
          </a:xfrm>
          <a:prstGeom prst="rect">
            <a:avLst/>
          </a:prstGeom>
          <a:noFill/>
        </p:spPr>
        <p:txBody>
          <a:bodyPr wrap="square" lIns="0" tIns="0" rIns="0" bIns="0" anchor="ctr"/>
          <a:lstStyle/>
          <a:p>
            <a:pPr algn="ctr"/>
            <a:r>
              <a:rPr lang="nl-NL" sz="800" b="0">
                <a:solidFill>
                  <a:srgbClr val="757575"/>
                </a:solidFill>
                <a:latin typeface="+mn-lt"/>
              </a:rPr>
              <a:t>Zelfhelende</a:t>
            </a:r>
            <a:endParaRPr sz="800" b="0">
              <a:solidFill>
                <a:srgbClr val="757575"/>
              </a:solidFill>
              <a:latin typeface="+mn-lt"/>
            </a:endParaRPr>
          </a:p>
        </p:txBody>
      </p:sp>
      <p:sp>
        <p:nvSpPr>
          <p:cNvPr id="57" name="NavigatieSegment4"/>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NavigatieLabel4"/>
          <p:cNvSpPr txBox="1"/>
          <p:nvPr/>
        </p:nvSpPr>
        <p:spPr>
          <a:xfrm>
            <a:off x="3236976" y="9985248"/>
            <a:ext cx="914400" cy="182880"/>
          </a:xfrm>
          <a:prstGeom prst="rect">
            <a:avLst/>
          </a:prstGeom>
          <a:noFill/>
        </p:spPr>
        <p:txBody>
          <a:bodyPr wrap="square" lIns="0" tIns="0" rIns="0" bIns="0" anchor="ctr"/>
          <a:lstStyle/>
          <a:p>
            <a:pPr algn="ctr"/>
            <a:r>
              <a:rPr lang="nl-NL" sz="800" b="0">
                <a:solidFill>
                  <a:srgbClr val="757575"/>
                </a:solidFill>
                <a:latin typeface="+mn-lt"/>
              </a:rPr>
              <a:t>Validatie</a:t>
            </a:r>
            <a:endParaRPr sz="800" b="0">
              <a:solidFill>
                <a:srgbClr val="757575"/>
              </a:solidFill>
              <a:latin typeface="+mn-lt"/>
            </a:endParaRPr>
          </a:p>
        </p:txBody>
      </p:sp>
      <p:sp>
        <p:nvSpPr>
          <p:cNvPr id="59"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endParaRPr sz="800" b="0">
              <a:solidFill>
                <a:srgbClr val="757575"/>
              </a:solidFill>
              <a:latin typeface="+mn-lt"/>
            </a:endParaRPr>
          </a:p>
        </p:txBody>
      </p:sp>
      <p:sp>
        <p:nvSpPr>
          <p:cNvPr id="61" name="Paginanummer"/>
          <p:cNvSpPr txBox="1"/>
          <p:nvPr/>
        </p:nvSpPr>
        <p:spPr>
          <a:xfrm>
            <a:off x="17209008" y="9939528"/>
            <a:ext cx="713232" cy="219456"/>
          </a:xfrm>
          <a:prstGeom prst="rect">
            <a:avLst/>
          </a:prstGeom>
          <a:noFill/>
        </p:spPr>
        <p:txBody>
          <a:bodyPr wrap="square" lIns="0" tIns="0" rIns="0" bIns="0" anchor="ctr">
            <a:spAutoFit/>
          </a:bodyPr>
          <a:lstStyle/>
          <a:p>
            <a:pPr algn="r"/>
            <a:r>
              <a:rPr sz="900" b="0">
                <a:solidFill>
                  <a:srgbClr val="757575"/>
                </a:solidFill>
                <a:latin typeface="+mn-lt"/>
              </a:rPr>
              <a:t>4</a:t>
            </a:r>
          </a:p>
        </p:txBody>
      </p:sp>
      <p:sp>
        <p:nvSpPr>
          <p:cNvPr id="62"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32350080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1000"/>
                                  </p:stCondLst>
                                  <p:childTnLst>
                                    <p:animEffect transition="out" filter="fade">
                                      <p:cBhvr>
                                        <p:cTn id="12" dur="500"/>
                                        <p:tgtEl>
                                          <p:spTgt spid="2"/>
                                        </p:tgtEl>
                                      </p:cBhvr>
                                    </p:animEffect>
                                    <p:set>
                                      <p:cBhvr>
                                        <p:cTn id="13" dur="1" fill="hold">
                                          <p:stCondLst>
                                            <p:cond delay="499"/>
                                          </p:stCondLst>
                                        </p:cTn>
                                        <p:tgtEl>
                                          <p:spTgt spid="2"/>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1600"/>
                                  </p:stCondLst>
                                  <p:childTnLst>
                                    <p:set>
                                      <p:cBhvr>
                                        <p:cTn id="17" dur="1" fill="hold">
                                          <p:stCondLst>
                                            <p:cond delay="0"/>
                                          </p:stCondLst>
                                        </p:cTn>
                                        <p:tgtEl>
                                          <p:spTgt spid="22"/>
                                        </p:tgtEl>
                                        <p:attrNameLst>
                                          <p:attrName>style.visibility</p:attrName>
                                        </p:attrNameLst>
                                      </p:cBhvr>
                                      <p:to>
                                        <p:strVal val="visible"/>
                                      </p:to>
                                    </p:set>
                                  </p:childTnLst>
                                </p:cTn>
                              </p:par>
                              <p:par>
                                <p:cTn id="18" presetID="1" presetClass="entr" presetSubtype="0" fill="hold" nodeType="withEffect">
                                  <p:stCondLst>
                                    <p:cond delay="1600"/>
                                  </p:stCondLst>
                                  <p:childTnLst>
                                    <p:set>
                                      <p:cBhvr>
                                        <p:cTn id="19" dur="1" fill="hold">
                                          <p:stCondLst>
                                            <p:cond delay="0"/>
                                          </p:stCondLst>
                                        </p:cTn>
                                        <p:tgtEl>
                                          <p:spTgt spid="2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2300"/>
                                  </p:stCondLst>
                                  <p:childTnLst>
                                    <p:set>
                                      <p:cBhvr>
                                        <p:cTn id="23" dur="1" fill="hold">
                                          <p:stCondLst>
                                            <p:cond delay="0"/>
                                          </p:stCondLst>
                                        </p:cTn>
                                        <p:tgtEl>
                                          <p:spTgt spid="22"/>
                                        </p:tgtEl>
                                        <p:attrNameLst>
                                          <p:attrName>style.visibility</p:attrName>
                                        </p:attrNameLst>
                                      </p:cBhvr>
                                      <p:to>
                                        <p:strVal val="hidden"/>
                                      </p:to>
                                    </p:set>
                                  </p:childTnLst>
                                </p:cTn>
                              </p:par>
                              <p:par>
                                <p:cTn id="24" presetID="1" presetClass="exit" presetSubtype="0" fill="hold" nodeType="withEffect">
                                  <p:stCondLst>
                                    <p:cond delay="2300"/>
                                  </p:stCondLst>
                                  <p:childTnLst>
                                    <p:set>
                                      <p:cBhvr>
                                        <p:cTn id="25" dur="1" fill="hold">
                                          <p:stCondLst>
                                            <p:cond delay="0"/>
                                          </p:stCondLst>
                                        </p:cTn>
                                        <p:tgtEl>
                                          <p:spTgt spid="20"/>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230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23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230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230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Afbeelding 13">
            <a:extLst>
              <a:ext uri="{FF2B5EF4-FFF2-40B4-BE49-F238E27FC236}">
                <a16:creationId xmlns:a16="http://schemas.microsoft.com/office/drawing/2014/main" id="{EBBD5F9A-FC67-89E5-BA83-DE3DC41B9E85}"/>
              </a:ext>
            </a:extLst>
          </p:cNvPr>
          <p:cNvPicPr>
            <a:picLocks noChangeAspect="1"/>
          </p:cNvPicPr>
          <p:nvPr/>
        </p:nvPicPr>
        <p:blipFill>
          <a:blip r:embed="rId2"/>
          <a:stretch>
            <a:fillRect/>
          </a:stretch>
        </p:blipFill>
        <p:spPr>
          <a:xfrm>
            <a:off x="1181100" y="661987"/>
            <a:ext cx="15925800" cy="8963025"/>
          </a:xfrm>
          <a:prstGeom prst="rect">
            <a:avLst/>
          </a:prstGeom>
        </p:spPr>
      </p:pic>
      <p:sp>
        <p:nvSpPr>
          <p:cNvPr id="15" name="Text Placeholder 6">
            <a:extLst>
              <a:ext uri="{FF2B5EF4-FFF2-40B4-BE49-F238E27FC236}">
                <a16:creationId xmlns:a16="http://schemas.microsoft.com/office/drawing/2014/main" id="{323BF4F5-754D-D6A9-7D73-FC05F7FEB91E}"/>
              </a:ext>
            </a:extLst>
          </p:cNvPr>
          <p:cNvSpPr>
            <a:spLocks noGrp="1"/>
          </p:cNvSpPr>
          <p:nvPr>
            <p:ph type="body" sz="quarter" idx="10"/>
          </p:nvPr>
        </p:nvSpPr>
        <p:spPr>
          <a:xfrm>
            <a:off x="158750" y="92060"/>
            <a:ext cx="6140450" cy="523220"/>
          </a:xfrm>
        </p:spPr>
        <p:txBody>
          <a:bodyPr wrap="square"/>
          <a:lstStyle/>
          <a:p>
            <a:pPr>
              <a:spcBef>
                <a:spcPts val="0"/>
              </a:spcBef>
              <a:spcAft>
                <a:spcPts val="0"/>
              </a:spcAft>
            </a:pPr>
            <a:r>
              <a:rPr lang="nl-NL" sz="2800" b="0" i="0">
                <a:solidFill>
                  <a:srgbClr val="181818"/>
                </a:solidFill>
                <a:latin typeface="+mn-lt"/>
              </a:rPr>
              <a:t>Wat levert het op?</a:t>
            </a:r>
          </a:p>
        </p:txBody>
      </p:sp>
      <p:sp>
        <p:nvSpPr>
          <p:cNvPr id="16"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NavigatieSegment1"/>
          <p:cNvSpPr/>
          <p:nvPr/>
        </p:nvSpPr>
        <p:spPr>
          <a:xfrm>
            <a:off x="274320"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NavigatieLabel1"/>
          <p:cNvSpPr txBox="1"/>
          <p:nvPr/>
        </p:nvSpPr>
        <p:spPr>
          <a:xfrm>
            <a:off x="274320" y="9985248"/>
            <a:ext cx="914400" cy="182880"/>
          </a:xfrm>
          <a:prstGeom prst="rect">
            <a:avLst/>
          </a:prstGeom>
          <a:noFill/>
        </p:spPr>
        <p:txBody>
          <a:bodyPr wrap="square" lIns="0" tIns="0" rIns="0" bIns="0" anchor="ctr"/>
          <a:lstStyle/>
          <a:p>
            <a:pPr algn="ctr"/>
            <a:r>
              <a:rPr lang="nl-NL" sz="800" b="1">
                <a:solidFill>
                  <a:srgbClr val="181818"/>
                </a:solidFill>
                <a:latin typeface="+mn-lt"/>
              </a:rPr>
              <a:t>Stekkers</a:t>
            </a:r>
          </a:p>
        </p:txBody>
      </p:sp>
      <p:sp>
        <p:nvSpPr>
          <p:cNvPr id="19" name="NavigatieSegment2"/>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NavigatieLabel2"/>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p>
        </p:txBody>
      </p:sp>
      <p:sp>
        <p:nvSpPr>
          <p:cNvPr id="21" name="NavigatieSegment3"/>
          <p:cNvSpPr/>
          <p:nvPr/>
        </p:nvSpPr>
        <p:spPr>
          <a:xfrm>
            <a:off x="2249424"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NavigatieLabel3"/>
          <p:cNvSpPr txBox="1"/>
          <p:nvPr/>
        </p:nvSpPr>
        <p:spPr>
          <a:xfrm>
            <a:off x="2249424" y="9985248"/>
            <a:ext cx="914400" cy="182880"/>
          </a:xfrm>
          <a:prstGeom prst="rect">
            <a:avLst/>
          </a:prstGeom>
          <a:noFill/>
        </p:spPr>
        <p:txBody>
          <a:bodyPr wrap="square" lIns="0" tIns="0" rIns="0" bIns="0" anchor="ctr"/>
          <a:lstStyle/>
          <a:p>
            <a:pPr algn="ctr"/>
            <a:r>
              <a:rPr lang="nl-NL" sz="800" b="0">
                <a:solidFill>
                  <a:srgbClr val="757575"/>
                </a:solidFill>
                <a:latin typeface="+mn-lt"/>
              </a:rPr>
              <a:t>Zelfhelende</a:t>
            </a:r>
            <a:endParaRPr sz="800" b="0">
              <a:solidFill>
                <a:srgbClr val="757575"/>
              </a:solidFill>
              <a:latin typeface="+mn-lt"/>
            </a:endParaRPr>
          </a:p>
        </p:txBody>
      </p:sp>
      <p:sp>
        <p:nvSpPr>
          <p:cNvPr id="23" name="NavigatieSegment4"/>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NavigatieLabel4"/>
          <p:cNvSpPr txBox="1"/>
          <p:nvPr/>
        </p:nvSpPr>
        <p:spPr>
          <a:xfrm>
            <a:off x="3236976" y="9985248"/>
            <a:ext cx="914400" cy="182880"/>
          </a:xfrm>
          <a:prstGeom prst="rect">
            <a:avLst/>
          </a:prstGeom>
          <a:noFill/>
        </p:spPr>
        <p:txBody>
          <a:bodyPr wrap="square" lIns="0" tIns="0" rIns="0" bIns="0" anchor="ctr"/>
          <a:lstStyle/>
          <a:p>
            <a:pPr algn="ctr"/>
            <a:r>
              <a:rPr lang="nl-NL" sz="800" b="0">
                <a:solidFill>
                  <a:srgbClr val="757575"/>
                </a:solidFill>
                <a:latin typeface="+mn-lt"/>
              </a:rPr>
              <a:t>Validatie</a:t>
            </a:r>
            <a:endParaRPr sz="800" b="0">
              <a:solidFill>
                <a:srgbClr val="757575"/>
              </a:solidFill>
              <a:latin typeface="+mn-lt"/>
            </a:endParaRPr>
          </a:p>
        </p:txBody>
      </p:sp>
      <p:sp>
        <p:nvSpPr>
          <p:cNvPr id="25"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endParaRPr sz="800" b="0">
              <a:solidFill>
                <a:srgbClr val="757575"/>
              </a:solidFill>
              <a:latin typeface="+mn-lt"/>
            </a:endParaRPr>
          </a:p>
        </p:txBody>
      </p:sp>
      <p:sp>
        <p:nvSpPr>
          <p:cNvPr id="27" name="Paginanummer"/>
          <p:cNvSpPr txBox="1"/>
          <p:nvPr/>
        </p:nvSpPr>
        <p:spPr>
          <a:xfrm>
            <a:off x="17209008" y="9939528"/>
            <a:ext cx="713232" cy="219456"/>
          </a:xfrm>
          <a:prstGeom prst="rect">
            <a:avLst/>
          </a:prstGeom>
          <a:noFill/>
        </p:spPr>
        <p:txBody>
          <a:bodyPr wrap="square" lIns="0" tIns="0" rIns="0" bIns="0" anchor="ctr">
            <a:spAutoFit/>
          </a:bodyPr>
          <a:lstStyle/>
          <a:p>
            <a:pPr algn="r"/>
            <a:r>
              <a:rPr sz="900" b="0">
                <a:solidFill>
                  <a:srgbClr val="757575"/>
                </a:solidFill>
                <a:latin typeface="+mn-lt"/>
              </a:rPr>
              <a:t>5</a:t>
            </a:r>
          </a:p>
        </p:txBody>
      </p:sp>
      <p:sp>
        <p:nvSpPr>
          <p:cNvPr id="28"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184003438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vak 11">
            <a:extLst>
              <a:ext uri="{FF2B5EF4-FFF2-40B4-BE49-F238E27FC236}">
                <a16:creationId xmlns:a16="http://schemas.microsoft.com/office/drawing/2014/main" id="{D79B0123-78B7-AC8D-F0B4-B4282FD7D6EB}"/>
              </a:ext>
            </a:extLst>
          </p:cNvPr>
          <p:cNvSpPr txBox="1"/>
          <p:nvPr/>
        </p:nvSpPr>
        <p:spPr>
          <a:xfrm>
            <a:off x="158750" y="92060"/>
            <a:ext cx="6140450" cy="523220"/>
          </a:xfrm>
          <a:prstGeom prst="rect">
            <a:avLst/>
          </a:prstGeom>
          <a:noFill/>
        </p:spPr>
        <p:txBody>
          <a:bodyPr wrap="square">
            <a:spAutoFit/>
          </a:bodyPr>
          <a:lstStyle/>
          <a:p>
            <a:pPr>
              <a:spcBef>
                <a:spcPts val="0"/>
              </a:spcBef>
              <a:spcAft>
                <a:spcPts val="0"/>
              </a:spcAft>
            </a:pPr>
            <a:r>
              <a:rPr lang="nl-NL" sz="2800" b="0" i="0" dirty="0">
                <a:solidFill>
                  <a:srgbClr val="181818"/>
                </a:solidFill>
                <a:latin typeface="+mn-lt"/>
              </a:rPr>
              <a:t>Het vastleggen van je standaarden</a:t>
            </a:r>
          </a:p>
        </p:txBody>
      </p:sp>
      <p:sp>
        <p:nvSpPr>
          <p:cNvPr id="13"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NavigatieSegment1"/>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NavigatieLabel1"/>
          <p:cNvSpPr txBox="1"/>
          <p:nvPr/>
        </p:nvSpPr>
        <p:spPr>
          <a:xfrm>
            <a:off x="274320" y="9985248"/>
            <a:ext cx="914400" cy="182880"/>
          </a:xfrm>
          <a:prstGeom prst="rect">
            <a:avLst/>
          </a:prstGeom>
          <a:noFill/>
        </p:spPr>
        <p:txBody>
          <a:bodyPr wrap="square" lIns="0" tIns="0" rIns="0" bIns="0" anchor="ctr"/>
          <a:lstStyle/>
          <a:p>
            <a:pPr algn="ctr"/>
            <a:r>
              <a:rPr lang="nl-NL" sz="800" b="0">
                <a:solidFill>
                  <a:srgbClr val="757575"/>
                </a:solidFill>
                <a:latin typeface="+mn-lt"/>
              </a:rPr>
              <a:t>Stekkers</a:t>
            </a:r>
            <a:endParaRPr sz="800" b="0">
              <a:solidFill>
                <a:srgbClr val="757575"/>
              </a:solidFill>
              <a:latin typeface="+mn-lt"/>
            </a:endParaRPr>
          </a:p>
        </p:txBody>
      </p:sp>
      <p:sp>
        <p:nvSpPr>
          <p:cNvPr id="16" name="NavigatieSegment2"/>
          <p:cNvSpPr/>
          <p:nvPr/>
        </p:nvSpPr>
        <p:spPr>
          <a:xfrm>
            <a:off x="1261872"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NavigatieLabel2"/>
          <p:cNvSpPr txBox="1"/>
          <p:nvPr/>
        </p:nvSpPr>
        <p:spPr>
          <a:xfrm>
            <a:off x="1261872" y="9985248"/>
            <a:ext cx="914400" cy="182880"/>
          </a:xfrm>
          <a:prstGeom prst="rect">
            <a:avLst/>
          </a:prstGeom>
          <a:noFill/>
        </p:spPr>
        <p:txBody>
          <a:bodyPr wrap="square" lIns="0" tIns="0" rIns="0" bIns="0" anchor="ctr"/>
          <a:lstStyle/>
          <a:p>
            <a:pPr algn="ctr"/>
            <a:r>
              <a:rPr lang="nl-NL" sz="800" b="1">
                <a:solidFill>
                  <a:srgbClr val="181818"/>
                </a:solidFill>
                <a:latin typeface="+mn-lt"/>
              </a:rPr>
              <a:t>Proces</a:t>
            </a:r>
          </a:p>
        </p:txBody>
      </p:sp>
      <p:sp>
        <p:nvSpPr>
          <p:cNvPr id="18" name="NavigatieSegment3"/>
          <p:cNvSpPr/>
          <p:nvPr/>
        </p:nvSpPr>
        <p:spPr>
          <a:xfrm>
            <a:off x="2249424"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NavigatieLabel3"/>
          <p:cNvSpPr txBox="1"/>
          <p:nvPr/>
        </p:nvSpPr>
        <p:spPr>
          <a:xfrm>
            <a:off x="2249424" y="9985248"/>
            <a:ext cx="914400" cy="182880"/>
          </a:xfrm>
          <a:prstGeom prst="rect">
            <a:avLst/>
          </a:prstGeom>
          <a:noFill/>
        </p:spPr>
        <p:txBody>
          <a:bodyPr wrap="square" lIns="0" tIns="0" rIns="0" bIns="0" anchor="ctr"/>
          <a:lstStyle/>
          <a:p>
            <a:pPr algn="ctr"/>
            <a:r>
              <a:rPr lang="nl-NL" sz="800" b="0">
                <a:solidFill>
                  <a:srgbClr val="757575"/>
                </a:solidFill>
                <a:latin typeface="+mn-lt"/>
              </a:rPr>
              <a:t>Zelfhelende</a:t>
            </a:r>
            <a:endParaRPr sz="800" b="0" dirty="0">
              <a:solidFill>
                <a:srgbClr val="757575"/>
              </a:solidFill>
              <a:latin typeface="+mn-lt"/>
            </a:endParaRPr>
          </a:p>
        </p:txBody>
      </p:sp>
      <p:sp>
        <p:nvSpPr>
          <p:cNvPr id="20" name="NavigatieSegment4"/>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NavigatieLabel4"/>
          <p:cNvSpPr txBox="1"/>
          <p:nvPr/>
        </p:nvSpPr>
        <p:spPr>
          <a:xfrm>
            <a:off x="3236976" y="9985248"/>
            <a:ext cx="914400" cy="182880"/>
          </a:xfrm>
          <a:prstGeom prst="rect">
            <a:avLst/>
          </a:prstGeom>
          <a:noFill/>
        </p:spPr>
        <p:txBody>
          <a:bodyPr wrap="square" lIns="0" tIns="0" rIns="0" bIns="0" anchor="ctr"/>
          <a:lstStyle/>
          <a:p>
            <a:pPr algn="ctr"/>
            <a:r>
              <a:rPr lang="nl-NL" sz="800" b="0">
                <a:solidFill>
                  <a:srgbClr val="757575"/>
                </a:solidFill>
                <a:latin typeface="+mn-lt"/>
              </a:rPr>
              <a:t>Validatie</a:t>
            </a:r>
            <a:endParaRPr sz="800" b="0" dirty="0">
              <a:solidFill>
                <a:srgbClr val="757575"/>
              </a:solidFill>
              <a:latin typeface="+mn-lt"/>
            </a:endParaRPr>
          </a:p>
        </p:txBody>
      </p:sp>
      <p:sp>
        <p:nvSpPr>
          <p:cNvPr id="22"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endParaRPr sz="800" b="1" dirty="0">
              <a:solidFill>
                <a:srgbClr val="181818"/>
              </a:solidFill>
              <a:latin typeface="+mn-lt"/>
            </a:endParaRPr>
          </a:p>
        </p:txBody>
      </p:sp>
      <p:sp>
        <p:nvSpPr>
          <p:cNvPr id="24" name="Paginanummer"/>
          <p:cNvSpPr txBox="1"/>
          <p:nvPr/>
        </p:nvSpPr>
        <p:spPr>
          <a:xfrm>
            <a:off x="17209008" y="9980006"/>
            <a:ext cx="713232" cy="138499"/>
          </a:xfrm>
          <a:prstGeom prst="rect">
            <a:avLst/>
          </a:prstGeom>
          <a:noFill/>
        </p:spPr>
        <p:txBody>
          <a:bodyPr wrap="square" lIns="0" tIns="0" rIns="0" bIns="0" anchor="ctr">
            <a:spAutoFit/>
          </a:bodyPr>
          <a:lstStyle/>
          <a:p>
            <a:pPr algn="r"/>
            <a:r>
              <a:rPr lang="nl-NL" sz="900" b="0">
                <a:solidFill>
                  <a:srgbClr val="757575"/>
                </a:solidFill>
                <a:latin typeface="+mn-lt"/>
              </a:rPr>
              <a:t>6</a:t>
            </a:r>
            <a:endParaRPr sz="900" b="0">
              <a:solidFill>
                <a:srgbClr val="757575"/>
              </a:solidFill>
              <a:latin typeface="+mn-lt"/>
            </a:endParaRPr>
          </a:p>
        </p:txBody>
      </p:sp>
      <p:pic>
        <p:nvPicPr>
          <p:cNvPr id="5" name="Afbeelding 4">
            <a:extLst>
              <a:ext uri="{FF2B5EF4-FFF2-40B4-BE49-F238E27FC236}">
                <a16:creationId xmlns:a16="http://schemas.microsoft.com/office/drawing/2014/main" id="{E47A1B92-A319-189B-0520-DD3AE60C1C22}"/>
              </a:ext>
            </a:extLst>
          </p:cNvPr>
          <p:cNvPicPr>
            <a:picLocks noChangeAspect="1"/>
          </p:cNvPicPr>
          <p:nvPr/>
        </p:nvPicPr>
        <p:blipFill>
          <a:blip r:embed="rId2"/>
          <a:stretch>
            <a:fillRect/>
          </a:stretch>
        </p:blipFill>
        <p:spPr>
          <a:xfrm>
            <a:off x="4183086" y="615280"/>
            <a:ext cx="10896899" cy="9230240"/>
          </a:xfrm>
          <a:prstGeom prst="rect">
            <a:avLst/>
          </a:prstGeom>
        </p:spPr>
      </p:pic>
      <p:sp>
        <p:nvSpPr>
          <p:cNvPr id="25"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102728779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vak 11">
            <a:extLst>
              <a:ext uri="{FF2B5EF4-FFF2-40B4-BE49-F238E27FC236}">
                <a16:creationId xmlns:a16="http://schemas.microsoft.com/office/drawing/2014/main" id="{79EA36F8-BF5E-70FD-AEE1-C4603E395CCF}"/>
              </a:ext>
            </a:extLst>
          </p:cNvPr>
          <p:cNvSpPr txBox="1"/>
          <p:nvPr/>
        </p:nvSpPr>
        <p:spPr>
          <a:xfrm>
            <a:off x="158750" y="92060"/>
            <a:ext cx="6140450" cy="523220"/>
          </a:xfrm>
          <a:prstGeom prst="rect">
            <a:avLst/>
          </a:prstGeom>
          <a:noFill/>
        </p:spPr>
        <p:txBody>
          <a:bodyPr wrap="square">
            <a:spAutoFit/>
          </a:bodyPr>
          <a:lstStyle/>
          <a:p>
            <a:pPr>
              <a:spcBef>
                <a:spcPts val="0"/>
              </a:spcBef>
              <a:spcAft>
                <a:spcPts val="0"/>
              </a:spcAft>
            </a:pPr>
            <a:r>
              <a:rPr lang="nl-NL" sz="2800" b="0" i="0">
                <a:solidFill>
                  <a:srgbClr val="181818"/>
                </a:solidFill>
                <a:latin typeface="+mn-lt"/>
              </a:rPr>
              <a:t>FME Flow beheer</a:t>
            </a:r>
          </a:p>
        </p:txBody>
      </p:sp>
      <p:sp>
        <p:nvSpPr>
          <p:cNvPr id="13"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NavigatieSegment1"/>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NavigatieLabel1"/>
          <p:cNvSpPr txBox="1"/>
          <p:nvPr/>
        </p:nvSpPr>
        <p:spPr>
          <a:xfrm>
            <a:off x="274320" y="9985248"/>
            <a:ext cx="914400" cy="182880"/>
          </a:xfrm>
          <a:prstGeom prst="rect">
            <a:avLst/>
          </a:prstGeom>
          <a:noFill/>
        </p:spPr>
        <p:txBody>
          <a:bodyPr wrap="square" lIns="0" tIns="0" rIns="0" bIns="0" anchor="ctr"/>
          <a:lstStyle/>
          <a:p>
            <a:pPr algn="ctr"/>
            <a:r>
              <a:rPr lang="nl-NL" sz="800" b="0">
                <a:solidFill>
                  <a:srgbClr val="757575"/>
                </a:solidFill>
                <a:latin typeface="+mn-lt"/>
              </a:rPr>
              <a:t>Stekkers</a:t>
            </a:r>
            <a:endParaRPr sz="800" b="0">
              <a:solidFill>
                <a:srgbClr val="757575"/>
              </a:solidFill>
              <a:latin typeface="+mn-lt"/>
            </a:endParaRPr>
          </a:p>
        </p:txBody>
      </p:sp>
      <p:sp>
        <p:nvSpPr>
          <p:cNvPr id="16" name="NavigatieSegment2"/>
          <p:cNvSpPr/>
          <p:nvPr/>
        </p:nvSpPr>
        <p:spPr>
          <a:xfrm>
            <a:off x="1261872"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NavigatieLabel2"/>
          <p:cNvSpPr txBox="1"/>
          <p:nvPr/>
        </p:nvSpPr>
        <p:spPr>
          <a:xfrm>
            <a:off x="1261872" y="9985248"/>
            <a:ext cx="914400" cy="182880"/>
          </a:xfrm>
          <a:prstGeom prst="rect">
            <a:avLst/>
          </a:prstGeom>
          <a:noFill/>
        </p:spPr>
        <p:txBody>
          <a:bodyPr wrap="square" lIns="0" tIns="0" rIns="0" bIns="0" anchor="ctr"/>
          <a:lstStyle/>
          <a:p>
            <a:pPr algn="ctr"/>
            <a:r>
              <a:rPr lang="nl-NL" sz="800" b="1">
                <a:solidFill>
                  <a:srgbClr val="181818"/>
                </a:solidFill>
                <a:latin typeface="+mn-lt"/>
              </a:rPr>
              <a:t>Proces</a:t>
            </a:r>
          </a:p>
        </p:txBody>
      </p:sp>
      <p:sp>
        <p:nvSpPr>
          <p:cNvPr id="18" name="NavigatieSegment3"/>
          <p:cNvSpPr/>
          <p:nvPr/>
        </p:nvSpPr>
        <p:spPr>
          <a:xfrm>
            <a:off x="2249424"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NavigatieLabel3"/>
          <p:cNvSpPr txBox="1"/>
          <p:nvPr/>
        </p:nvSpPr>
        <p:spPr>
          <a:xfrm>
            <a:off x="2249424" y="9985248"/>
            <a:ext cx="914400" cy="182880"/>
          </a:xfrm>
          <a:prstGeom prst="rect">
            <a:avLst/>
          </a:prstGeom>
          <a:noFill/>
        </p:spPr>
        <p:txBody>
          <a:bodyPr wrap="square" lIns="0" tIns="0" rIns="0" bIns="0" anchor="ctr"/>
          <a:lstStyle/>
          <a:p>
            <a:pPr algn="ctr"/>
            <a:r>
              <a:rPr lang="nl-NL" sz="800" b="0">
                <a:solidFill>
                  <a:srgbClr val="757575"/>
                </a:solidFill>
                <a:latin typeface="+mn-lt"/>
              </a:rPr>
              <a:t>Zelfhelende</a:t>
            </a:r>
            <a:endParaRPr sz="800" b="0">
              <a:solidFill>
                <a:srgbClr val="757575"/>
              </a:solidFill>
              <a:latin typeface="+mn-lt"/>
            </a:endParaRPr>
          </a:p>
        </p:txBody>
      </p:sp>
      <p:sp>
        <p:nvSpPr>
          <p:cNvPr id="20" name="NavigatieSegment4"/>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NavigatieLabel4"/>
          <p:cNvSpPr txBox="1"/>
          <p:nvPr/>
        </p:nvSpPr>
        <p:spPr>
          <a:xfrm>
            <a:off x="3236976" y="9985248"/>
            <a:ext cx="914400" cy="182880"/>
          </a:xfrm>
          <a:prstGeom prst="rect">
            <a:avLst/>
          </a:prstGeom>
          <a:noFill/>
        </p:spPr>
        <p:txBody>
          <a:bodyPr wrap="square" lIns="0" tIns="0" rIns="0" bIns="0" anchor="ctr"/>
          <a:lstStyle/>
          <a:p>
            <a:pPr algn="ctr"/>
            <a:r>
              <a:rPr lang="nl-NL" sz="800" b="0">
                <a:solidFill>
                  <a:srgbClr val="757575"/>
                </a:solidFill>
                <a:latin typeface="+mn-lt"/>
              </a:rPr>
              <a:t>Validatie</a:t>
            </a:r>
            <a:endParaRPr sz="800" b="0">
              <a:solidFill>
                <a:srgbClr val="757575"/>
              </a:solidFill>
              <a:latin typeface="+mn-lt"/>
            </a:endParaRPr>
          </a:p>
        </p:txBody>
      </p:sp>
      <p:sp>
        <p:nvSpPr>
          <p:cNvPr id="22"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p>
        </p:txBody>
      </p:sp>
      <p:sp>
        <p:nvSpPr>
          <p:cNvPr id="24" name="Paginanummer"/>
          <p:cNvSpPr txBox="1"/>
          <p:nvPr/>
        </p:nvSpPr>
        <p:spPr>
          <a:xfrm>
            <a:off x="17209008" y="9980006"/>
            <a:ext cx="713232" cy="138499"/>
          </a:xfrm>
          <a:prstGeom prst="rect">
            <a:avLst/>
          </a:prstGeom>
          <a:noFill/>
        </p:spPr>
        <p:txBody>
          <a:bodyPr wrap="square" lIns="0" tIns="0" rIns="0" bIns="0" anchor="ctr">
            <a:spAutoFit/>
          </a:bodyPr>
          <a:lstStyle/>
          <a:p>
            <a:pPr algn="r"/>
            <a:r>
              <a:rPr lang="nl-NL" sz="900" b="0">
                <a:solidFill>
                  <a:srgbClr val="757575"/>
                </a:solidFill>
                <a:latin typeface="+mn-lt"/>
              </a:rPr>
              <a:t>7</a:t>
            </a:r>
            <a:endParaRPr sz="900" b="0">
              <a:solidFill>
                <a:srgbClr val="757575"/>
              </a:solidFill>
              <a:latin typeface="+mn-lt"/>
            </a:endParaRPr>
          </a:p>
        </p:txBody>
      </p:sp>
      <p:pic>
        <p:nvPicPr>
          <p:cNvPr id="6" name="Afbeelding 5">
            <a:extLst>
              <a:ext uri="{FF2B5EF4-FFF2-40B4-BE49-F238E27FC236}">
                <a16:creationId xmlns:a16="http://schemas.microsoft.com/office/drawing/2014/main" id="{8106729C-EA8F-7EF9-EFF5-6E98C83DAE7F}"/>
              </a:ext>
            </a:extLst>
          </p:cNvPr>
          <p:cNvPicPr>
            <a:picLocks noChangeAspect="1"/>
          </p:cNvPicPr>
          <p:nvPr/>
        </p:nvPicPr>
        <p:blipFill>
          <a:blip r:embed="rId3"/>
          <a:stretch>
            <a:fillRect/>
          </a:stretch>
        </p:blipFill>
        <p:spPr>
          <a:xfrm>
            <a:off x="1181100" y="661987"/>
            <a:ext cx="15925800" cy="8963025"/>
          </a:xfrm>
          <a:prstGeom prst="rect">
            <a:avLst/>
          </a:prstGeom>
        </p:spPr>
      </p:pic>
      <p:sp>
        <p:nvSpPr>
          <p:cNvPr id="25"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33380763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A803A6-C217-EAE3-29E4-8953CB76A7B5}"/>
              </a:ext>
            </a:extLst>
          </p:cNvPr>
          <p:cNvSpPr>
            <a:spLocks noGrp="1"/>
          </p:cNvSpPr>
          <p:nvPr>
            <p:ph type="title"/>
          </p:nvPr>
        </p:nvSpPr>
        <p:spPr>
          <a:xfrm>
            <a:off x="158750" y="92060"/>
            <a:ext cx="6140450" cy="523220"/>
          </a:xfrm>
        </p:spPr>
        <p:txBody>
          <a:bodyPr wrap="square"/>
          <a:lstStyle/>
          <a:p>
            <a:pPr>
              <a:spcBef>
                <a:spcPts val="0"/>
              </a:spcBef>
              <a:spcAft>
                <a:spcPts val="0"/>
              </a:spcAft>
            </a:pPr>
            <a:r>
              <a:rPr lang="nl-NL" sz="2800" b="0" i="0" dirty="0">
                <a:solidFill>
                  <a:srgbClr val="181818"/>
                </a:solidFill>
                <a:latin typeface="+mn-lt"/>
              </a:rPr>
              <a:t>Standaard opbouw </a:t>
            </a:r>
            <a:r>
              <a:rPr lang="nl-NL" sz="2800" b="0" i="0" dirty="0" err="1">
                <a:solidFill>
                  <a:srgbClr val="181818"/>
                </a:solidFill>
                <a:latin typeface="+mn-lt"/>
              </a:rPr>
              <a:t>workflows</a:t>
            </a:r>
            <a:endParaRPr lang="nl-NL" sz="4800" dirty="0"/>
          </a:p>
        </p:txBody>
      </p:sp>
      <p:pic>
        <p:nvPicPr>
          <p:cNvPr id="14" name="Afbeelding 13">
            <a:extLst>
              <a:ext uri="{FF2B5EF4-FFF2-40B4-BE49-F238E27FC236}">
                <a16:creationId xmlns:a16="http://schemas.microsoft.com/office/drawing/2014/main" id="{D1B976AB-C1BE-7779-3096-2E14605A8D74}"/>
              </a:ext>
            </a:extLst>
          </p:cNvPr>
          <p:cNvPicPr>
            <a:picLocks noChangeAspect="1"/>
          </p:cNvPicPr>
          <p:nvPr/>
        </p:nvPicPr>
        <p:blipFill>
          <a:blip r:embed="rId3"/>
          <a:stretch>
            <a:fillRect/>
          </a:stretch>
        </p:blipFill>
        <p:spPr>
          <a:xfrm>
            <a:off x="942910" y="1917540"/>
            <a:ext cx="16639515" cy="3357845"/>
          </a:xfrm>
          <a:prstGeom prst="rect">
            <a:avLst/>
          </a:prstGeom>
        </p:spPr>
      </p:pic>
      <p:pic>
        <p:nvPicPr>
          <p:cNvPr id="16" name="Afbeelding 15">
            <a:extLst>
              <a:ext uri="{FF2B5EF4-FFF2-40B4-BE49-F238E27FC236}">
                <a16:creationId xmlns:a16="http://schemas.microsoft.com/office/drawing/2014/main" id="{5241B002-50FD-828B-DBDA-0F55517EA04F}"/>
              </a:ext>
            </a:extLst>
          </p:cNvPr>
          <p:cNvPicPr>
            <a:picLocks noChangeAspect="1"/>
          </p:cNvPicPr>
          <p:nvPr/>
        </p:nvPicPr>
        <p:blipFill>
          <a:blip r:embed="rId4"/>
          <a:stretch>
            <a:fillRect/>
          </a:stretch>
        </p:blipFill>
        <p:spPr>
          <a:xfrm>
            <a:off x="5206792" y="5401994"/>
            <a:ext cx="6336824" cy="2616977"/>
          </a:xfrm>
          <a:prstGeom prst="rect">
            <a:avLst/>
          </a:prstGeom>
        </p:spPr>
      </p:pic>
      <p:pic>
        <p:nvPicPr>
          <p:cNvPr id="18" name="Afbeelding 17">
            <a:extLst>
              <a:ext uri="{FF2B5EF4-FFF2-40B4-BE49-F238E27FC236}">
                <a16:creationId xmlns:a16="http://schemas.microsoft.com/office/drawing/2014/main" id="{4FDE876A-7EFC-A5ED-DDBA-358FE0371FDB}"/>
              </a:ext>
            </a:extLst>
          </p:cNvPr>
          <p:cNvPicPr>
            <a:picLocks noChangeAspect="1"/>
          </p:cNvPicPr>
          <p:nvPr/>
        </p:nvPicPr>
        <p:blipFill>
          <a:blip r:embed="rId5"/>
          <a:stretch>
            <a:fillRect/>
          </a:stretch>
        </p:blipFill>
        <p:spPr>
          <a:xfrm>
            <a:off x="3222531" y="3659767"/>
            <a:ext cx="11842938" cy="3357845"/>
          </a:xfrm>
          <a:prstGeom prst="rect">
            <a:avLst/>
          </a:prstGeom>
        </p:spPr>
      </p:pic>
      <p:pic>
        <p:nvPicPr>
          <p:cNvPr id="20" name="Afbeelding 19">
            <a:extLst>
              <a:ext uri="{FF2B5EF4-FFF2-40B4-BE49-F238E27FC236}">
                <a16:creationId xmlns:a16="http://schemas.microsoft.com/office/drawing/2014/main" id="{30ABFA8C-40D1-51C0-11B1-79F517BFF408}"/>
              </a:ext>
            </a:extLst>
          </p:cNvPr>
          <p:cNvPicPr>
            <a:picLocks noChangeAspect="1"/>
          </p:cNvPicPr>
          <p:nvPr/>
        </p:nvPicPr>
        <p:blipFill>
          <a:blip r:embed="rId6"/>
          <a:stretch>
            <a:fillRect/>
          </a:stretch>
        </p:blipFill>
        <p:spPr>
          <a:xfrm>
            <a:off x="202467" y="2483427"/>
            <a:ext cx="17883065" cy="5320146"/>
          </a:xfrm>
          <a:prstGeom prst="rect">
            <a:avLst/>
          </a:prstGeom>
        </p:spPr>
      </p:pic>
      <p:pic>
        <p:nvPicPr>
          <p:cNvPr id="22" name="Afbeelding 21">
            <a:extLst>
              <a:ext uri="{FF2B5EF4-FFF2-40B4-BE49-F238E27FC236}">
                <a16:creationId xmlns:a16="http://schemas.microsoft.com/office/drawing/2014/main" id="{E8ADBA4A-3226-A8B2-2144-F8CF7D8ECFE5}"/>
              </a:ext>
            </a:extLst>
          </p:cNvPr>
          <p:cNvPicPr>
            <a:picLocks noChangeAspect="1"/>
          </p:cNvPicPr>
          <p:nvPr/>
        </p:nvPicPr>
        <p:blipFill>
          <a:blip r:embed="rId7"/>
          <a:stretch>
            <a:fillRect/>
          </a:stretch>
        </p:blipFill>
        <p:spPr>
          <a:xfrm>
            <a:off x="1342712" y="1902002"/>
            <a:ext cx="16002378" cy="6746765"/>
          </a:xfrm>
          <a:prstGeom prst="rect">
            <a:avLst/>
          </a:prstGeom>
        </p:spPr>
      </p:pic>
      <p:pic>
        <p:nvPicPr>
          <p:cNvPr id="24" name="Afbeelding 23">
            <a:extLst>
              <a:ext uri="{FF2B5EF4-FFF2-40B4-BE49-F238E27FC236}">
                <a16:creationId xmlns:a16="http://schemas.microsoft.com/office/drawing/2014/main" id="{69DC0756-8586-10D5-935B-B337F83B6664}"/>
              </a:ext>
            </a:extLst>
          </p:cNvPr>
          <p:cNvPicPr>
            <a:picLocks noChangeAspect="1"/>
          </p:cNvPicPr>
          <p:nvPr/>
        </p:nvPicPr>
        <p:blipFill>
          <a:blip r:embed="rId8"/>
          <a:stretch>
            <a:fillRect/>
          </a:stretch>
        </p:blipFill>
        <p:spPr>
          <a:xfrm>
            <a:off x="1310864" y="2599898"/>
            <a:ext cx="15666269" cy="5604192"/>
          </a:xfrm>
          <a:prstGeom prst="rect">
            <a:avLst/>
          </a:prstGeom>
        </p:spPr>
      </p:pic>
      <p:pic>
        <p:nvPicPr>
          <p:cNvPr id="26" name="Afbeelding 25">
            <a:extLst>
              <a:ext uri="{FF2B5EF4-FFF2-40B4-BE49-F238E27FC236}">
                <a16:creationId xmlns:a16="http://schemas.microsoft.com/office/drawing/2014/main" id="{5BDB5599-4BFA-8DAA-58DB-F0DE3CF4C29C}"/>
              </a:ext>
            </a:extLst>
          </p:cNvPr>
          <p:cNvPicPr>
            <a:picLocks noChangeAspect="1"/>
          </p:cNvPicPr>
          <p:nvPr/>
        </p:nvPicPr>
        <p:blipFill>
          <a:blip r:embed="rId9"/>
          <a:stretch>
            <a:fillRect/>
          </a:stretch>
        </p:blipFill>
        <p:spPr>
          <a:xfrm>
            <a:off x="202467" y="1741801"/>
            <a:ext cx="17883065" cy="7516499"/>
          </a:xfrm>
          <a:prstGeom prst="rect">
            <a:avLst/>
          </a:prstGeom>
        </p:spPr>
      </p:pic>
      <p:sp>
        <p:nvSpPr>
          <p:cNvPr id="55"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NavigatieSegment1"/>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NavigatieLabel1"/>
          <p:cNvSpPr txBox="1"/>
          <p:nvPr/>
        </p:nvSpPr>
        <p:spPr>
          <a:xfrm>
            <a:off x="274320" y="9985248"/>
            <a:ext cx="914400" cy="182880"/>
          </a:xfrm>
          <a:prstGeom prst="rect">
            <a:avLst/>
          </a:prstGeom>
          <a:noFill/>
        </p:spPr>
        <p:txBody>
          <a:bodyPr wrap="square" lIns="0" tIns="0" rIns="0" bIns="0" anchor="ctr"/>
          <a:lstStyle/>
          <a:p>
            <a:pPr algn="ctr"/>
            <a:r>
              <a:rPr lang="nl-NL" sz="800" b="0">
                <a:solidFill>
                  <a:srgbClr val="757575"/>
                </a:solidFill>
                <a:latin typeface="+mn-lt"/>
              </a:rPr>
              <a:t>Stekkers</a:t>
            </a:r>
            <a:endParaRPr sz="800" b="0">
              <a:solidFill>
                <a:srgbClr val="757575"/>
              </a:solidFill>
              <a:latin typeface="+mn-lt"/>
            </a:endParaRPr>
          </a:p>
        </p:txBody>
      </p:sp>
      <p:sp>
        <p:nvSpPr>
          <p:cNvPr id="58" name="NavigatieSegment2"/>
          <p:cNvSpPr/>
          <p:nvPr/>
        </p:nvSpPr>
        <p:spPr>
          <a:xfrm>
            <a:off x="1261872"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NavigatieLabel2"/>
          <p:cNvSpPr txBox="1"/>
          <p:nvPr/>
        </p:nvSpPr>
        <p:spPr>
          <a:xfrm>
            <a:off x="1261872" y="9985248"/>
            <a:ext cx="914400" cy="182880"/>
          </a:xfrm>
          <a:prstGeom prst="rect">
            <a:avLst/>
          </a:prstGeom>
          <a:noFill/>
        </p:spPr>
        <p:txBody>
          <a:bodyPr wrap="square" lIns="0" tIns="0" rIns="0" bIns="0" anchor="ctr"/>
          <a:lstStyle/>
          <a:p>
            <a:pPr algn="ctr"/>
            <a:r>
              <a:rPr lang="nl-NL" sz="800" b="1">
                <a:solidFill>
                  <a:srgbClr val="181818"/>
                </a:solidFill>
                <a:latin typeface="+mn-lt"/>
              </a:rPr>
              <a:t>Proces</a:t>
            </a:r>
          </a:p>
        </p:txBody>
      </p:sp>
      <p:sp>
        <p:nvSpPr>
          <p:cNvPr id="60" name="NavigatieSegment3"/>
          <p:cNvSpPr/>
          <p:nvPr/>
        </p:nvSpPr>
        <p:spPr>
          <a:xfrm>
            <a:off x="2249424"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NavigatieLabel3"/>
          <p:cNvSpPr txBox="1"/>
          <p:nvPr/>
        </p:nvSpPr>
        <p:spPr>
          <a:xfrm>
            <a:off x="2249424" y="9985248"/>
            <a:ext cx="914400" cy="182880"/>
          </a:xfrm>
          <a:prstGeom prst="rect">
            <a:avLst/>
          </a:prstGeom>
          <a:noFill/>
        </p:spPr>
        <p:txBody>
          <a:bodyPr wrap="square" lIns="0" tIns="0" rIns="0" bIns="0" anchor="ctr"/>
          <a:lstStyle/>
          <a:p>
            <a:pPr algn="ctr"/>
            <a:r>
              <a:rPr lang="nl-NL" sz="800" b="0">
                <a:solidFill>
                  <a:srgbClr val="757575"/>
                </a:solidFill>
                <a:latin typeface="+mn-lt"/>
              </a:rPr>
              <a:t>Zelfhelende</a:t>
            </a:r>
            <a:endParaRPr sz="800" b="0">
              <a:solidFill>
                <a:srgbClr val="757575"/>
              </a:solidFill>
              <a:latin typeface="+mn-lt"/>
            </a:endParaRPr>
          </a:p>
        </p:txBody>
      </p:sp>
      <p:sp>
        <p:nvSpPr>
          <p:cNvPr id="62" name="NavigatieSegment4"/>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NavigatieLabel4"/>
          <p:cNvSpPr txBox="1"/>
          <p:nvPr/>
        </p:nvSpPr>
        <p:spPr>
          <a:xfrm>
            <a:off x="3236976" y="9985248"/>
            <a:ext cx="914400" cy="182880"/>
          </a:xfrm>
          <a:prstGeom prst="rect">
            <a:avLst/>
          </a:prstGeom>
          <a:noFill/>
        </p:spPr>
        <p:txBody>
          <a:bodyPr wrap="square" lIns="0" tIns="0" rIns="0" bIns="0" anchor="ctr"/>
          <a:lstStyle/>
          <a:p>
            <a:pPr algn="ctr"/>
            <a:r>
              <a:rPr lang="nl-NL" sz="800" b="0">
                <a:solidFill>
                  <a:srgbClr val="757575"/>
                </a:solidFill>
                <a:latin typeface="+mn-lt"/>
              </a:rPr>
              <a:t>Validatie</a:t>
            </a:r>
          </a:p>
        </p:txBody>
      </p:sp>
      <p:sp>
        <p:nvSpPr>
          <p:cNvPr id="64"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endParaRPr sz="800" b="0">
              <a:solidFill>
                <a:srgbClr val="757575"/>
              </a:solidFill>
              <a:latin typeface="+mn-lt"/>
            </a:endParaRPr>
          </a:p>
        </p:txBody>
      </p:sp>
      <p:sp>
        <p:nvSpPr>
          <p:cNvPr id="66" name="Paginanummer"/>
          <p:cNvSpPr txBox="1"/>
          <p:nvPr/>
        </p:nvSpPr>
        <p:spPr>
          <a:xfrm>
            <a:off x="17209008" y="9980006"/>
            <a:ext cx="713232" cy="138499"/>
          </a:xfrm>
          <a:prstGeom prst="rect">
            <a:avLst/>
          </a:prstGeom>
          <a:noFill/>
        </p:spPr>
        <p:txBody>
          <a:bodyPr wrap="square" lIns="0" tIns="0" rIns="0" bIns="0" anchor="ctr">
            <a:spAutoFit/>
          </a:bodyPr>
          <a:lstStyle/>
          <a:p>
            <a:pPr algn="r"/>
            <a:r>
              <a:rPr lang="nl-NL" sz="900" b="0">
                <a:solidFill>
                  <a:srgbClr val="757575"/>
                </a:solidFill>
                <a:latin typeface="+mn-lt"/>
              </a:rPr>
              <a:t>8</a:t>
            </a:r>
            <a:endParaRPr sz="900" b="0">
              <a:solidFill>
                <a:srgbClr val="757575"/>
              </a:solidFill>
              <a:latin typeface="+mn-lt"/>
            </a:endParaRPr>
          </a:p>
        </p:txBody>
      </p:sp>
      <p:sp>
        <p:nvSpPr>
          <p:cNvPr id="67"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39531874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20"/>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2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24"/>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E9DAC-36E4-1B57-C128-92DF97BA541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42DB79E-ED9F-2834-E895-3669C35F3ADC}"/>
              </a:ext>
            </a:extLst>
          </p:cNvPr>
          <p:cNvSpPr>
            <a:spLocks noGrp="1"/>
          </p:cNvSpPr>
          <p:nvPr>
            <p:ph type="title"/>
          </p:nvPr>
        </p:nvSpPr>
        <p:spPr>
          <a:xfrm>
            <a:off x="158750" y="92060"/>
            <a:ext cx="6140450" cy="523220"/>
          </a:xfrm>
        </p:spPr>
        <p:txBody>
          <a:bodyPr wrap="square"/>
          <a:lstStyle/>
          <a:p>
            <a:pPr>
              <a:spcBef>
                <a:spcPts val="0"/>
              </a:spcBef>
              <a:spcAft>
                <a:spcPts val="0"/>
              </a:spcAft>
            </a:pPr>
            <a:r>
              <a:rPr lang="nl-NL" sz="2800" b="0" i="0" dirty="0">
                <a:solidFill>
                  <a:srgbClr val="181818"/>
                </a:solidFill>
                <a:latin typeface="+mn-lt"/>
              </a:rPr>
              <a:t>Zelfhelende </a:t>
            </a:r>
            <a:r>
              <a:rPr lang="nl-NL" sz="2800" b="0" i="0" dirty="0" err="1">
                <a:solidFill>
                  <a:srgbClr val="181818"/>
                </a:solidFill>
                <a:latin typeface="+mn-lt"/>
              </a:rPr>
              <a:t>workflows</a:t>
            </a:r>
            <a:endParaRPr lang="nl-NL" sz="7200" dirty="0"/>
          </a:p>
        </p:txBody>
      </p:sp>
      <p:sp>
        <p:nvSpPr>
          <p:cNvPr id="7" name="Text Placeholder 6">
            <a:extLst>
              <a:ext uri="{FF2B5EF4-FFF2-40B4-BE49-F238E27FC236}">
                <a16:creationId xmlns:a16="http://schemas.microsoft.com/office/drawing/2014/main" id="{C5C4539C-5F3A-BF6D-5141-E33CE4CD6AE0}"/>
              </a:ext>
            </a:extLst>
          </p:cNvPr>
          <p:cNvSpPr>
            <a:spLocks noGrp="1"/>
          </p:cNvSpPr>
          <p:nvPr>
            <p:ph type="body" sz="quarter" idx="10"/>
          </p:nvPr>
        </p:nvSpPr>
        <p:spPr>
          <a:xfrm>
            <a:off x="1257300" y="2635623"/>
            <a:ext cx="8370794" cy="6952130"/>
          </a:xfrm>
        </p:spPr>
        <p:txBody>
          <a:bodyPr/>
          <a:lstStyle/>
          <a:p>
            <a:r>
              <a:rPr lang="nl-NL" sz="2800" dirty="0"/>
              <a:t>Vaak is brondata niet helemaal standaard of compleet, of niet standaard ingevuld of het is gewoon een puinhoop.</a:t>
            </a:r>
          </a:p>
          <a:p>
            <a:endParaRPr lang="nl-NL" sz="2800" dirty="0"/>
          </a:p>
          <a:p>
            <a:r>
              <a:rPr lang="nl-NL" sz="2800" dirty="0"/>
              <a:t>Wat het bouwen van een generieke tool een grotere uitdaging maakt.  Het betekend ook vaak dat je een </a:t>
            </a:r>
            <a:r>
              <a:rPr lang="nl-NL" sz="2800" dirty="0" err="1"/>
              <a:t>workflows</a:t>
            </a:r>
            <a:r>
              <a:rPr lang="nl-NL" sz="2800" dirty="0"/>
              <a:t> regelmatig moet updaten voor de gebruikers.</a:t>
            </a:r>
          </a:p>
          <a:p>
            <a:endParaRPr lang="nl-NL" sz="2800" dirty="0"/>
          </a:p>
          <a:p>
            <a:r>
              <a:rPr lang="nl-NL" sz="2800" dirty="0"/>
              <a:t>Bovendien zijn er altijd uitzonderingen, dus hoe vang je dat op?</a:t>
            </a:r>
          </a:p>
        </p:txBody>
      </p:sp>
      <p:pic>
        <p:nvPicPr>
          <p:cNvPr id="3" name="Afbeelding 2">
            <a:extLst>
              <a:ext uri="{FF2B5EF4-FFF2-40B4-BE49-F238E27FC236}">
                <a16:creationId xmlns:a16="http://schemas.microsoft.com/office/drawing/2014/main" id="{4D137E2C-1716-ADED-589A-A4596CE5B08E}"/>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15600" y="2882900"/>
            <a:ext cx="4521200" cy="4521200"/>
          </a:xfrm>
          <a:prstGeom prst="rect">
            <a:avLst/>
          </a:prstGeom>
        </p:spPr>
      </p:pic>
      <p:sp>
        <p:nvSpPr>
          <p:cNvPr id="8"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NavigatieSegment1"/>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NavigatieLabel1"/>
          <p:cNvSpPr txBox="1"/>
          <p:nvPr/>
        </p:nvSpPr>
        <p:spPr>
          <a:xfrm>
            <a:off x="274320" y="9985248"/>
            <a:ext cx="914400" cy="182880"/>
          </a:xfrm>
          <a:prstGeom prst="rect">
            <a:avLst/>
          </a:prstGeom>
          <a:noFill/>
        </p:spPr>
        <p:txBody>
          <a:bodyPr wrap="square" lIns="0" tIns="0" rIns="0" bIns="0" anchor="ctr"/>
          <a:lstStyle/>
          <a:p>
            <a:pPr algn="ctr"/>
            <a:r>
              <a:rPr lang="nl-NL" sz="800" b="0">
                <a:solidFill>
                  <a:srgbClr val="757575"/>
                </a:solidFill>
                <a:latin typeface="+mn-lt"/>
              </a:rPr>
              <a:t>Stekkers</a:t>
            </a:r>
            <a:endParaRPr sz="800" b="0">
              <a:solidFill>
                <a:srgbClr val="757575"/>
              </a:solidFill>
              <a:latin typeface="+mn-lt"/>
            </a:endParaRPr>
          </a:p>
        </p:txBody>
      </p:sp>
      <p:sp>
        <p:nvSpPr>
          <p:cNvPr id="11" name="NavigatieSegment2"/>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NavigatieLabel2"/>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endParaRPr sz="800" b="0">
              <a:solidFill>
                <a:srgbClr val="757575"/>
              </a:solidFill>
              <a:latin typeface="+mn-lt"/>
            </a:endParaRPr>
          </a:p>
        </p:txBody>
      </p:sp>
      <p:sp>
        <p:nvSpPr>
          <p:cNvPr id="13" name="NavigatieSegment3"/>
          <p:cNvSpPr/>
          <p:nvPr/>
        </p:nvSpPr>
        <p:spPr>
          <a:xfrm>
            <a:off x="2249424"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NavigatieLabel3"/>
          <p:cNvSpPr txBox="1"/>
          <p:nvPr/>
        </p:nvSpPr>
        <p:spPr>
          <a:xfrm>
            <a:off x="2249424" y="9985248"/>
            <a:ext cx="914400" cy="182880"/>
          </a:xfrm>
          <a:prstGeom prst="rect">
            <a:avLst/>
          </a:prstGeom>
          <a:noFill/>
        </p:spPr>
        <p:txBody>
          <a:bodyPr wrap="square" lIns="0" tIns="0" rIns="0" bIns="0" anchor="ctr"/>
          <a:lstStyle/>
          <a:p>
            <a:pPr algn="ctr"/>
            <a:r>
              <a:rPr lang="nl-NL" sz="800" b="1">
                <a:solidFill>
                  <a:srgbClr val="181818"/>
                </a:solidFill>
                <a:latin typeface="+mn-lt"/>
              </a:rPr>
              <a:t>Zelfhelende</a:t>
            </a:r>
            <a:endParaRPr sz="800" b="1">
              <a:solidFill>
                <a:srgbClr val="181818"/>
              </a:solidFill>
              <a:latin typeface="+mn-lt"/>
            </a:endParaRPr>
          </a:p>
        </p:txBody>
      </p:sp>
      <p:sp>
        <p:nvSpPr>
          <p:cNvPr id="15" name="NavigatieSegment4"/>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avigatieLabel4"/>
          <p:cNvSpPr txBox="1"/>
          <p:nvPr/>
        </p:nvSpPr>
        <p:spPr>
          <a:xfrm>
            <a:off x="3236976" y="9985248"/>
            <a:ext cx="914400" cy="182880"/>
          </a:xfrm>
          <a:prstGeom prst="rect">
            <a:avLst/>
          </a:prstGeom>
          <a:noFill/>
        </p:spPr>
        <p:txBody>
          <a:bodyPr wrap="square" lIns="0" tIns="0" rIns="0" bIns="0" anchor="ctr"/>
          <a:lstStyle/>
          <a:p>
            <a:pPr algn="ctr"/>
            <a:r>
              <a:rPr lang="nl-NL" sz="800" b="0">
                <a:solidFill>
                  <a:srgbClr val="757575"/>
                </a:solidFill>
                <a:latin typeface="+mn-lt"/>
              </a:rPr>
              <a:t>Validatie</a:t>
            </a:r>
            <a:endParaRPr sz="800" b="0">
              <a:solidFill>
                <a:srgbClr val="757575"/>
              </a:solidFill>
              <a:latin typeface="+mn-lt"/>
            </a:endParaRPr>
          </a:p>
        </p:txBody>
      </p:sp>
      <p:sp>
        <p:nvSpPr>
          <p:cNvPr id="17"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endParaRPr sz="800" b="0">
              <a:solidFill>
                <a:srgbClr val="757575"/>
              </a:solidFill>
              <a:latin typeface="+mn-lt"/>
            </a:endParaRPr>
          </a:p>
        </p:txBody>
      </p:sp>
      <p:sp>
        <p:nvSpPr>
          <p:cNvPr id="19" name="Paginanummer"/>
          <p:cNvSpPr txBox="1"/>
          <p:nvPr/>
        </p:nvSpPr>
        <p:spPr>
          <a:xfrm>
            <a:off x="17209008" y="9980006"/>
            <a:ext cx="713232" cy="138499"/>
          </a:xfrm>
          <a:prstGeom prst="rect">
            <a:avLst/>
          </a:prstGeom>
          <a:noFill/>
        </p:spPr>
        <p:txBody>
          <a:bodyPr wrap="square" lIns="0" tIns="0" rIns="0" bIns="0" anchor="ctr">
            <a:spAutoFit/>
          </a:bodyPr>
          <a:lstStyle/>
          <a:p>
            <a:pPr algn="r"/>
            <a:r>
              <a:rPr lang="nl-NL" sz="900" b="0">
                <a:solidFill>
                  <a:srgbClr val="757575"/>
                </a:solidFill>
                <a:latin typeface="+mn-lt"/>
              </a:rPr>
              <a:t>9</a:t>
            </a:r>
            <a:endParaRPr sz="900" b="0">
              <a:solidFill>
                <a:srgbClr val="757575"/>
              </a:solidFill>
              <a:latin typeface="+mn-lt"/>
            </a:endParaRPr>
          </a:p>
        </p:txBody>
      </p:sp>
      <p:sp>
        <p:nvSpPr>
          <p:cNvPr id="20"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347022361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EE0D66B1-76E3-A82F-5ACC-67B9DDC6B204}"/>
              </a:ext>
            </a:extLst>
          </p:cNvPr>
          <p:cNvSpPr>
            <a:spLocks noGrp="1"/>
          </p:cNvSpPr>
          <p:nvPr>
            <p:ph type="body" sz="quarter" idx="11"/>
          </p:nvPr>
        </p:nvSpPr>
        <p:spPr>
          <a:xfrm>
            <a:off x="1471169" y="2051538"/>
            <a:ext cx="7886700" cy="609600"/>
          </a:xfrm>
        </p:spPr>
        <p:txBody>
          <a:bodyPr/>
          <a:lstStyle/>
          <a:p>
            <a:r>
              <a:rPr lang="nl-NL"/>
              <a:t>Bronmateriaal</a:t>
            </a:r>
          </a:p>
        </p:txBody>
      </p:sp>
      <p:pic>
        <p:nvPicPr>
          <p:cNvPr id="8" name="Afbeelding 7">
            <a:extLst>
              <a:ext uri="{FF2B5EF4-FFF2-40B4-BE49-F238E27FC236}">
                <a16:creationId xmlns:a16="http://schemas.microsoft.com/office/drawing/2014/main" id="{4DD55C4D-FAC8-4E07-52C5-7B13375B5439}"/>
              </a:ext>
            </a:extLst>
          </p:cNvPr>
          <p:cNvPicPr>
            <a:picLocks noChangeAspect="1"/>
          </p:cNvPicPr>
          <p:nvPr/>
        </p:nvPicPr>
        <p:blipFill>
          <a:blip r:embed="rId2"/>
          <a:stretch>
            <a:fillRect/>
          </a:stretch>
        </p:blipFill>
        <p:spPr>
          <a:xfrm>
            <a:off x="1368836" y="2661138"/>
            <a:ext cx="13346388" cy="1867161"/>
          </a:xfrm>
          <a:prstGeom prst="rect">
            <a:avLst/>
          </a:prstGeom>
        </p:spPr>
      </p:pic>
      <p:sp>
        <p:nvSpPr>
          <p:cNvPr id="9" name="Title 5">
            <a:extLst>
              <a:ext uri="{FF2B5EF4-FFF2-40B4-BE49-F238E27FC236}">
                <a16:creationId xmlns:a16="http://schemas.microsoft.com/office/drawing/2014/main" id="{3FA0D6D1-1761-EDD4-67BB-50F9F710FF30}"/>
              </a:ext>
            </a:extLst>
          </p:cNvPr>
          <p:cNvSpPr txBox="1">
            <a:spLocks/>
          </p:cNvSpPr>
          <p:nvPr/>
        </p:nvSpPr>
        <p:spPr>
          <a:xfrm>
            <a:off x="158750" y="92060"/>
            <a:ext cx="6140450" cy="523220"/>
          </a:xfrm>
          <a:prstGeom prst="rect">
            <a:avLst/>
          </a:prstGeom>
        </p:spPr>
        <p:txBody>
          <a:bodyPr wrap="square"/>
          <a:lstStyle>
            <a:lvl1pPr algn="l" defTabSz="1371600" rtl="0" eaLnBrk="1" latinLnBrk="0" hangingPunct="1">
              <a:lnSpc>
                <a:spcPct val="90000"/>
              </a:lnSpc>
              <a:spcBef>
                <a:spcPct val="0"/>
              </a:spcBef>
              <a:buNone/>
              <a:defRPr sz="9000" b="1" i="0" kern="1200">
                <a:solidFill>
                  <a:schemeClr val="tx1"/>
                </a:solidFill>
                <a:latin typeface="Interstate Black" pitchFamily="2" charset="77"/>
                <a:ea typeface="+mj-ea"/>
                <a:cs typeface="+mj-cs"/>
              </a:defRPr>
            </a:lvl1pPr>
          </a:lstStyle>
          <a:p>
            <a:pPr>
              <a:spcBef>
                <a:spcPts val="0"/>
              </a:spcBef>
              <a:spcAft>
                <a:spcPts val="0"/>
              </a:spcAft>
            </a:pPr>
            <a:r>
              <a:rPr lang="nl-NL" sz="2800" b="0" i="0">
                <a:solidFill>
                  <a:srgbClr val="181818"/>
                </a:solidFill>
                <a:latin typeface="+mn-lt"/>
              </a:rPr>
              <a:t>Wat gaat erin?</a:t>
            </a:r>
          </a:p>
        </p:txBody>
      </p:sp>
      <p:pic>
        <p:nvPicPr>
          <p:cNvPr id="13" name="Afbeelding 12">
            <a:extLst>
              <a:ext uri="{FF2B5EF4-FFF2-40B4-BE49-F238E27FC236}">
                <a16:creationId xmlns:a16="http://schemas.microsoft.com/office/drawing/2014/main" id="{C001B210-BCCD-275C-B054-C7049055BFBE}"/>
              </a:ext>
            </a:extLst>
          </p:cNvPr>
          <p:cNvPicPr>
            <a:picLocks noChangeAspect="1"/>
          </p:cNvPicPr>
          <p:nvPr/>
        </p:nvPicPr>
        <p:blipFill>
          <a:blip r:embed="rId3"/>
          <a:stretch>
            <a:fillRect/>
          </a:stretch>
        </p:blipFill>
        <p:spPr>
          <a:xfrm>
            <a:off x="1368836" y="5308281"/>
            <a:ext cx="16404339" cy="4572638"/>
          </a:xfrm>
          <a:prstGeom prst="rect">
            <a:avLst/>
          </a:prstGeom>
        </p:spPr>
      </p:pic>
      <p:sp>
        <p:nvSpPr>
          <p:cNvPr id="14" name="Tijdelijke aanduiding voor tekst 3">
            <a:extLst>
              <a:ext uri="{FF2B5EF4-FFF2-40B4-BE49-F238E27FC236}">
                <a16:creationId xmlns:a16="http://schemas.microsoft.com/office/drawing/2014/main" id="{402130BE-D02D-5ECE-79BD-DF8108D1C5A5}"/>
              </a:ext>
            </a:extLst>
          </p:cNvPr>
          <p:cNvSpPr txBox="1">
            <a:spLocks/>
          </p:cNvSpPr>
          <p:nvPr/>
        </p:nvSpPr>
        <p:spPr>
          <a:xfrm>
            <a:off x="1414018" y="4673919"/>
            <a:ext cx="10308082" cy="609600"/>
          </a:xfrm>
          <a:prstGeom prst="rect">
            <a:avLst/>
          </a:prstGeom>
        </p:spPr>
        <p:txBody>
          <a:bodyPr/>
          <a:lstStyle>
            <a:lvl1pPr marL="0" indent="0" algn="l" defTabSz="1371600" rtl="0" eaLnBrk="1" latinLnBrk="0" hangingPunct="1">
              <a:lnSpc>
                <a:spcPct val="90000"/>
              </a:lnSpc>
              <a:spcBef>
                <a:spcPts val="1500"/>
              </a:spcBef>
              <a:buFont typeface="Arial" panose="020B0604020202020204" pitchFamily="34" charset="0"/>
              <a:buNone/>
              <a:defRPr sz="2800" b="1" i="0" kern="1200">
                <a:solidFill>
                  <a:schemeClr val="tx1"/>
                </a:solidFill>
                <a:latin typeface="Interstate" pitchFamily="2" charset="77"/>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r>
              <a:rPr lang="nl-NL"/>
              <a:t>Bronmateriaal, klopt niet, maar hoe controleer ik dit?</a:t>
            </a:r>
          </a:p>
        </p:txBody>
      </p:sp>
      <p:sp>
        <p:nvSpPr>
          <p:cNvPr id="15"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avigatieSegment1"/>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NavigatieLabel1"/>
          <p:cNvSpPr txBox="1"/>
          <p:nvPr/>
        </p:nvSpPr>
        <p:spPr>
          <a:xfrm>
            <a:off x="274320" y="9985248"/>
            <a:ext cx="914400" cy="182880"/>
          </a:xfrm>
          <a:prstGeom prst="rect">
            <a:avLst/>
          </a:prstGeom>
          <a:noFill/>
        </p:spPr>
        <p:txBody>
          <a:bodyPr wrap="square" lIns="0" tIns="0" rIns="0" bIns="0" anchor="ctr"/>
          <a:lstStyle/>
          <a:p>
            <a:pPr algn="ctr"/>
            <a:r>
              <a:rPr lang="nl-NL" sz="800" b="0">
                <a:solidFill>
                  <a:srgbClr val="757575"/>
                </a:solidFill>
                <a:latin typeface="+mn-lt"/>
              </a:rPr>
              <a:t>Stekkers</a:t>
            </a:r>
            <a:endParaRPr sz="800" b="0">
              <a:solidFill>
                <a:srgbClr val="757575"/>
              </a:solidFill>
              <a:latin typeface="+mn-lt"/>
            </a:endParaRPr>
          </a:p>
        </p:txBody>
      </p:sp>
      <p:sp>
        <p:nvSpPr>
          <p:cNvPr id="18" name="NavigatieSegment2"/>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NavigatieLabel2"/>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endParaRPr sz="800" b="0">
              <a:solidFill>
                <a:srgbClr val="757575"/>
              </a:solidFill>
              <a:latin typeface="+mn-lt"/>
            </a:endParaRPr>
          </a:p>
        </p:txBody>
      </p:sp>
      <p:sp>
        <p:nvSpPr>
          <p:cNvPr id="20" name="NavigatieSegment3"/>
          <p:cNvSpPr/>
          <p:nvPr/>
        </p:nvSpPr>
        <p:spPr>
          <a:xfrm>
            <a:off x="2249424"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NavigatieLabel3"/>
          <p:cNvSpPr txBox="1"/>
          <p:nvPr/>
        </p:nvSpPr>
        <p:spPr>
          <a:xfrm>
            <a:off x="2249424" y="9985248"/>
            <a:ext cx="914400" cy="182880"/>
          </a:xfrm>
          <a:prstGeom prst="rect">
            <a:avLst/>
          </a:prstGeom>
          <a:noFill/>
        </p:spPr>
        <p:txBody>
          <a:bodyPr wrap="square" lIns="0" tIns="0" rIns="0" bIns="0" anchor="ctr"/>
          <a:lstStyle/>
          <a:p>
            <a:pPr algn="ctr"/>
            <a:r>
              <a:rPr lang="nl-NL" sz="800" b="1">
                <a:solidFill>
                  <a:srgbClr val="181818"/>
                </a:solidFill>
                <a:latin typeface="+mn-lt"/>
              </a:rPr>
              <a:t>Zelfhelende</a:t>
            </a:r>
            <a:endParaRPr sz="800" b="1">
              <a:solidFill>
                <a:srgbClr val="181818"/>
              </a:solidFill>
              <a:latin typeface="+mn-lt"/>
            </a:endParaRPr>
          </a:p>
        </p:txBody>
      </p:sp>
      <p:sp>
        <p:nvSpPr>
          <p:cNvPr id="22" name="NavigatieSegment4"/>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NavigatieLabel4"/>
          <p:cNvSpPr txBox="1"/>
          <p:nvPr/>
        </p:nvSpPr>
        <p:spPr>
          <a:xfrm>
            <a:off x="3236976" y="9985248"/>
            <a:ext cx="914400" cy="182880"/>
          </a:xfrm>
          <a:prstGeom prst="rect">
            <a:avLst/>
          </a:prstGeom>
          <a:noFill/>
        </p:spPr>
        <p:txBody>
          <a:bodyPr wrap="square" lIns="0" tIns="0" rIns="0" bIns="0" anchor="ctr"/>
          <a:lstStyle/>
          <a:p>
            <a:pPr algn="ctr"/>
            <a:r>
              <a:rPr lang="nl-NL" sz="800" b="0">
                <a:solidFill>
                  <a:srgbClr val="757575"/>
                </a:solidFill>
                <a:latin typeface="+mn-lt"/>
              </a:rPr>
              <a:t>Validatie</a:t>
            </a:r>
            <a:endParaRPr sz="800" b="0">
              <a:solidFill>
                <a:srgbClr val="757575"/>
              </a:solidFill>
              <a:latin typeface="+mn-lt"/>
            </a:endParaRPr>
          </a:p>
        </p:txBody>
      </p:sp>
      <p:sp>
        <p:nvSpPr>
          <p:cNvPr id="24"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endParaRPr sz="800" b="0">
              <a:solidFill>
                <a:srgbClr val="757575"/>
              </a:solidFill>
              <a:latin typeface="+mn-lt"/>
            </a:endParaRPr>
          </a:p>
        </p:txBody>
      </p:sp>
      <p:sp>
        <p:nvSpPr>
          <p:cNvPr id="26" name="Paginanummer"/>
          <p:cNvSpPr txBox="1"/>
          <p:nvPr/>
        </p:nvSpPr>
        <p:spPr>
          <a:xfrm>
            <a:off x="17209008" y="9980006"/>
            <a:ext cx="713232" cy="138499"/>
          </a:xfrm>
          <a:prstGeom prst="rect">
            <a:avLst/>
          </a:prstGeom>
          <a:noFill/>
        </p:spPr>
        <p:txBody>
          <a:bodyPr wrap="square" lIns="0" tIns="0" rIns="0" bIns="0" anchor="ctr">
            <a:spAutoFit/>
          </a:bodyPr>
          <a:lstStyle/>
          <a:p>
            <a:pPr algn="r"/>
            <a:r>
              <a:rPr lang="nl-NL" sz="900" b="0">
                <a:solidFill>
                  <a:srgbClr val="757575"/>
                </a:solidFill>
                <a:latin typeface="+mn-lt"/>
              </a:rPr>
              <a:t>10</a:t>
            </a:r>
            <a:endParaRPr sz="900" b="0">
              <a:solidFill>
                <a:srgbClr val="757575"/>
              </a:solidFill>
              <a:latin typeface="+mn-lt"/>
            </a:endParaRPr>
          </a:p>
        </p:txBody>
      </p:sp>
      <p:sp>
        <p:nvSpPr>
          <p:cNvPr id="27"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394250155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3EE20E0-50E3-A0F3-A876-73D9648BF9AD}"/>
              </a:ext>
            </a:extLst>
          </p:cNvPr>
          <p:cNvPicPr>
            <a:picLocks noChangeAspect="1"/>
          </p:cNvPicPr>
          <p:nvPr/>
        </p:nvPicPr>
        <p:blipFill>
          <a:blip r:embed="rId2"/>
          <a:stretch>
            <a:fillRect/>
          </a:stretch>
        </p:blipFill>
        <p:spPr>
          <a:xfrm>
            <a:off x="347937" y="853255"/>
            <a:ext cx="17218168" cy="8049446"/>
          </a:xfrm>
          <a:prstGeom prst="rect">
            <a:avLst/>
          </a:prstGeom>
        </p:spPr>
      </p:pic>
      <p:sp>
        <p:nvSpPr>
          <p:cNvPr id="8" name="Title 5">
            <a:extLst>
              <a:ext uri="{FF2B5EF4-FFF2-40B4-BE49-F238E27FC236}">
                <a16:creationId xmlns:a16="http://schemas.microsoft.com/office/drawing/2014/main" id="{06E3A495-84CC-EDA2-0441-C0226A8ED951}"/>
              </a:ext>
            </a:extLst>
          </p:cNvPr>
          <p:cNvSpPr txBox="1">
            <a:spLocks/>
          </p:cNvSpPr>
          <p:nvPr/>
        </p:nvSpPr>
        <p:spPr>
          <a:xfrm>
            <a:off x="158750" y="92060"/>
            <a:ext cx="6140450" cy="523220"/>
          </a:xfrm>
          <a:prstGeom prst="rect">
            <a:avLst/>
          </a:prstGeom>
        </p:spPr>
        <p:txBody>
          <a:bodyPr wrap="square"/>
          <a:lstStyle>
            <a:lvl1pPr algn="l" defTabSz="1371600" rtl="0" eaLnBrk="1" latinLnBrk="0" hangingPunct="1">
              <a:lnSpc>
                <a:spcPct val="90000"/>
              </a:lnSpc>
              <a:spcBef>
                <a:spcPct val="0"/>
              </a:spcBef>
              <a:buNone/>
              <a:defRPr sz="9000" b="1" i="0" kern="1200">
                <a:solidFill>
                  <a:schemeClr val="tx1"/>
                </a:solidFill>
                <a:latin typeface="Interstate Black" pitchFamily="2" charset="77"/>
                <a:ea typeface="+mj-ea"/>
                <a:cs typeface="+mj-cs"/>
              </a:defRPr>
            </a:lvl1pPr>
          </a:lstStyle>
          <a:p>
            <a:pPr>
              <a:spcBef>
                <a:spcPts val="0"/>
              </a:spcBef>
              <a:spcAft>
                <a:spcPts val="0"/>
              </a:spcAft>
            </a:pPr>
            <a:r>
              <a:rPr lang="nl-NL" sz="2800" b="0" i="0">
                <a:solidFill>
                  <a:srgbClr val="181818"/>
                </a:solidFill>
                <a:latin typeface="+mn-lt"/>
              </a:rPr>
              <a:t>Wat moet het worden?</a:t>
            </a:r>
          </a:p>
        </p:txBody>
      </p:sp>
      <p:sp>
        <p:nvSpPr>
          <p:cNvPr id="9"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NavigatieSegment1"/>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NavigatieLabel1"/>
          <p:cNvSpPr txBox="1"/>
          <p:nvPr/>
        </p:nvSpPr>
        <p:spPr>
          <a:xfrm>
            <a:off x="274320" y="9985248"/>
            <a:ext cx="914400" cy="182880"/>
          </a:xfrm>
          <a:prstGeom prst="rect">
            <a:avLst/>
          </a:prstGeom>
          <a:noFill/>
        </p:spPr>
        <p:txBody>
          <a:bodyPr wrap="square" lIns="0" tIns="0" rIns="0" bIns="0" anchor="ctr"/>
          <a:lstStyle/>
          <a:p>
            <a:pPr algn="ctr"/>
            <a:r>
              <a:rPr lang="nl-NL" sz="800" b="0">
                <a:solidFill>
                  <a:srgbClr val="757575"/>
                </a:solidFill>
                <a:latin typeface="+mn-lt"/>
              </a:rPr>
              <a:t>Stekkers</a:t>
            </a:r>
            <a:endParaRPr sz="800" b="0">
              <a:solidFill>
                <a:srgbClr val="757575"/>
              </a:solidFill>
              <a:latin typeface="+mn-lt"/>
            </a:endParaRPr>
          </a:p>
        </p:txBody>
      </p:sp>
      <p:sp>
        <p:nvSpPr>
          <p:cNvPr id="12" name="NavigatieSegment2"/>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NavigatieLabel2"/>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endParaRPr sz="800" b="0">
              <a:solidFill>
                <a:srgbClr val="757575"/>
              </a:solidFill>
              <a:latin typeface="+mn-lt"/>
            </a:endParaRPr>
          </a:p>
        </p:txBody>
      </p:sp>
      <p:sp>
        <p:nvSpPr>
          <p:cNvPr id="14" name="NavigatieSegment3"/>
          <p:cNvSpPr/>
          <p:nvPr/>
        </p:nvSpPr>
        <p:spPr>
          <a:xfrm>
            <a:off x="2249424"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NavigatieLabel3"/>
          <p:cNvSpPr txBox="1"/>
          <p:nvPr/>
        </p:nvSpPr>
        <p:spPr>
          <a:xfrm>
            <a:off x="2249424" y="9985248"/>
            <a:ext cx="914400" cy="182880"/>
          </a:xfrm>
          <a:prstGeom prst="rect">
            <a:avLst/>
          </a:prstGeom>
          <a:noFill/>
        </p:spPr>
        <p:txBody>
          <a:bodyPr wrap="square" lIns="0" tIns="0" rIns="0" bIns="0" anchor="ctr"/>
          <a:lstStyle/>
          <a:p>
            <a:pPr algn="ctr"/>
            <a:r>
              <a:rPr lang="nl-NL" sz="800" b="1">
                <a:solidFill>
                  <a:srgbClr val="181818"/>
                </a:solidFill>
                <a:latin typeface="+mn-lt"/>
              </a:rPr>
              <a:t>Zelfhelende</a:t>
            </a:r>
            <a:endParaRPr sz="800" b="1">
              <a:solidFill>
                <a:srgbClr val="181818"/>
              </a:solidFill>
              <a:latin typeface="+mn-lt"/>
            </a:endParaRPr>
          </a:p>
        </p:txBody>
      </p:sp>
      <p:sp>
        <p:nvSpPr>
          <p:cNvPr id="16" name="NavigatieSegment4"/>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NavigatieLabel4"/>
          <p:cNvSpPr txBox="1"/>
          <p:nvPr/>
        </p:nvSpPr>
        <p:spPr>
          <a:xfrm>
            <a:off x="3236976" y="9985248"/>
            <a:ext cx="914400" cy="182880"/>
          </a:xfrm>
          <a:prstGeom prst="rect">
            <a:avLst/>
          </a:prstGeom>
          <a:noFill/>
        </p:spPr>
        <p:txBody>
          <a:bodyPr wrap="square" lIns="0" tIns="0" rIns="0" bIns="0" anchor="ctr"/>
          <a:lstStyle/>
          <a:p>
            <a:pPr algn="ctr"/>
            <a:r>
              <a:rPr lang="nl-NL" sz="800" b="0">
                <a:solidFill>
                  <a:srgbClr val="757575"/>
                </a:solidFill>
                <a:latin typeface="+mn-lt"/>
              </a:rPr>
              <a:t>Validatie</a:t>
            </a:r>
            <a:endParaRPr sz="800" b="0">
              <a:solidFill>
                <a:srgbClr val="757575"/>
              </a:solidFill>
              <a:latin typeface="+mn-lt"/>
            </a:endParaRPr>
          </a:p>
        </p:txBody>
      </p:sp>
      <p:sp>
        <p:nvSpPr>
          <p:cNvPr id="18"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endParaRPr sz="800" b="0">
              <a:solidFill>
                <a:srgbClr val="757575"/>
              </a:solidFill>
              <a:latin typeface="+mn-lt"/>
            </a:endParaRPr>
          </a:p>
        </p:txBody>
      </p:sp>
      <p:sp>
        <p:nvSpPr>
          <p:cNvPr id="20" name="Paginanummer"/>
          <p:cNvSpPr txBox="1"/>
          <p:nvPr/>
        </p:nvSpPr>
        <p:spPr>
          <a:xfrm>
            <a:off x="17209008" y="9980006"/>
            <a:ext cx="713232" cy="138499"/>
          </a:xfrm>
          <a:prstGeom prst="rect">
            <a:avLst/>
          </a:prstGeom>
          <a:noFill/>
        </p:spPr>
        <p:txBody>
          <a:bodyPr wrap="square" lIns="0" tIns="0" rIns="0" bIns="0" anchor="ctr">
            <a:spAutoFit/>
          </a:bodyPr>
          <a:lstStyle/>
          <a:p>
            <a:pPr algn="r"/>
            <a:r>
              <a:rPr lang="nl-NL" sz="900" b="0">
                <a:solidFill>
                  <a:srgbClr val="757575"/>
                </a:solidFill>
                <a:latin typeface="+mn-lt"/>
              </a:rPr>
              <a:t>11</a:t>
            </a:r>
            <a:endParaRPr sz="900" b="0">
              <a:solidFill>
                <a:srgbClr val="757575"/>
              </a:solidFill>
              <a:latin typeface="+mn-lt"/>
            </a:endParaRPr>
          </a:p>
        </p:txBody>
      </p:sp>
      <p:sp>
        <p:nvSpPr>
          <p:cNvPr id="21"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279893986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5417E9F6-2E29-1C80-5AAD-DDDB4660CDB0}"/>
              </a:ext>
            </a:extLst>
          </p:cNvPr>
          <p:cNvSpPr>
            <a:spLocks noGrp="1"/>
          </p:cNvSpPr>
          <p:nvPr>
            <p:ph type="body" sz="quarter" idx="11"/>
          </p:nvPr>
        </p:nvSpPr>
        <p:spPr>
          <a:xfrm>
            <a:off x="731520" y="1862124"/>
            <a:ext cx="7886700" cy="2839081"/>
          </a:xfrm>
        </p:spPr>
        <p:txBody>
          <a:bodyPr/>
          <a:lstStyle/>
          <a:p>
            <a:r>
              <a:rPr lang="nl-NL" sz="2400" b="0" dirty="0"/>
              <a:t>Er zijn minimaal 8 afwijkende vormen in opbouw en kolom benamingen in omloop van de “standaard” van de broneigenaar.</a:t>
            </a:r>
          </a:p>
          <a:p>
            <a:r>
              <a:rPr lang="nl-NL" sz="2400" b="0" dirty="0"/>
              <a:t>Het gebruik van een standaard template zorgt ervoor dat de </a:t>
            </a:r>
            <a:r>
              <a:rPr lang="nl-NL" sz="2400" b="0" dirty="0" err="1"/>
              <a:t>workflows</a:t>
            </a:r>
            <a:r>
              <a:rPr lang="nl-NL" sz="2400" b="0" dirty="0"/>
              <a:t> maar met 1 opbouw rekening hoeft te houden</a:t>
            </a:r>
          </a:p>
        </p:txBody>
      </p:sp>
      <p:pic>
        <p:nvPicPr>
          <p:cNvPr id="7" name="Afbeelding 6">
            <a:extLst>
              <a:ext uri="{FF2B5EF4-FFF2-40B4-BE49-F238E27FC236}">
                <a16:creationId xmlns:a16="http://schemas.microsoft.com/office/drawing/2014/main" id="{49B466CC-4B04-5E2C-74CD-D9EC327FCBDE}"/>
              </a:ext>
            </a:extLst>
          </p:cNvPr>
          <p:cNvPicPr>
            <a:picLocks noChangeAspect="1"/>
          </p:cNvPicPr>
          <p:nvPr/>
        </p:nvPicPr>
        <p:blipFill>
          <a:blip r:embed="rId2"/>
          <a:stretch>
            <a:fillRect/>
          </a:stretch>
        </p:blipFill>
        <p:spPr>
          <a:xfrm>
            <a:off x="6189824" y="4701205"/>
            <a:ext cx="10515600" cy="3410915"/>
          </a:xfrm>
          <a:prstGeom prst="rect">
            <a:avLst/>
          </a:prstGeom>
        </p:spPr>
      </p:pic>
      <p:pic>
        <p:nvPicPr>
          <p:cNvPr id="8" name="Tijdelijke aanduiding voor inhoud 4">
            <a:extLst>
              <a:ext uri="{FF2B5EF4-FFF2-40B4-BE49-F238E27FC236}">
                <a16:creationId xmlns:a16="http://schemas.microsoft.com/office/drawing/2014/main" id="{1A4350B6-1321-6552-A28E-EC9E708A558F}"/>
              </a:ext>
            </a:extLst>
          </p:cNvPr>
          <p:cNvPicPr>
            <a:picLocks noChangeAspect="1"/>
          </p:cNvPicPr>
          <p:nvPr/>
        </p:nvPicPr>
        <p:blipFill>
          <a:blip r:embed="rId3"/>
          <a:stretch>
            <a:fillRect/>
          </a:stretch>
        </p:blipFill>
        <p:spPr>
          <a:xfrm>
            <a:off x="7369248" y="6681541"/>
            <a:ext cx="10515600" cy="3433665"/>
          </a:xfrm>
          <a:prstGeom prst="rect">
            <a:avLst/>
          </a:prstGeom>
        </p:spPr>
      </p:pic>
      <p:sp>
        <p:nvSpPr>
          <p:cNvPr id="9" name="Title 5">
            <a:extLst>
              <a:ext uri="{FF2B5EF4-FFF2-40B4-BE49-F238E27FC236}">
                <a16:creationId xmlns:a16="http://schemas.microsoft.com/office/drawing/2014/main" id="{3947EFBF-DAF9-1FBF-AFEB-5D4A8811F9F2}"/>
              </a:ext>
            </a:extLst>
          </p:cNvPr>
          <p:cNvSpPr>
            <a:spLocks noGrp="1"/>
          </p:cNvSpPr>
          <p:nvPr>
            <p:ph type="title"/>
          </p:nvPr>
        </p:nvSpPr>
        <p:spPr>
          <a:xfrm>
            <a:off x="158750" y="92060"/>
            <a:ext cx="6208776" cy="523220"/>
          </a:xfrm>
        </p:spPr>
        <p:txBody>
          <a:bodyPr wrap="square"/>
          <a:lstStyle/>
          <a:p>
            <a:pPr>
              <a:spcBef>
                <a:spcPts val="0"/>
              </a:spcBef>
              <a:spcAft>
                <a:spcPts val="0"/>
              </a:spcAft>
            </a:pPr>
            <a:r>
              <a:rPr lang="nl-NL" sz="2800" b="0" i="0">
                <a:solidFill>
                  <a:srgbClr val="181818"/>
                </a:solidFill>
                <a:latin typeface="+mn-lt"/>
              </a:rPr>
              <a:t>Gebruik de standaard template</a:t>
            </a:r>
          </a:p>
        </p:txBody>
      </p:sp>
      <p:sp>
        <p:nvSpPr>
          <p:cNvPr id="10"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NavigatieSegment1"/>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NavigatieLabel1"/>
          <p:cNvSpPr txBox="1"/>
          <p:nvPr/>
        </p:nvSpPr>
        <p:spPr>
          <a:xfrm>
            <a:off x="274320" y="9985248"/>
            <a:ext cx="914400" cy="182880"/>
          </a:xfrm>
          <a:prstGeom prst="rect">
            <a:avLst/>
          </a:prstGeom>
          <a:noFill/>
        </p:spPr>
        <p:txBody>
          <a:bodyPr wrap="square" lIns="0" tIns="0" rIns="0" bIns="0" anchor="ctr"/>
          <a:lstStyle/>
          <a:p>
            <a:pPr algn="ctr"/>
            <a:r>
              <a:rPr lang="nl-NL" sz="800" b="0">
                <a:solidFill>
                  <a:srgbClr val="757575"/>
                </a:solidFill>
                <a:latin typeface="+mn-lt"/>
              </a:rPr>
              <a:t>Stekkers</a:t>
            </a:r>
            <a:endParaRPr sz="800" b="0">
              <a:solidFill>
                <a:srgbClr val="757575"/>
              </a:solidFill>
              <a:latin typeface="+mn-lt"/>
            </a:endParaRPr>
          </a:p>
        </p:txBody>
      </p:sp>
      <p:sp>
        <p:nvSpPr>
          <p:cNvPr id="13" name="NavigatieSegment2"/>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NavigatieLabel2"/>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endParaRPr sz="800" b="0">
              <a:solidFill>
                <a:srgbClr val="757575"/>
              </a:solidFill>
              <a:latin typeface="+mn-lt"/>
            </a:endParaRPr>
          </a:p>
        </p:txBody>
      </p:sp>
      <p:sp>
        <p:nvSpPr>
          <p:cNvPr id="15" name="NavigatieSegment3"/>
          <p:cNvSpPr/>
          <p:nvPr/>
        </p:nvSpPr>
        <p:spPr>
          <a:xfrm>
            <a:off x="2249424"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avigatieLabel3"/>
          <p:cNvSpPr txBox="1"/>
          <p:nvPr/>
        </p:nvSpPr>
        <p:spPr>
          <a:xfrm>
            <a:off x="2249424" y="9985248"/>
            <a:ext cx="914400" cy="182880"/>
          </a:xfrm>
          <a:prstGeom prst="rect">
            <a:avLst/>
          </a:prstGeom>
          <a:noFill/>
        </p:spPr>
        <p:txBody>
          <a:bodyPr wrap="square" lIns="0" tIns="0" rIns="0" bIns="0" anchor="ctr"/>
          <a:lstStyle/>
          <a:p>
            <a:pPr algn="ctr"/>
            <a:r>
              <a:rPr lang="nl-NL" sz="800" b="1">
                <a:solidFill>
                  <a:srgbClr val="181818"/>
                </a:solidFill>
                <a:latin typeface="+mn-lt"/>
              </a:rPr>
              <a:t>Zelfhelende</a:t>
            </a:r>
            <a:endParaRPr sz="800" b="1">
              <a:solidFill>
                <a:srgbClr val="181818"/>
              </a:solidFill>
              <a:latin typeface="+mn-lt"/>
            </a:endParaRPr>
          </a:p>
        </p:txBody>
      </p:sp>
      <p:sp>
        <p:nvSpPr>
          <p:cNvPr id="17" name="NavigatieSegment4"/>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NavigatieLabel4"/>
          <p:cNvSpPr txBox="1"/>
          <p:nvPr/>
        </p:nvSpPr>
        <p:spPr>
          <a:xfrm>
            <a:off x="3236976" y="9985248"/>
            <a:ext cx="914400" cy="182880"/>
          </a:xfrm>
          <a:prstGeom prst="rect">
            <a:avLst/>
          </a:prstGeom>
          <a:noFill/>
        </p:spPr>
        <p:txBody>
          <a:bodyPr wrap="square" lIns="0" tIns="0" rIns="0" bIns="0" anchor="ctr"/>
          <a:lstStyle/>
          <a:p>
            <a:pPr algn="ctr"/>
            <a:r>
              <a:rPr lang="nl-NL" sz="800" b="0">
                <a:solidFill>
                  <a:srgbClr val="757575"/>
                </a:solidFill>
                <a:latin typeface="+mn-lt"/>
              </a:rPr>
              <a:t>Validatie</a:t>
            </a:r>
            <a:endParaRPr sz="800" b="0">
              <a:solidFill>
                <a:srgbClr val="757575"/>
              </a:solidFill>
              <a:latin typeface="+mn-lt"/>
            </a:endParaRPr>
          </a:p>
        </p:txBody>
      </p:sp>
      <p:sp>
        <p:nvSpPr>
          <p:cNvPr id="19"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endParaRPr sz="800" b="0">
              <a:solidFill>
                <a:srgbClr val="757575"/>
              </a:solidFill>
              <a:latin typeface="+mn-lt"/>
            </a:endParaRPr>
          </a:p>
        </p:txBody>
      </p:sp>
      <p:sp>
        <p:nvSpPr>
          <p:cNvPr id="21" name="Paginanummer"/>
          <p:cNvSpPr txBox="1"/>
          <p:nvPr/>
        </p:nvSpPr>
        <p:spPr>
          <a:xfrm>
            <a:off x="17209008" y="9980006"/>
            <a:ext cx="713232" cy="138499"/>
          </a:xfrm>
          <a:prstGeom prst="rect">
            <a:avLst/>
          </a:prstGeom>
          <a:noFill/>
        </p:spPr>
        <p:txBody>
          <a:bodyPr wrap="square" lIns="0" tIns="0" rIns="0" bIns="0" anchor="ctr">
            <a:spAutoFit/>
          </a:bodyPr>
          <a:lstStyle/>
          <a:p>
            <a:pPr algn="r"/>
            <a:r>
              <a:rPr lang="nl-NL" sz="900" b="0">
                <a:solidFill>
                  <a:srgbClr val="757575"/>
                </a:solidFill>
                <a:latin typeface="+mn-lt"/>
              </a:rPr>
              <a:t>12</a:t>
            </a:r>
            <a:endParaRPr sz="900" b="0">
              <a:solidFill>
                <a:srgbClr val="757575"/>
              </a:solidFill>
              <a:latin typeface="+mn-lt"/>
            </a:endParaRPr>
          </a:p>
        </p:txBody>
      </p:sp>
      <p:sp>
        <p:nvSpPr>
          <p:cNvPr id="22"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105012467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F06C4948-1A9D-F916-9D92-D0ADEC6C7408}"/>
              </a:ext>
            </a:extLst>
          </p:cNvPr>
          <p:cNvPicPr>
            <a:picLocks noChangeAspect="1"/>
          </p:cNvPicPr>
          <p:nvPr/>
        </p:nvPicPr>
        <p:blipFill>
          <a:blip r:embed="rId2"/>
          <a:stretch>
            <a:fillRect/>
          </a:stretch>
        </p:blipFill>
        <p:spPr>
          <a:xfrm>
            <a:off x="5473700" y="2316448"/>
            <a:ext cx="11452949" cy="7512715"/>
          </a:xfrm>
          <a:prstGeom prst="rect">
            <a:avLst/>
          </a:prstGeom>
        </p:spPr>
      </p:pic>
      <p:sp>
        <p:nvSpPr>
          <p:cNvPr id="3" name="Tijdelijke aanduiding voor tekst 2">
            <a:extLst>
              <a:ext uri="{FF2B5EF4-FFF2-40B4-BE49-F238E27FC236}">
                <a16:creationId xmlns:a16="http://schemas.microsoft.com/office/drawing/2014/main" id="{83A9321D-C8D9-CF14-F250-34C0BB3244D6}"/>
              </a:ext>
            </a:extLst>
          </p:cNvPr>
          <p:cNvSpPr>
            <a:spLocks noGrp="1"/>
          </p:cNvSpPr>
          <p:nvPr>
            <p:ph type="body" sz="quarter" idx="10"/>
          </p:nvPr>
        </p:nvSpPr>
        <p:spPr>
          <a:xfrm>
            <a:off x="312928" y="1741155"/>
            <a:ext cx="7823200" cy="2336163"/>
          </a:xfrm>
          <a:solidFill>
            <a:schemeClr val="bg1"/>
          </a:solidFill>
          <a:ln>
            <a:solidFill>
              <a:schemeClr val="tx1"/>
            </a:solidFill>
          </a:ln>
        </p:spPr>
        <p:txBody>
          <a:bodyPr/>
          <a:lstStyle/>
          <a:p>
            <a:r>
              <a:rPr lang="nl-NL" sz="2400" dirty="0"/>
              <a:t>Er zijn veel manieren om hetzelfde op te schrijven.</a:t>
            </a:r>
          </a:p>
          <a:p>
            <a:r>
              <a:rPr lang="nl-NL" sz="2400" dirty="0"/>
              <a:t>De </a:t>
            </a:r>
            <a:r>
              <a:rPr lang="nl-NL" sz="2400" dirty="0" err="1"/>
              <a:t>workflows</a:t>
            </a:r>
            <a:r>
              <a:rPr lang="nl-NL" sz="2400" dirty="0"/>
              <a:t> checkt of de naamgeving eerder is gevonden en geeft je output terug die je in SPO kunt uploaden, geef de juiste naamgeving, koppel het juiste thema. </a:t>
            </a:r>
            <a:r>
              <a:rPr lang="nl-NL" sz="2400" dirty="0">
                <a:ln>
                  <a:solidFill>
                    <a:schemeClr val="accent1"/>
                  </a:solidFill>
                </a:ln>
              </a:rPr>
              <a:t>Run</a:t>
            </a:r>
            <a:r>
              <a:rPr lang="nl-NL" sz="2400" dirty="0"/>
              <a:t> de </a:t>
            </a:r>
            <a:r>
              <a:rPr lang="nl-NL" sz="2400" dirty="0" err="1"/>
              <a:t>workflows</a:t>
            </a:r>
            <a:r>
              <a:rPr lang="nl-NL" sz="2400" dirty="0"/>
              <a:t> opnieuw en de 2</a:t>
            </a:r>
            <a:r>
              <a:rPr lang="nl-NL" sz="2400" baseline="30000" dirty="0"/>
              <a:t>e</a:t>
            </a:r>
            <a:r>
              <a:rPr lang="nl-NL" sz="2400" dirty="0"/>
              <a:t> run worden alle elementen wel verwerkt. </a:t>
            </a:r>
          </a:p>
        </p:txBody>
      </p:sp>
      <p:pic>
        <p:nvPicPr>
          <p:cNvPr id="10" name="Afbeelding 9">
            <a:extLst>
              <a:ext uri="{FF2B5EF4-FFF2-40B4-BE49-F238E27FC236}">
                <a16:creationId xmlns:a16="http://schemas.microsoft.com/office/drawing/2014/main" id="{8839592E-BF92-6187-A7DA-57F532B9E9A9}"/>
              </a:ext>
            </a:extLst>
          </p:cNvPr>
          <p:cNvPicPr>
            <a:picLocks noChangeAspect="1"/>
          </p:cNvPicPr>
          <p:nvPr/>
        </p:nvPicPr>
        <p:blipFill>
          <a:blip r:embed="rId3"/>
          <a:stretch>
            <a:fillRect/>
          </a:stretch>
        </p:blipFill>
        <p:spPr>
          <a:xfrm>
            <a:off x="11534747" y="247514"/>
            <a:ext cx="5391902" cy="1943371"/>
          </a:xfrm>
          <a:prstGeom prst="rect">
            <a:avLst/>
          </a:prstGeom>
        </p:spPr>
      </p:pic>
      <p:sp>
        <p:nvSpPr>
          <p:cNvPr id="11" name="Title 5">
            <a:extLst>
              <a:ext uri="{FF2B5EF4-FFF2-40B4-BE49-F238E27FC236}">
                <a16:creationId xmlns:a16="http://schemas.microsoft.com/office/drawing/2014/main" id="{9F94D44B-633E-D87E-8379-6B74D077B5FC}"/>
              </a:ext>
            </a:extLst>
          </p:cNvPr>
          <p:cNvSpPr txBox="1">
            <a:spLocks/>
          </p:cNvSpPr>
          <p:nvPr/>
        </p:nvSpPr>
        <p:spPr>
          <a:xfrm>
            <a:off x="158750" y="92060"/>
            <a:ext cx="6140450" cy="523220"/>
          </a:xfrm>
          <a:prstGeom prst="rect">
            <a:avLst/>
          </a:prstGeom>
        </p:spPr>
        <p:txBody>
          <a:bodyPr wrap="square"/>
          <a:lstStyle>
            <a:lvl1pPr algn="l" defTabSz="1371600" rtl="0" eaLnBrk="1" latinLnBrk="0" hangingPunct="1">
              <a:lnSpc>
                <a:spcPct val="90000"/>
              </a:lnSpc>
              <a:spcBef>
                <a:spcPct val="0"/>
              </a:spcBef>
              <a:buNone/>
              <a:defRPr sz="9000" b="1" i="0" kern="1200">
                <a:solidFill>
                  <a:schemeClr val="tx1"/>
                </a:solidFill>
                <a:latin typeface="Interstate Black" pitchFamily="2" charset="77"/>
                <a:ea typeface="+mj-ea"/>
                <a:cs typeface="+mj-cs"/>
              </a:defRPr>
            </a:lvl1pPr>
          </a:lstStyle>
          <a:p>
            <a:pPr>
              <a:spcBef>
                <a:spcPts val="0"/>
              </a:spcBef>
              <a:spcAft>
                <a:spcPts val="0"/>
              </a:spcAft>
            </a:pPr>
            <a:r>
              <a:rPr lang="nl-NL" sz="2800" b="0" i="0">
                <a:solidFill>
                  <a:srgbClr val="181818"/>
                </a:solidFill>
                <a:latin typeface="+mn-lt"/>
              </a:rPr>
              <a:t>Maar eerst de controles</a:t>
            </a:r>
          </a:p>
        </p:txBody>
      </p:sp>
      <p:pic>
        <p:nvPicPr>
          <p:cNvPr id="13" name="Afbeelding 12">
            <a:extLst>
              <a:ext uri="{FF2B5EF4-FFF2-40B4-BE49-F238E27FC236}">
                <a16:creationId xmlns:a16="http://schemas.microsoft.com/office/drawing/2014/main" id="{5758CA2B-B7A8-04D2-23BE-ACBD78ED78A3}"/>
              </a:ext>
            </a:extLst>
          </p:cNvPr>
          <p:cNvPicPr>
            <a:picLocks noChangeAspect="1"/>
          </p:cNvPicPr>
          <p:nvPr/>
        </p:nvPicPr>
        <p:blipFill>
          <a:blip r:embed="rId4"/>
          <a:stretch>
            <a:fillRect/>
          </a:stretch>
        </p:blipFill>
        <p:spPr>
          <a:xfrm>
            <a:off x="312928" y="1153019"/>
            <a:ext cx="6100437" cy="469264"/>
          </a:xfrm>
          <a:prstGeom prst="rect">
            <a:avLst/>
          </a:prstGeom>
        </p:spPr>
      </p:pic>
      <p:sp>
        <p:nvSpPr>
          <p:cNvPr id="14"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NavigatieSegment1"/>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avigatieLabel1"/>
          <p:cNvSpPr txBox="1"/>
          <p:nvPr/>
        </p:nvSpPr>
        <p:spPr>
          <a:xfrm>
            <a:off x="274320" y="9985248"/>
            <a:ext cx="914400" cy="182880"/>
          </a:xfrm>
          <a:prstGeom prst="rect">
            <a:avLst/>
          </a:prstGeom>
          <a:noFill/>
        </p:spPr>
        <p:txBody>
          <a:bodyPr wrap="square" lIns="0" tIns="0" rIns="0" bIns="0" anchor="ctr"/>
          <a:lstStyle/>
          <a:p>
            <a:pPr algn="ctr"/>
            <a:r>
              <a:rPr lang="nl-NL" sz="800" b="0">
                <a:solidFill>
                  <a:srgbClr val="757575"/>
                </a:solidFill>
                <a:latin typeface="+mn-lt"/>
              </a:rPr>
              <a:t>Stekkers</a:t>
            </a:r>
            <a:endParaRPr sz="800" b="0">
              <a:solidFill>
                <a:srgbClr val="757575"/>
              </a:solidFill>
              <a:latin typeface="+mn-lt"/>
            </a:endParaRPr>
          </a:p>
        </p:txBody>
      </p:sp>
      <p:sp>
        <p:nvSpPr>
          <p:cNvPr id="17" name="NavigatieSegment2"/>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NavigatieLabel2"/>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endParaRPr sz="800" b="0">
              <a:solidFill>
                <a:srgbClr val="757575"/>
              </a:solidFill>
              <a:latin typeface="+mn-lt"/>
            </a:endParaRPr>
          </a:p>
        </p:txBody>
      </p:sp>
      <p:sp>
        <p:nvSpPr>
          <p:cNvPr id="19" name="NavigatieSegment3"/>
          <p:cNvSpPr/>
          <p:nvPr/>
        </p:nvSpPr>
        <p:spPr>
          <a:xfrm>
            <a:off x="2249424"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NavigatieLabel3"/>
          <p:cNvSpPr txBox="1"/>
          <p:nvPr/>
        </p:nvSpPr>
        <p:spPr>
          <a:xfrm>
            <a:off x="2249424" y="9985248"/>
            <a:ext cx="914400" cy="182880"/>
          </a:xfrm>
          <a:prstGeom prst="rect">
            <a:avLst/>
          </a:prstGeom>
          <a:noFill/>
        </p:spPr>
        <p:txBody>
          <a:bodyPr wrap="square" lIns="0" tIns="0" rIns="0" bIns="0" anchor="ctr"/>
          <a:lstStyle/>
          <a:p>
            <a:pPr algn="ctr"/>
            <a:r>
              <a:rPr lang="nl-NL" sz="800" b="1">
                <a:solidFill>
                  <a:srgbClr val="181818"/>
                </a:solidFill>
                <a:latin typeface="+mn-lt"/>
              </a:rPr>
              <a:t>Zelfhelende</a:t>
            </a:r>
            <a:endParaRPr sz="800" b="1">
              <a:solidFill>
                <a:srgbClr val="181818"/>
              </a:solidFill>
              <a:latin typeface="+mn-lt"/>
            </a:endParaRPr>
          </a:p>
        </p:txBody>
      </p:sp>
      <p:sp>
        <p:nvSpPr>
          <p:cNvPr id="21" name="NavigatieSegment4"/>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NavigatieLabel4"/>
          <p:cNvSpPr txBox="1"/>
          <p:nvPr/>
        </p:nvSpPr>
        <p:spPr>
          <a:xfrm>
            <a:off x="3236976" y="9985248"/>
            <a:ext cx="914400" cy="182880"/>
          </a:xfrm>
          <a:prstGeom prst="rect">
            <a:avLst/>
          </a:prstGeom>
          <a:noFill/>
        </p:spPr>
        <p:txBody>
          <a:bodyPr wrap="square" lIns="0" tIns="0" rIns="0" bIns="0" anchor="ctr"/>
          <a:lstStyle/>
          <a:p>
            <a:pPr algn="ctr"/>
            <a:r>
              <a:rPr lang="nl-NL" sz="800" b="0">
                <a:solidFill>
                  <a:srgbClr val="757575"/>
                </a:solidFill>
                <a:latin typeface="+mn-lt"/>
              </a:rPr>
              <a:t>Validatie</a:t>
            </a:r>
            <a:endParaRPr sz="800" b="0">
              <a:solidFill>
                <a:srgbClr val="757575"/>
              </a:solidFill>
              <a:latin typeface="+mn-lt"/>
            </a:endParaRPr>
          </a:p>
        </p:txBody>
      </p:sp>
      <p:sp>
        <p:nvSpPr>
          <p:cNvPr id="23"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endParaRPr sz="800" b="0">
              <a:solidFill>
                <a:srgbClr val="757575"/>
              </a:solidFill>
              <a:latin typeface="+mn-lt"/>
            </a:endParaRPr>
          </a:p>
        </p:txBody>
      </p:sp>
      <p:sp>
        <p:nvSpPr>
          <p:cNvPr id="25" name="Paginanummer"/>
          <p:cNvSpPr txBox="1"/>
          <p:nvPr/>
        </p:nvSpPr>
        <p:spPr>
          <a:xfrm>
            <a:off x="17209008" y="9980006"/>
            <a:ext cx="713232" cy="138499"/>
          </a:xfrm>
          <a:prstGeom prst="rect">
            <a:avLst/>
          </a:prstGeom>
          <a:noFill/>
        </p:spPr>
        <p:txBody>
          <a:bodyPr wrap="square" lIns="0" tIns="0" rIns="0" bIns="0" anchor="ctr">
            <a:spAutoFit/>
          </a:bodyPr>
          <a:lstStyle/>
          <a:p>
            <a:pPr algn="r"/>
            <a:r>
              <a:rPr lang="nl-NL" sz="900" b="0">
                <a:solidFill>
                  <a:srgbClr val="757575"/>
                </a:solidFill>
                <a:latin typeface="+mn-lt"/>
              </a:rPr>
              <a:t>13</a:t>
            </a:r>
            <a:endParaRPr sz="900" b="0">
              <a:solidFill>
                <a:srgbClr val="757575"/>
              </a:solidFill>
              <a:latin typeface="+mn-lt"/>
            </a:endParaRPr>
          </a:p>
        </p:txBody>
      </p:sp>
      <p:sp>
        <p:nvSpPr>
          <p:cNvPr id="26"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343912207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3C3CD6A6-5714-460A-E44B-8C75BE7CFD1B}"/>
              </a:ext>
            </a:extLst>
          </p:cNvPr>
          <p:cNvSpPr>
            <a:spLocks noGrp="1"/>
          </p:cNvSpPr>
          <p:nvPr>
            <p:ph type="body" sz="quarter" idx="11"/>
          </p:nvPr>
        </p:nvSpPr>
        <p:spPr>
          <a:xfrm>
            <a:off x="2120900" y="1122464"/>
            <a:ext cx="7886700" cy="1404835"/>
          </a:xfrm>
        </p:spPr>
        <p:txBody>
          <a:bodyPr/>
          <a:lstStyle/>
          <a:p>
            <a:r>
              <a:rPr lang="nl-NL"/>
              <a:t>Veel verschillende schrijfwijzen voor dezelfde spoor elementen, alles wordt omgezet naar dezelfde opbouw</a:t>
            </a:r>
          </a:p>
        </p:txBody>
      </p:sp>
      <p:pic>
        <p:nvPicPr>
          <p:cNvPr id="8" name="Afbeelding 7">
            <a:extLst>
              <a:ext uri="{FF2B5EF4-FFF2-40B4-BE49-F238E27FC236}">
                <a16:creationId xmlns:a16="http://schemas.microsoft.com/office/drawing/2014/main" id="{B9FEFC15-2CAE-FCEE-3305-33E1E9F70BEC}"/>
              </a:ext>
            </a:extLst>
          </p:cNvPr>
          <p:cNvPicPr>
            <a:picLocks noChangeAspect="1"/>
          </p:cNvPicPr>
          <p:nvPr/>
        </p:nvPicPr>
        <p:blipFill>
          <a:blip r:embed="rId2"/>
          <a:stretch>
            <a:fillRect/>
          </a:stretch>
        </p:blipFill>
        <p:spPr>
          <a:xfrm>
            <a:off x="542039" y="3443537"/>
            <a:ext cx="11498280" cy="5515745"/>
          </a:xfrm>
          <a:prstGeom prst="rect">
            <a:avLst/>
          </a:prstGeom>
        </p:spPr>
      </p:pic>
      <p:pic>
        <p:nvPicPr>
          <p:cNvPr id="10" name="Afbeelding 9">
            <a:extLst>
              <a:ext uri="{FF2B5EF4-FFF2-40B4-BE49-F238E27FC236}">
                <a16:creationId xmlns:a16="http://schemas.microsoft.com/office/drawing/2014/main" id="{E9C4F736-DE97-591C-D0C9-D878577D2640}"/>
              </a:ext>
            </a:extLst>
          </p:cNvPr>
          <p:cNvPicPr>
            <a:picLocks noChangeAspect="1"/>
          </p:cNvPicPr>
          <p:nvPr/>
        </p:nvPicPr>
        <p:blipFill>
          <a:blip r:embed="rId3"/>
          <a:stretch>
            <a:fillRect/>
          </a:stretch>
        </p:blipFill>
        <p:spPr>
          <a:xfrm>
            <a:off x="11769357" y="168122"/>
            <a:ext cx="6359893" cy="5330197"/>
          </a:xfrm>
          <a:prstGeom prst="rect">
            <a:avLst/>
          </a:prstGeom>
        </p:spPr>
      </p:pic>
      <p:sp>
        <p:nvSpPr>
          <p:cNvPr id="2" name="Text Placeholder 6">
            <a:extLst>
              <a:ext uri="{FF2B5EF4-FFF2-40B4-BE49-F238E27FC236}">
                <a16:creationId xmlns:a16="http://schemas.microsoft.com/office/drawing/2014/main" id="{1AA902A9-EA3C-AE4A-8FE7-1DE085BFC602}"/>
              </a:ext>
            </a:extLst>
          </p:cNvPr>
          <p:cNvSpPr>
            <a:spLocks noGrp="1"/>
          </p:cNvSpPr>
          <p:nvPr>
            <p:ph type="body" sz="quarter" idx="10"/>
          </p:nvPr>
        </p:nvSpPr>
        <p:spPr>
          <a:xfrm>
            <a:off x="158750" y="92060"/>
            <a:ext cx="6784848" cy="523220"/>
          </a:xfrm>
        </p:spPr>
        <p:txBody>
          <a:bodyPr wrap="square"/>
          <a:lstStyle/>
          <a:p>
            <a:pPr>
              <a:spcBef>
                <a:spcPts val="0"/>
              </a:spcBef>
              <a:spcAft>
                <a:spcPts val="0"/>
              </a:spcAft>
            </a:pPr>
            <a:r>
              <a:rPr lang="nl-NL" sz="2800" b="0" i="0">
                <a:solidFill>
                  <a:srgbClr val="181818"/>
                </a:solidFill>
                <a:latin typeface="+mn-lt"/>
              </a:rPr>
              <a:t>Standaard schrijfwijze afdwingen</a:t>
            </a:r>
          </a:p>
        </p:txBody>
      </p:sp>
      <p:sp>
        <p:nvSpPr>
          <p:cNvPr id="11"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NavigatieSegment1"/>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NavigatieLabel1"/>
          <p:cNvSpPr txBox="1"/>
          <p:nvPr/>
        </p:nvSpPr>
        <p:spPr>
          <a:xfrm>
            <a:off x="274320" y="9985248"/>
            <a:ext cx="914400" cy="182880"/>
          </a:xfrm>
          <a:prstGeom prst="rect">
            <a:avLst/>
          </a:prstGeom>
          <a:noFill/>
        </p:spPr>
        <p:txBody>
          <a:bodyPr wrap="square" lIns="0" tIns="0" rIns="0" bIns="0" anchor="ctr"/>
          <a:lstStyle/>
          <a:p>
            <a:pPr algn="ctr"/>
            <a:r>
              <a:rPr lang="nl-NL" sz="800" b="0">
                <a:solidFill>
                  <a:srgbClr val="757575"/>
                </a:solidFill>
                <a:latin typeface="+mn-lt"/>
              </a:rPr>
              <a:t>Stekkers</a:t>
            </a:r>
            <a:endParaRPr sz="800" b="0">
              <a:solidFill>
                <a:srgbClr val="757575"/>
              </a:solidFill>
              <a:latin typeface="+mn-lt"/>
            </a:endParaRPr>
          </a:p>
        </p:txBody>
      </p:sp>
      <p:sp>
        <p:nvSpPr>
          <p:cNvPr id="14" name="NavigatieSegment2"/>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NavigatieLabel2"/>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endParaRPr sz="800" b="0">
              <a:solidFill>
                <a:srgbClr val="757575"/>
              </a:solidFill>
              <a:latin typeface="+mn-lt"/>
            </a:endParaRPr>
          </a:p>
        </p:txBody>
      </p:sp>
      <p:sp>
        <p:nvSpPr>
          <p:cNvPr id="16" name="NavigatieSegment3"/>
          <p:cNvSpPr/>
          <p:nvPr/>
        </p:nvSpPr>
        <p:spPr>
          <a:xfrm>
            <a:off x="2249424"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NavigatieLabel3"/>
          <p:cNvSpPr txBox="1"/>
          <p:nvPr/>
        </p:nvSpPr>
        <p:spPr>
          <a:xfrm>
            <a:off x="2249424" y="9985248"/>
            <a:ext cx="914400" cy="182880"/>
          </a:xfrm>
          <a:prstGeom prst="rect">
            <a:avLst/>
          </a:prstGeom>
          <a:noFill/>
        </p:spPr>
        <p:txBody>
          <a:bodyPr wrap="square" lIns="0" tIns="0" rIns="0" bIns="0" anchor="ctr"/>
          <a:lstStyle/>
          <a:p>
            <a:pPr algn="ctr"/>
            <a:r>
              <a:rPr lang="nl-NL" sz="800" b="1">
                <a:solidFill>
                  <a:srgbClr val="181818"/>
                </a:solidFill>
                <a:latin typeface="+mn-lt"/>
              </a:rPr>
              <a:t>Zelfhelende</a:t>
            </a:r>
            <a:endParaRPr sz="800" b="1">
              <a:solidFill>
                <a:srgbClr val="181818"/>
              </a:solidFill>
              <a:latin typeface="+mn-lt"/>
            </a:endParaRPr>
          </a:p>
        </p:txBody>
      </p:sp>
      <p:sp>
        <p:nvSpPr>
          <p:cNvPr id="18" name="NavigatieSegment4"/>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NavigatieLabel4"/>
          <p:cNvSpPr txBox="1"/>
          <p:nvPr/>
        </p:nvSpPr>
        <p:spPr>
          <a:xfrm>
            <a:off x="3236976" y="9985248"/>
            <a:ext cx="914400" cy="182880"/>
          </a:xfrm>
          <a:prstGeom prst="rect">
            <a:avLst/>
          </a:prstGeom>
          <a:noFill/>
        </p:spPr>
        <p:txBody>
          <a:bodyPr wrap="square" lIns="0" tIns="0" rIns="0" bIns="0" anchor="ctr"/>
          <a:lstStyle/>
          <a:p>
            <a:pPr algn="ctr"/>
            <a:r>
              <a:rPr lang="nl-NL" sz="800" b="0">
                <a:solidFill>
                  <a:srgbClr val="757575"/>
                </a:solidFill>
                <a:latin typeface="+mn-lt"/>
              </a:rPr>
              <a:t>Validatie</a:t>
            </a:r>
            <a:endParaRPr sz="800" b="0">
              <a:solidFill>
                <a:srgbClr val="757575"/>
              </a:solidFill>
              <a:latin typeface="+mn-lt"/>
            </a:endParaRPr>
          </a:p>
        </p:txBody>
      </p:sp>
      <p:sp>
        <p:nvSpPr>
          <p:cNvPr id="20"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endParaRPr sz="800" b="0">
              <a:solidFill>
                <a:srgbClr val="757575"/>
              </a:solidFill>
              <a:latin typeface="+mn-lt"/>
            </a:endParaRPr>
          </a:p>
        </p:txBody>
      </p:sp>
      <p:sp>
        <p:nvSpPr>
          <p:cNvPr id="22" name="Paginanummer"/>
          <p:cNvSpPr txBox="1"/>
          <p:nvPr/>
        </p:nvSpPr>
        <p:spPr>
          <a:xfrm>
            <a:off x="17209008" y="9980006"/>
            <a:ext cx="713232" cy="138499"/>
          </a:xfrm>
          <a:prstGeom prst="rect">
            <a:avLst/>
          </a:prstGeom>
          <a:noFill/>
        </p:spPr>
        <p:txBody>
          <a:bodyPr wrap="square" lIns="0" tIns="0" rIns="0" bIns="0" anchor="ctr">
            <a:spAutoFit/>
          </a:bodyPr>
          <a:lstStyle/>
          <a:p>
            <a:pPr algn="r"/>
            <a:r>
              <a:rPr lang="nl-NL" sz="900" b="0">
                <a:solidFill>
                  <a:srgbClr val="757575"/>
                </a:solidFill>
                <a:latin typeface="+mn-lt"/>
              </a:rPr>
              <a:t>14</a:t>
            </a:r>
            <a:endParaRPr sz="900" b="0">
              <a:solidFill>
                <a:srgbClr val="757575"/>
              </a:solidFill>
              <a:latin typeface="+mn-lt"/>
            </a:endParaRPr>
          </a:p>
        </p:txBody>
      </p:sp>
      <p:sp>
        <p:nvSpPr>
          <p:cNvPr id="23"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242322363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066FDA52-8D86-8779-DB1B-B1356157EC89}"/>
              </a:ext>
            </a:extLst>
          </p:cNvPr>
          <p:cNvSpPr>
            <a:spLocks noGrp="1"/>
          </p:cNvSpPr>
          <p:nvPr>
            <p:ph type="body" sz="quarter" idx="11"/>
          </p:nvPr>
        </p:nvSpPr>
        <p:spPr>
          <a:xfrm>
            <a:off x="396688" y="2658415"/>
            <a:ext cx="5534272" cy="914400"/>
          </a:xfrm>
        </p:spPr>
        <p:txBody>
          <a:bodyPr/>
          <a:lstStyle/>
          <a:p>
            <a:r>
              <a:rPr lang="nl-NL" dirty="0"/>
              <a:t>Kan de </a:t>
            </a:r>
            <a:r>
              <a:rPr lang="nl-NL" dirty="0" err="1"/>
              <a:t>GeoCode</a:t>
            </a:r>
            <a:r>
              <a:rPr lang="nl-NL" dirty="0"/>
              <a:t> en spoornaam wel </a:t>
            </a:r>
            <a:r>
              <a:rPr lang="nl-NL" dirty="0" err="1"/>
              <a:t>gematched</a:t>
            </a:r>
            <a:r>
              <a:rPr lang="nl-NL" dirty="0"/>
              <a:t> worden?</a:t>
            </a:r>
          </a:p>
          <a:p>
            <a:endParaRPr lang="nl-NL" dirty="0"/>
          </a:p>
        </p:txBody>
      </p:sp>
      <p:sp>
        <p:nvSpPr>
          <p:cNvPr id="7" name="Title 5">
            <a:extLst>
              <a:ext uri="{FF2B5EF4-FFF2-40B4-BE49-F238E27FC236}">
                <a16:creationId xmlns:a16="http://schemas.microsoft.com/office/drawing/2014/main" id="{9FC64D92-2D22-596E-5E67-17D364C08CD0}"/>
              </a:ext>
            </a:extLst>
          </p:cNvPr>
          <p:cNvSpPr txBox="1">
            <a:spLocks/>
          </p:cNvSpPr>
          <p:nvPr/>
        </p:nvSpPr>
        <p:spPr>
          <a:xfrm>
            <a:off x="158750" y="92060"/>
            <a:ext cx="6140450" cy="523220"/>
          </a:xfrm>
          <a:prstGeom prst="rect">
            <a:avLst/>
          </a:prstGeom>
        </p:spPr>
        <p:txBody>
          <a:bodyPr wrap="square"/>
          <a:lstStyle>
            <a:lvl1pPr algn="l" defTabSz="1371600" rtl="0" eaLnBrk="1" latinLnBrk="0" hangingPunct="1">
              <a:lnSpc>
                <a:spcPct val="90000"/>
              </a:lnSpc>
              <a:spcBef>
                <a:spcPct val="0"/>
              </a:spcBef>
              <a:buNone/>
              <a:defRPr sz="9000" b="1" i="0" kern="1200">
                <a:solidFill>
                  <a:schemeClr val="tx1"/>
                </a:solidFill>
                <a:latin typeface="Interstate Black" pitchFamily="2" charset="77"/>
                <a:ea typeface="+mj-ea"/>
                <a:cs typeface="+mj-cs"/>
              </a:defRPr>
            </a:lvl1pPr>
          </a:lstStyle>
          <a:p>
            <a:pPr>
              <a:spcBef>
                <a:spcPts val="0"/>
              </a:spcBef>
              <a:spcAft>
                <a:spcPts val="0"/>
              </a:spcAft>
            </a:pPr>
            <a:r>
              <a:rPr lang="nl-NL" sz="2800" b="0" i="0" dirty="0">
                <a:solidFill>
                  <a:srgbClr val="181818"/>
                </a:solidFill>
                <a:latin typeface="+mn-lt"/>
              </a:rPr>
              <a:t>Valideren </a:t>
            </a:r>
            <a:r>
              <a:rPr lang="nl-NL" sz="2800" b="0" i="0" dirty="0" err="1">
                <a:solidFill>
                  <a:srgbClr val="181818"/>
                </a:solidFill>
                <a:latin typeface="+mn-lt"/>
              </a:rPr>
              <a:t>GeoCode</a:t>
            </a:r>
            <a:r>
              <a:rPr lang="nl-NL" sz="2800" b="0" i="0" dirty="0">
                <a:solidFill>
                  <a:srgbClr val="181818"/>
                </a:solidFill>
                <a:latin typeface="+mn-lt"/>
              </a:rPr>
              <a:t> en (spoor)naam</a:t>
            </a:r>
          </a:p>
        </p:txBody>
      </p:sp>
      <p:pic>
        <p:nvPicPr>
          <p:cNvPr id="9" name="Afbeelding 8">
            <a:extLst>
              <a:ext uri="{FF2B5EF4-FFF2-40B4-BE49-F238E27FC236}">
                <a16:creationId xmlns:a16="http://schemas.microsoft.com/office/drawing/2014/main" id="{67676A62-51EF-6FD2-A755-4578A983FD85}"/>
              </a:ext>
            </a:extLst>
          </p:cNvPr>
          <p:cNvPicPr>
            <a:picLocks noChangeAspect="1"/>
          </p:cNvPicPr>
          <p:nvPr/>
        </p:nvPicPr>
        <p:blipFill>
          <a:blip r:embed="rId2"/>
          <a:stretch>
            <a:fillRect/>
          </a:stretch>
        </p:blipFill>
        <p:spPr>
          <a:xfrm>
            <a:off x="365760" y="3691687"/>
            <a:ext cx="6049450" cy="573106"/>
          </a:xfrm>
          <a:prstGeom prst="rect">
            <a:avLst/>
          </a:prstGeom>
        </p:spPr>
      </p:pic>
      <p:pic>
        <p:nvPicPr>
          <p:cNvPr id="11" name="Afbeelding 10">
            <a:extLst>
              <a:ext uri="{FF2B5EF4-FFF2-40B4-BE49-F238E27FC236}">
                <a16:creationId xmlns:a16="http://schemas.microsoft.com/office/drawing/2014/main" id="{543D71FC-F4C0-9FBE-188F-7422267EA1CF}"/>
              </a:ext>
            </a:extLst>
          </p:cNvPr>
          <p:cNvPicPr>
            <a:picLocks noChangeAspect="1"/>
          </p:cNvPicPr>
          <p:nvPr/>
        </p:nvPicPr>
        <p:blipFill>
          <a:blip r:embed="rId3"/>
          <a:stretch>
            <a:fillRect/>
          </a:stretch>
        </p:blipFill>
        <p:spPr>
          <a:xfrm>
            <a:off x="6650950" y="1239253"/>
            <a:ext cx="11271290" cy="7555330"/>
          </a:xfrm>
          <a:prstGeom prst="rect">
            <a:avLst/>
          </a:prstGeom>
        </p:spPr>
      </p:pic>
      <p:sp>
        <p:nvSpPr>
          <p:cNvPr id="12"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NavigatieSegment1"/>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NavigatieLabel1"/>
          <p:cNvSpPr txBox="1"/>
          <p:nvPr/>
        </p:nvSpPr>
        <p:spPr>
          <a:xfrm>
            <a:off x="274320" y="9985248"/>
            <a:ext cx="914400" cy="182880"/>
          </a:xfrm>
          <a:prstGeom prst="rect">
            <a:avLst/>
          </a:prstGeom>
          <a:noFill/>
        </p:spPr>
        <p:txBody>
          <a:bodyPr wrap="square" lIns="0" tIns="0" rIns="0" bIns="0" anchor="ctr"/>
          <a:lstStyle/>
          <a:p>
            <a:pPr algn="ctr"/>
            <a:r>
              <a:rPr lang="nl-NL" sz="800" b="0">
                <a:solidFill>
                  <a:srgbClr val="757575"/>
                </a:solidFill>
                <a:latin typeface="+mn-lt"/>
              </a:rPr>
              <a:t>Stekkers</a:t>
            </a:r>
            <a:endParaRPr sz="800" b="0">
              <a:solidFill>
                <a:srgbClr val="757575"/>
              </a:solidFill>
              <a:latin typeface="+mn-lt"/>
            </a:endParaRPr>
          </a:p>
        </p:txBody>
      </p:sp>
      <p:sp>
        <p:nvSpPr>
          <p:cNvPr id="15" name="NavigatieSegment2"/>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avigatieLabel2"/>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endParaRPr sz="800" b="0">
              <a:solidFill>
                <a:srgbClr val="757575"/>
              </a:solidFill>
              <a:latin typeface="+mn-lt"/>
            </a:endParaRPr>
          </a:p>
        </p:txBody>
      </p:sp>
      <p:sp>
        <p:nvSpPr>
          <p:cNvPr id="17" name="NavigatieSegment3"/>
          <p:cNvSpPr/>
          <p:nvPr/>
        </p:nvSpPr>
        <p:spPr>
          <a:xfrm>
            <a:off x="2249424"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NavigatieLabel3"/>
          <p:cNvSpPr txBox="1"/>
          <p:nvPr/>
        </p:nvSpPr>
        <p:spPr>
          <a:xfrm>
            <a:off x="2249424" y="9985248"/>
            <a:ext cx="914400" cy="182880"/>
          </a:xfrm>
          <a:prstGeom prst="rect">
            <a:avLst/>
          </a:prstGeom>
          <a:noFill/>
        </p:spPr>
        <p:txBody>
          <a:bodyPr wrap="square" lIns="0" tIns="0" rIns="0" bIns="0" anchor="ctr"/>
          <a:lstStyle/>
          <a:p>
            <a:pPr algn="ctr"/>
            <a:r>
              <a:rPr lang="nl-NL" sz="800" b="0">
                <a:solidFill>
                  <a:srgbClr val="757575"/>
                </a:solidFill>
                <a:latin typeface="+mn-lt"/>
              </a:rPr>
              <a:t>Zelfhelende</a:t>
            </a:r>
          </a:p>
        </p:txBody>
      </p:sp>
      <p:sp>
        <p:nvSpPr>
          <p:cNvPr id="19" name="NavigatieSegment4"/>
          <p:cNvSpPr/>
          <p:nvPr/>
        </p:nvSpPr>
        <p:spPr>
          <a:xfrm>
            <a:off x="3236976"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NavigatieLabel4"/>
          <p:cNvSpPr txBox="1"/>
          <p:nvPr/>
        </p:nvSpPr>
        <p:spPr>
          <a:xfrm>
            <a:off x="3236976" y="9985248"/>
            <a:ext cx="914400" cy="182880"/>
          </a:xfrm>
          <a:prstGeom prst="rect">
            <a:avLst/>
          </a:prstGeom>
          <a:noFill/>
        </p:spPr>
        <p:txBody>
          <a:bodyPr wrap="square" lIns="0" tIns="0" rIns="0" bIns="0" anchor="ctr"/>
          <a:lstStyle/>
          <a:p>
            <a:pPr algn="ctr"/>
            <a:r>
              <a:rPr lang="nl-NL" sz="800" b="1">
                <a:solidFill>
                  <a:srgbClr val="181818"/>
                </a:solidFill>
                <a:latin typeface="+mn-lt"/>
              </a:rPr>
              <a:t>Validatie</a:t>
            </a:r>
          </a:p>
        </p:txBody>
      </p:sp>
      <p:sp>
        <p:nvSpPr>
          <p:cNvPr id="21"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endParaRPr sz="800" b="0">
              <a:solidFill>
                <a:srgbClr val="757575"/>
              </a:solidFill>
              <a:latin typeface="+mn-lt"/>
            </a:endParaRPr>
          </a:p>
        </p:txBody>
      </p:sp>
      <p:sp>
        <p:nvSpPr>
          <p:cNvPr id="23" name="Paginanummer"/>
          <p:cNvSpPr txBox="1"/>
          <p:nvPr/>
        </p:nvSpPr>
        <p:spPr>
          <a:xfrm>
            <a:off x="17209008" y="9980006"/>
            <a:ext cx="713232" cy="138499"/>
          </a:xfrm>
          <a:prstGeom prst="rect">
            <a:avLst/>
          </a:prstGeom>
          <a:noFill/>
        </p:spPr>
        <p:txBody>
          <a:bodyPr wrap="square" lIns="0" tIns="0" rIns="0" bIns="0" anchor="ctr">
            <a:spAutoFit/>
          </a:bodyPr>
          <a:lstStyle/>
          <a:p>
            <a:pPr algn="r"/>
            <a:r>
              <a:rPr lang="nl-NL" sz="900" b="0">
                <a:solidFill>
                  <a:srgbClr val="757575"/>
                </a:solidFill>
                <a:latin typeface="+mn-lt"/>
              </a:rPr>
              <a:t>15</a:t>
            </a:r>
            <a:endParaRPr sz="900" b="0">
              <a:solidFill>
                <a:srgbClr val="757575"/>
              </a:solidFill>
              <a:latin typeface="+mn-lt"/>
            </a:endParaRPr>
          </a:p>
        </p:txBody>
      </p:sp>
      <p:sp>
        <p:nvSpPr>
          <p:cNvPr id="24"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219447198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7749862E-93D3-1B38-BD95-82DCD639D162}"/>
              </a:ext>
            </a:extLst>
          </p:cNvPr>
          <p:cNvSpPr>
            <a:spLocks noGrp="1"/>
          </p:cNvSpPr>
          <p:nvPr>
            <p:ph type="body" sz="quarter" idx="11"/>
          </p:nvPr>
        </p:nvSpPr>
        <p:spPr>
          <a:xfrm>
            <a:off x="158750" y="92060"/>
            <a:ext cx="6140450" cy="523220"/>
          </a:xfrm>
        </p:spPr>
        <p:txBody>
          <a:bodyPr wrap="square"/>
          <a:lstStyle/>
          <a:p>
            <a:pPr>
              <a:spcBef>
                <a:spcPts val="0"/>
              </a:spcBef>
              <a:spcAft>
                <a:spcPts val="0"/>
              </a:spcAft>
            </a:pPr>
            <a:r>
              <a:rPr lang="nl-NL" sz="2800" b="0" i="0">
                <a:solidFill>
                  <a:srgbClr val="181818"/>
                </a:solidFill>
                <a:latin typeface="+mn-lt"/>
              </a:rPr>
              <a:t>Error </a:t>
            </a:r>
            <a:r>
              <a:rPr lang="nl-NL" sz="2800" b="0" i="0" err="1">
                <a:solidFill>
                  <a:srgbClr val="181818"/>
                </a:solidFill>
                <a:latin typeface="+mn-lt"/>
              </a:rPr>
              <a:t>reporting</a:t>
            </a:r>
            <a:endParaRPr lang="nl-NL"/>
          </a:p>
        </p:txBody>
      </p:sp>
      <p:pic>
        <p:nvPicPr>
          <p:cNvPr id="7" name="Tijdelijke aanduiding voor inhoud 5">
            <a:extLst>
              <a:ext uri="{FF2B5EF4-FFF2-40B4-BE49-F238E27FC236}">
                <a16:creationId xmlns:a16="http://schemas.microsoft.com/office/drawing/2014/main" id="{EADAA2AC-A370-B5EA-828F-047BA1763A62}"/>
              </a:ext>
            </a:extLst>
          </p:cNvPr>
          <p:cNvPicPr>
            <a:picLocks noChangeAspect="1"/>
          </p:cNvPicPr>
          <p:nvPr/>
        </p:nvPicPr>
        <p:blipFill>
          <a:blip r:embed="rId2"/>
          <a:srcRect l="255" t="6032" r="36795" b="224"/>
          <a:stretch>
            <a:fillRect/>
          </a:stretch>
        </p:blipFill>
        <p:spPr>
          <a:xfrm>
            <a:off x="669736" y="4018547"/>
            <a:ext cx="12894330" cy="5101389"/>
          </a:xfrm>
          <a:prstGeom prst="rect">
            <a:avLst/>
          </a:prstGeom>
        </p:spPr>
      </p:pic>
      <p:pic>
        <p:nvPicPr>
          <p:cNvPr id="8" name="Afbeelding 7">
            <a:extLst>
              <a:ext uri="{FF2B5EF4-FFF2-40B4-BE49-F238E27FC236}">
                <a16:creationId xmlns:a16="http://schemas.microsoft.com/office/drawing/2014/main" id="{9DA463DB-7AF5-F437-328F-725D1E832621}"/>
              </a:ext>
            </a:extLst>
          </p:cNvPr>
          <p:cNvPicPr>
            <a:picLocks noChangeAspect="1"/>
          </p:cNvPicPr>
          <p:nvPr/>
        </p:nvPicPr>
        <p:blipFill>
          <a:blip r:embed="rId3"/>
          <a:stretch>
            <a:fillRect/>
          </a:stretch>
        </p:blipFill>
        <p:spPr>
          <a:xfrm>
            <a:off x="13868178" y="235328"/>
            <a:ext cx="3962622" cy="7510385"/>
          </a:xfrm>
          <a:prstGeom prst="rect">
            <a:avLst/>
          </a:prstGeom>
        </p:spPr>
      </p:pic>
      <p:pic>
        <p:nvPicPr>
          <p:cNvPr id="9" name="Afbeelding 8">
            <a:extLst>
              <a:ext uri="{FF2B5EF4-FFF2-40B4-BE49-F238E27FC236}">
                <a16:creationId xmlns:a16="http://schemas.microsoft.com/office/drawing/2014/main" id="{7ECC6B2A-026E-FF1F-D59F-283DDAB94A3D}"/>
              </a:ext>
            </a:extLst>
          </p:cNvPr>
          <p:cNvPicPr>
            <a:picLocks noChangeAspect="1"/>
          </p:cNvPicPr>
          <p:nvPr/>
        </p:nvPicPr>
        <p:blipFill>
          <a:blip r:embed="rId4"/>
          <a:stretch>
            <a:fillRect/>
          </a:stretch>
        </p:blipFill>
        <p:spPr>
          <a:xfrm>
            <a:off x="1435186" y="1812748"/>
            <a:ext cx="8465801" cy="1290432"/>
          </a:xfrm>
          <a:prstGeom prst="rect">
            <a:avLst/>
          </a:prstGeom>
        </p:spPr>
      </p:pic>
      <p:sp>
        <p:nvSpPr>
          <p:cNvPr id="10"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NavigatieSegment1"/>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NavigatieLabel1"/>
          <p:cNvSpPr txBox="1"/>
          <p:nvPr/>
        </p:nvSpPr>
        <p:spPr>
          <a:xfrm>
            <a:off x="274320" y="9985248"/>
            <a:ext cx="914400" cy="182880"/>
          </a:xfrm>
          <a:prstGeom prst="rect">
            <a:avLst/>
          </a:prstGeom>
          <a:noFill/>
        </p:spPr>
        <p:txBody>
          <a:bodyPr wrap="square" lIns="0" tIns="0" rIns="0" bIns="0" anchor="ctr"/>
          <a:lstStyle/>
          <a:p>
            <a:pPr algn="ctr"/>
            <a:r>
              <a:rPr lang="nl-NL" sz="800" b="0">
                <a:solidFill>
                  <a:srgbClr val="757575"/>
                </a:solidFill>
                <a:latin typeface="+mn-lt"/>
              </a:rPr>
              <a:t>Stekkers</a:t>
            </a:r>
            <a:endParaRPr sz="800" b="0">
              <a:solidFill>
                <a:srgbClr val="757575"/>
              </a:solidFill>
              <a:latin typeface="+mn-lt"/>
            </a:endParaRPr>
          </a:p>
        </p:txBody>
      </p:sp>
      <p:sp>
        <p:nvSpPr>
          <p:cNvPr id="13" name="NavigatieSegment2"/>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NavigatieLabel2"/>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endParaRPr sz="800" b="0">
              <a:solidFill>
                <a:srgbClr val="757575"/>
              </a:solidFill>
              <a:latin typeface="+mn-lt"/>
            </a:endParaRPr>
          </a:p>
        </p:txBody>
      </p:sp>
      <p:sp>
        <p:nvSpPr>
          <p:cNvPr id="15" name="NavigatieSegment3"/>
          <p:cNvSpPr/>
          <p:nvPr/>
        </p:nvSpPr>
        <p:spPr>
          <a:xfrm>
            <a:off x="2249424"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avigatieLabel3"/>
          <p:cNvSpPr txBox="1"/>
          <p:nvPr/>
        </p:nvSpPr>
        <p:spPr>
          <a:xfrm>
            <a:off x="2249424" y="9985248"/>
            <a:ext cx="914400" cy="182880"/>
          </a:xfrm>
          <a:prstGeom prst="rect">
            <a:avLst/>
          </a:prstGeom>
          <a:noFill/>
        </p:spPr>
        <p:txBody>
          <a:bodyPr wrap="square" lIns="0" tIns="0" rIns="0" bIns="0" anchor="ctr"/>
          <a:lstStyle/>
          <a:p>
            <a:pPr algn="ctr"/>
            <a:r>
              <a:rPr lang="nl-NL" sz="800" b="0">
                <a:solidFill>
                  <a:srgbClr val="757575"/>
                </a:solidFill>
                <a:latin typeface="+mn-lt"/>
              </a:rPr>
              <a:t>Zelfhelende</a:t>
            </a:r>
          </a:p>
        </p:txBody>
      </p:sp>
      <p:sp>
        <p:nvSpPr>
          <p:cNvPr id="17" name="NavigatieSegment4"/>
          <p:cNvSpPr/>
          <p:nvPr/>
        </p:nvSpPr>
        <p:spPr>
          <a:xfrm>
            <a:off x="3236976"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NavigatieLabel4"/>
          <p:cNvSpPr txBox="1"/>
          <p:nvPr/>
        </p:nvSpPr>
        <p:spPr>
          <a:xfrm>
            <a:off x="3236976" y="9985248"/>
            <a:ext cx="914400" cy="182880"/>
          </a:xfrm>
          <a:prstGeom prst="rect">
            <a:avLst/>
          </a:prstGeom>
          <a:noFill/>
        </p:spPr>
        <p:txBody>
          <a:bodyPr wrap="square" lIns="0" tIns="0" rIns="0" bIns="0" anchor="ctr"/>
          <a:lstStyle/>
          <a:p>
            <a:pPr algn="ctr"/>
            <a:r>
              <a:rPr lang="nl-NL" sz="800" b="1">
                <a:solidFill>
                  <a:srgbClr val="181818"/>
                </a:solidFill>
                <a:latin typeface="+mn-lt"/>
              </a:rPr>
              <a:t>Validatie</a:t>
            </a:r>
          </a:p>
        </p:txBody>
      </p:sp>
      <p:sp>
        <p:nvSpPr>
          <p:cNvPr id="19"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endParaRPr sz="800" b="0">
              <a:solidFill>
                <a:srgbClr val="757575"/>
              </a:solidFill>
              <a:latin typeface="+mn-lt"/>
            </a:endParaRPr>
          </a:p>
        </p:txBody>
      </p:sp>
      <p:sp>
        <p:nvSpPr>
          <p:cNvPr id="21" name="Paginanummer"/>
          <p:cNvSpPr txBox="1"/>
          <p:nvPr/>
        </p:nvSpPr>
        <p:spPr>
          <a:xfrm>
            <a:off x="17209008" y="9980006"/>
            <a:ext cx="713232" cy="138499"/>
          </a:xfrm>
          <a:prstGeom prst="rect">
            <a:avLst/>
          </a:prstGeom>
          <a:noFill/>
        </p:spPr>
        <p:txBody>
          <a:bodyPr wrap="square" lIns="0" tIns="0" rIns="0" bIns="0" anchor="ctr">
            <a:spAutoFit/>
          </a:bodyPr>
          <a:lstStyle/>
          <a:p>
            <a:pPr algn="r"/>
            <a:r>
              <a:rPr lang="nl-NL" sz="900" b="0">
                <a:solidFill>
                  <a:srgbClr val="757575"/>
                </a:solidFill>
                <a:latin typeface="+mn-lt"/>
              </a:rPr>
              <a:t>16</a:t>
            </a:r>
            <a:endParaRPr sz="900" b="0">
              <a:solidFill>
                <a:srgbClr val="757575"/>
              </a:solidFill>
              <a:latin typeface="+mn-lt"/>
            </a:endParaRPr>
          </a:p>
        </p:txBody>
      </p:sp>
      <p:sp>
        <p:nvSpPr>
          <p:cNvPr id="22"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158096672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0CC94C80-DD07-708C-B33B-7EB991401EE4}"/>
              </a:ext>
            </a:extLst>
          </p:cNvPr>
          <p:cNvSpPr>
            <a:spLocks noGrp="1"/>
          </p:cNvSpPr>
          <p:nvPr>
            <p:ph type="body" sz="quarter" idx="11"/>
          </p:nvPr>
        </p:nvSpPr>
        <p:spPr>
          <a:xfrm>
            <a:off x="6515100" y="960009"/>
            <a:ext cx="8547100" cy="964041"/>
          </a:xfrm>
        </p:spPr>
        <p:txBody>
          <a:bodyPr/>
          <a:lstStyle/>
          <a:p>
            <a:r>
              <a:rPr lang="nl-NL" sz="2000" b="0" dirty="0"/>
              <a:t>Originele </a:t>
            </a:r>
            <a:r>
              <a:rPr lang="nl-NL" sz="2000" b="0" dirty="0" err="1"/>
              <a:t>excel</a:t>
            </a:r>
            <a:r>
              <a:rPr lang="nl-NL" sz="2000" b="0" dirty="0"/>
              <a:t> terug met opmerkingen, wat is er (deels)fout, wat moet gecontroleerd worden.</a:t>
            </a:r>
          </a:p>
        </p:txBody>
      </p:sp>
      <p:pic>
        <p:nvPicPr>
          <p:cNvPr id="13" name="Afbeelding 12">
            <a:extLst>
              <a:ext uri="{FF2B5EF4-FFF2-40B4-BE49-F238E27FC236}">
                <a16:creationId xmlns:a16="http://schemas.microsoft.com/office/drawing/2014/main" id="{AC779ED8-0658-A010-0523-97E20CA552B1}"/>
              </a:ext>
            </a:extLst>
          </p:cNvPr>
          <p:cNvPicPr>
            <a:picLocks noChangeAspect="1"/>
          </p:cNvPicPr>
          <p:nvPr/>
        </p:nvPicPr>
        <p:blipFill>
          <a:blip r:embed="rId2"/>
          <a:stretch>
            <a:fillRect/>
          </a:stretch>
        </p:blipFill>
        <p:spPr>
          <a:xfrm>
            <a:off x="408356" y="2071259"/>
            <a:ext cx="17471288" cy="6144482"/>
          </a:xfrm>
          <a:prstGeom prst="rect">
            <a:avLst/>
          </a:prstGeom>
        </p:spPr>
      </p:pic>
      <p:sp>
        <p:nvSpPr>
          <p:cNvPr id="7" name="Tijdelijke aanduiding voor tekst 3">
            <a:extLst>
              <a:ext uri="{FF2B5EF4-FFF2-40B4-BE49-F238E27FC236}">
                <a16:creationId xmlns:a16="http://schemas.microsoft.com/office/drawing/2014/main" id="{1E874758-72DC-78A8-7EE0-1FFDDDB8086E}"/>
              </a:ext>
            </a:extLst>
          </p:cNvPr>
          <p:cNvSpPr txBox="1">
            <a:spLocks/>
          </p:cNvSpPr>
          <p:nvPr/>
        </p:nvSpPr>
        <p:spPr>
          <a:xfrm>
            <a:off x="6311900" y="8510158"/>
            <a:ext cx="8547100" cy="1609202"/>
          </a:xfrm>
          <a:prstGeom prst="rect">
            <a:avLst/>
          </a:prstGeom>
        </p:spPr>
        <p:txBody>
          <a:bodyPr/>
          <a:lstStyle>
            <a:lvl1pPr marL="0" indent="0" algn="l" defTabSz="1371600" rtl="0" eaLnBrk="1" latinLnBrk="0" hangingPunct="1">
              <a:lnSpc>
                <a:spcPct val="90000"/>
              </a:lnSpc>
              <a:spcBef>
                <a:spcPts val="1500"/>
              </a:spcBef>
              <a:buFont typeface="Arial" panose="020B0604020202020204" pitchFamily="34" charset="0"/>
              <a:buNone/>
              <a:defRPr sz="2800" b="1" i="0" kern="1200">
                <a:solidFill>
                  <a:schemeClr val="tx1"/>
                </a:solidFill>
                <a:latin typeface="Interstate" pitchFamily="2" charset="77"/>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r>
              <a:rPr lang="nl-NL" sz="2000" b="0" dirty="0"/>
              <a:t>Gebruiker controleert in de Web omgeving van de bron wat de fout is. Past het aan in de </a:t>
            </a:r>
            <a:r>
              <a:rPr lang="nl-NL" sz="2000" b="0" dirty="0" err="1"/>
              <a:t>excel</a:t>
            </a:r>
            <a:r>
              <a:rPr lang="nl-NL" sz="2000" b="0" dirty="0"/>
              <a:t>, past naamgeving aan, splits elementen op en runt de </a:t>
            </a:r>
            <a:r>
              <a:rPr lang="nl-NL" sz="2000" b="0" dirty="0" err="1"/>
              <a:t>workflows</a:t>
            </a:r>
            <a:r>
              <a:rPr lang="nl-NL" sz="2000" b="0" dirty="0"/>
              <a:t> opnieuw</a:t>
            </a:r>
          </a:p>
        </p:txBody>
      </p:sp>
      <p:sp>
        <p:nvSpPr>
          <p:cNvPr id="3" name="Text Placeholder 6">
            <a:extLst>
              <a:ext uri="{FF2B5EF4-FFF2-40B4-BE49-F238E27FC236}">
                <a16:creationId xmlns:a16="http://schemas.microsoft.com/office/drawing/2014/main" id="{EE7455B3-FE5B-2865-2D84-1F2A0AFE2811}"/>
              </a:ext>
            </a:extLst>
          </p:cNvPr>
          <p:cNvSpPr>
            <a:spLocks noGrp="1"/>
          </p:cNvSpPr>
          <p:nvPr>
            <p:ph type="body" sz="quarter" idx="10"/>
          </p:nvPr>
        </p:nvSpPr>
        <p:spPr>
          <a:xfrm>
            <a:off x="158750" y="92060"/>
            <a:ext cx="6140450" cy="523220"/>
          </a:xfrm>
        </p:spPr>
        <p:txBody>
          <a:bodyPr wrap="square"/>
          <a:lstStyle/>
          <a:p>
            <a:pPr>
              <a:spcBef>
                <a:spcPts val="0"/>
              </a:spcBef>
              <a:spcAft>
                <a:spcPts val="0"/>
              </a:spcAft>
            </a:pPr>
            <a:r>
              <a:rPr lang="nl-NL" sz="2800" b="0" i="0">
                <a:solidFill>
                  <a:srgbClr val="181818"/>
                </a:solidFill>
                <a:latin typeface="+mn-lt"/>
              </a:rPr>
              <a:t>Terugleveren gevonden issues</a:t>
            </a:r>
          </a:p>
        </p:txBody>
      </p:sp>
      <p:sp>
        <p:nvSpPr>
          <p:cNvPr id="14"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NavigatieSegment1"/>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avigatieLabel1"/>
          <p:cNvSpPr txBox="1"/>
          <p:nvPr/>
        </p:nvSpPr>
        <p:spPr>
          <a:xfrm>
            <a:off x="274320" y="9985248"/>
            <a:ext cx="914400" cy="182880"/>
          </a:xfrm>
          <a:prstGeom prst="rect">
            <a:avLst/>
          </a:prstGeom>
          <a:noFill/>
        </p:spPr>
        <p:txBody>
          <a:bodyPr wrap="square" lIns="0" tIns="0" rIns="0" bIns="0" anchor="ctr"/>
          <a:lstStyle/>
          <a:p>
            <a:pPr algn="ctr"/>
            <a:r>
              <a:rPr lang="nl-NL" sz="800" b="0">
                <a:solidFill>
                  <a:srgbClr val="757575"/>
                </a:solidFill>
                <a:latin typeface="+mn-lt"/>
              </a:rPr>
              <a:t>Stekkers</a:t>
            </a:r>
            <a:endParaRPr sz="800" b="0">
              <a:solidFill>
                <a:srgbClr val="757575"/>
              </a:solidFill>
              <a:latin typeface="+mn-lt"/>
            </a:endParaRPr>
          </a:p>
        </p:txBody>
      </p:sp>
      <p:sp>
        <p:nvSpPr>
          <p:cNvPr id="17" name="NavigatieSegment2"/>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NavigatieLabel2"/>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endParaRPr sz="800" b="0">
              <a:solidFill>
                <a:srgbClr val="757575"/>
              </a:solidFill>
              <a:latin typeface="+mn-lt"/>
            </a:endParaRPr>
          </a:p>
        </p:txBody>
      </p:sp>
      <p:sp>
        <p:nvSpPr>
          <p:cNvPr id="19" name="NavigatieSegment3"/>
          <p:cNvSpPr/>
          <p:nvPr/>
        </p:nvSpPr>
        <p:spPr>
          <a:xfrm>
            <a:off x="2249424"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NavigatieLabel3"/>
          <p:cNvSpPr txBox="1"/>
          <p:nvPr/>
        </p:nvSpPr>
        <p:spPr>
          <a:xfrm>
            <a:off x="2249424" y="9985248"/>
            <a:ext cx="914400" cy="182880"/>
          </a:xfrm>
          <a:prstGeom prst="rect">
            <a:avLst/>
          </a:prstGeom>
          <a:noFill/>
        </p:spPr>
        <p:txBody>
          <a:bodyPr wrap="square" lIns="0" tIns="0" rIns="0" bIns="0" anchor="ctr"/>
          <a:lstStyle/>
          <a:p>
            <a:pPr algn="ctr"/>
            <a:r>
              <a:rPr lang="nl-NL" sz="800" b="0">
                <a:solidFill>
                  <a:srgbClr val="757575"/>
                </a:solidFill>
                <a:latin typeface="+mn-lt"/>
              </a:rPr>
              <a:t>Zelfhelende</a:t>
            </a:r>
          </a:p>
        </p:txBody>
      </p:sp>
      <p:sp>
        <p:nvSpPr>
          <p:cNvPr id="21" name="NavigatieSegment4"/>
          <p:cNvSpPr/>
          <p:nvPr/>
        </p:nvSpPr>
        <p:spPr>
          <a:xfrm>
            <a:off x="3236976"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NavigatieLabel4"/>
          <p:cNvSpPr txBox="1"/>
          <p:nvPr/>
        </p:nvSpPr>
        <p:spPr>
          <a:xfrm>
            <a:off x="3236976" y="9985248"/>
            <a:ext cx="914400" cy="182880"/>
          </a:xfrm>
          <a:prstGeom prst="rect">
            <a:avLst/>
          </a:prstGeom>
          <a:noFill/>
        </p:spPr>
        <p:txBody>
          <a:bodyPr wrap="square" lIns="0" tIns="0" rIns="0" bIns="0" anchor="ctr"/>
          <a:lstStyle/>
          <a:p>
            <a:pPr algn="ctr"/>
            <a:r>
              <a:rPr lang="nl-NL" sz="800" b="1">
                <a:solidFill>
                  <a:srgbClr val="181818"/>
                </a:solidFill>
                <a:latin typeface="+mn-lt"/>
              </a:rPr>
              <a:t>Validatie</a:t>
            </a:r>
          </a:p>
        </p:txBody>
      </p:sp>
      <p:sp>
        <p:nvSpPr>
          <p:cNvPr id="23"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endParaRPr sz="800" b="0">
              <a:solidFill>
                <a:srgbClr val="757575"/>
              </a:solidFill>
              <a:latin typeface="+mn-lt"/>
            </a:endParaRPr>
          </a:p>
        </p:txBody>
      </p:sp>
      <p:sp>
        <p:nvSpPr>
          <p:cNvPr id="25" name="Paginanummer"/>
          <p:cNvSpPr txBox="1"/>
          <p:nvPr/>
        </p:nvSpPr>
        <p:spPr>
          <a:xfrm>
            <a:off x="17209008" y="9980006"/>
            <a:ext cx="713232" cy="138499"/>
          </a:xfrm>
          <a:prstGeom prst="rect">
            <a:avLst/>
          </a:prstGeom>
          <a:noFill/>
        </p:spPr>
        <p:txBody>
          <a:bodyPr wrap="square" lIns="0" tIns="0" rIns="0" bIns="0" anchor="ctr">
            <a:spAutoFit/>
          </a:bodyPr>
          <a:lstStyle/>
          <a:p>
            <a:pPr algn="r"/>
            <a:r>
              <a:rPr lang="nl-NL" sz="900" b="0">
                <a:solidFill>
                  <a:srgbClr val="757575"/>
                </a:solidFill>
                <a:latin typeface="+mn-lt"/>
              </a:rPr>
              <a:t>17</a:t>
            </a:r>
            <a:endParaRPr sz="900" b="0">
              <a:solidFill>
                <a:srgbClr val="757575"/>
              </a:solidFill>
              <a:latin typeface="+mn-lt"/>
            </a:endParaRPr>
          </a:p>
        </p:txBody>
      </p:sp>
      <p:sp>
        <p:nvSpPr>
          <p:cNvPr id="26"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275329826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E5AA4F8D-6A9F-C259-A015-6716DE8BC389}"/>
              </a:ext>
            </a:extLst>
          </p:cNvPr>
          <p:cNvSpPr>
            <a:spLocks noGrp="1"/>
          </p:cNvSpPr>
          <p:nvPr>
            <p:ph type="body" sz="quarter" idx="11"/>
          </p:nvPr>
        </p:nvSpPr>
        <p:spPr>
          <a:xfrm>
            <a:off x="1515372" y="1402080"/>
            <a:ext cx="14219928" cy="3423920"/>
          </a:xfrm>
        </p:spPr>
        <p:txBody>
          <a:bodyPr/>
          <a:lstStyle/>
          <a:p>
            <a:r>
              <a:rPr lang="nl-NL" sz="2400" b="0" dirty="0"/>
              <a:t>Bouw de assen na, corrigeer de fouten in het bronsysteem.</a:t>
            </a:r>
          </a:p>
          <a:p>
            <a:r>
              <a:rPr lang="nl-NL" sz="2400" b="0" dirty="0"/>
              <a:t>Match de start en eind locaties, trek er een lijn tussen, </a:t>
            </a:r>
            <a:r>
              <a:rPr lang="nl-NL" sz="2400" b="0" dirty="0" err="1"/>
              <a:t>desify</a:t>
            </a:r>
            <a:r>
              <a:rPr lang="nl-NL" sz="2400" b="0" dirty="0"/>
              <a:t> de lijn,</a:t>
            </a:r>
          </a:p>
          <a:p>
            <a:r>
              <a:rPr lang="nl-NL" sz="2400" b="0" dirty="0"/>
              <a:t>Snap de extra </a:t>
            </a:r>
            <a:r>
              <a:rPr lang="nl-NL" sz="2400" b="0" dirty="0" err="1"/>
              <a:t>vertices</a:t>
            </a:r>
            <a:r>
              <a:rPr lang="nl-NL" sz="2400" b="0" dirty="0"/>
              <a:t> naar de spoorassen en laat de ongebruikte vervallen.</a:t>
            </a:r>
          </a:p>
          <a:p>
            <a:endParaRPr lang="nl-NL" sz="2400" b="0" dirty="0"/>
          </a:p>
          <a:p>
            <a:r>
              <a:rPr lang="nl-NL" sz="2400" b="0" dirty="0"/>
              <a:t>Wissels matchen direct op de elementen.</a:t>
            </a:r>
          </a:p>
          <a:p>
            <a:r>
              <a:rPr lang="nl-NL" sz="2400" b="0" dirty="0"/>
              <a:t>Puntlocaties (eindstukken) matchen rechtstreeks</a:t>
            </a:r>
          </a:p>
        </p:txBody>
      </p:sp>
      <p:pic>
        <p:nvPicPr>
          <p:cNvPr id="8" name="Afbeelding 7">
            <a:extLst>
              <a:ext uri="{FF2B5EF4-FFF2-40B4-BE49-F238E27FC236}">
                <a16:creationId xmlns:a16="http://schemas.microsoft.com/office/drawing/2014/main" id="{8FFDB5E7-93AF-B454-E5F6-4133AAF3C7BC}"/>
              </a:ext>
            </a:extLst>
          </p:cNvPr>
          <p:cNvPicPr>
            <a:picLocks noChangeAspect="1"/>
          </p:cNvPicPr>
          <p:nvPr/>
        </p:nvPicPr>
        <p:blipFill>
          <a:blip r:embed="rId2"/>
          <a:stretch>
            <a:fillRect/>
          </a:stretch>
        </p:blipFill>
        <p:spPr>
          <a:xfrm>
            <a:off x="1515372" y="4451916"/>
            <a:ext cx="15738365" cy="5407697"/>
          </a:xfrm>
          <a:prstGeom prst="rect">
            <a:avLst/>
          </a:prstGeom>
        </p:spPr>
      </p:pic>
      <p:sp>
        <p:nvSpPr>
          <p:cNvPr id="3" name="Text Placeholder 6">
            <a:extLst>
              <a:ext uri="{FF2B5EF4-FFF2-40B4-BE49-F238E27FC236}">
                <a16:creationId xmlns:a16="http://schemas.microsoft.com/office/drawing/2014/main" id="{A045BAE9-98A2-F301-8F89-0FFD8E744390}"/>
              </a:ext>
            </a:extLst>
          </p:cNvPr>
          <p:cNvSpPr>
            <a:spLocks noGrp="1"/>
          </p:cNvSpPr>
          <p:nvPr>
            <p:ph type="body" sz="quarter" idx="10"/>
          </p:nvPr>
        </p:nvSpPr>
        <p:spPr>
          <a:xfrm>
            <a:off x="158750" y="92060"/>
            <a:ext cx="6140450" cy="523220"/>
          </a:xfrm>
        </p:spPr>
        <p:txBody>
          <a:bodyPr wrap="square"/>
          <a:lstStyle/>
          <a:p>
            <a:pPr>
              <a:spcBef>
                <a:spcPts val="0"/>
              </a:spcBef>
              <a:spcAft>
                <a:spcPts val="0"/>
              </a:spcAft>
            </a:pPr>
            <a:r>
              <a:rPr lang="nl-NL" sz="2800" b="0" i="0">
                <a:solidFill>
                  <a:srgbClr val="181818"/>
                </a:solidFill>
                <a:latin typeface="+mn-lt"/>
              </a:rPr>
              <a:t>De laatste stappen</a:t>
            </a:r>
          </a:p>
        </p:txBody>
      </p:sp>
      <p:sp>
        <p:nvSpPr>
          <p:cNvPr id="9"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NavigatieSegment1"/>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NavigatieLabel1"/>
          <p:cNvSpPr txBox="1"/>
          <p:nvPr/>
        </p:nvSpPr>
        <p:spPr>
          <a:xfrm>
            <a:off x="274320" y="9985248"/>
            <a:ext cx="914400" cy="182880"/>
          </a:xfrm>
          <a:prstGeom prst="rect">
            <a:avLst/>
          </a:prstGeom>
          <a:noFill/>
        </p:spPr>
        <p:txBody>
          <a:bodyPr wrap="square" lIns="0" tIns="0" rIns="0" bIns="0" anchor="ctr"/>
          <a:lstStyle/>
          <a:p>
            <a:pPr algn="ctr"/>
            <a:r>
              <a:rPr lang="nl-NL" sz="800" b="0">
                <a:solidFill>
                  <a:srgbClr val="757575"/>
                </a:solidFill>
                <a:latin typeface="+mn-lt"/>
              </a:rPr>
              <a:t>Stekkers</a:t>
            </a:r>
            <a:endParaRPr sz="800" b="0">
              <a:solidFill>
                <a:srgbClr val="757575"/>
              </a:solidFill>
              <a:latin typeface="+mn-lt"/>
            </a:endParaRPr>
          </a:p>
        </p:txBody>
      </p:sp>
      <p:sp>
        <p:nvSpPr>
          <p:cNvPr id="12" name="NavigatieSegment2"/>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NavigatieLabel2"/>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endParaRPr sz="800" b="0">
              <a:solidFill>
                <a:srgbClr val="757575"/>
              </a:solidFill>
              <a:latin typeface="+mn-lt"/>
            </a:endParaRPr>
          </a:p>
        </p:txBody>
      </p:sp>
      <p:sp>
        <p:nvSpPr>
          <p:cNvPr id="14" name="NavigatieSegment3"/>
          <p:cNvSpPr/>
          <p:nvPr/>
        </p:nvSpPr>
        <p:spPr>
          <a:xfrm>
            <a:off x="2249424"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NavigatieLabel3"/>
          <p:cNvSpPr txBox="1"/>
          <p:nvPr/>
        </p:nvSpPr>
        <p:spPr>
          <a:xfrm>
            <a:off x="2249424" y="9985248"/>
            <a:ext cx="914400" cy="182880"/>
          </a:xfrm>
          <a:prstGeom prst="rect">
            <a:avLst/>
          </a:prstGeom>
          <a:noFill/>
        </p:spPr>
        <p:txBody>
          <a:bodyPr wrap="square" lIns="0" tIns="0" rIns="0" bIns="0" anchor="ctr"/>
          <a:lstStyle/>
          <a:p>
            <a:pPr algn="ctr"/>
            <a:r>
              <a:rPr lang="nl-NL" sz="800" b="0">
                <a:solidFill>
                  <a:srgbClr val="757575"/>
                </a:solidFill>
                <a:latin typeface="+mn-lt"/>
              </a:rPr>
              <a:t>Zelfhelende</a:t>
            </a:r>
          </a:p>
        </p:txBody>
      </p:sp>
      <p:sp>
        <p:nvSpPr>
          <p:cNvPr id="16" name="NavigatieSegment4"/>
          <p:cNvSpPr/>
          <p:nvPr/>
        </p:nvSpPr>
        <p:spPr>
          <a:xfrm>
            <a:off x="3236976"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NavigatieLabel4"/>
          <p:cNvSpPr txBox="1"/>
          <p:nvPr/>
        </p:nvSpPr>
        <p:spPr>
          <a:xfrm>
            <a:off x="3236976" y="9985248"/>
            <a:ext cx="914400" cy="182880"/>
          </a:xfrm>
          <a:prstGeom prst="rect">
            <a:avLst/>
          </a:prstGeom>
          <a:noFill/>
        </p:spPr>
        <p:txBody>
          <a:bodyPr wrap="square" lIns="0" tIns="0" rIns="0" bIns="0" anchor="ctr"/>
          <a:lstStyle/>
          <a:p>
            <a:pPr algn="ctr"/>
            <a:r>
              <a:rPr lang="nl-NL" sz="800" b="1">
                <a:solidFill>
                  <a:srgbClr val="181818"/>
                </a:solidFill>
                <a:latin typeface="+mn-lt"/>
              </a:rPr>
              <a:t>Validatie</a:t>
            </a:r>
          </a:p>
        </p:txBody>
      </p:sp>
      <p:sp>
        <p:nvSpPr>
          <p:cNvPr id="18"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NavigatieLabel5"/>
          <p:cNvSpPr txBox="1"/>
          <p:nvPr/>
        </p:nvSpPr>
        <p:spPr>
          <a:xfrm>
            <a:off x="4224528" y="9985248"/>
            <a:ext cx="914400" cy="182880"/>
          </a:xfrm>
          <a:prstGeom prst="rect">
            <a:avLst/>
          </a:prstGeom>
          <a:noFill/>
        </p:spPr>
        <p:txBody>
          <a:bodyPr wrap="square" lIns="0" tIns="0" rIns="0" bIns="0" anchor="ctr"/>
          <a:lstStyle/>
          <a:p>
            <a:pPr algn="ctr"/>
            <a:r>
              <a:rPr lang="nl-NL" sz="800" b="0">
                <a:solidFill>
                  <a:srgbClr val="757575"/>
                </a:solidFill>
                <a:latin typeface="+mn-lt"/>
              </a:rPr>
              <a:t>Publiceren</a:t>
            </a:r>
            <a:endParaRPr sz="800" b="0">
              <a:solidFill>
                <a:srgbClr val="757575"/>
              </a:solidFill>
              <a:latin typeface="+mn-lt"/>
            </a:endParaRPr>
          </a:p>
        </p:txBody>
      </p:sp>
      <p:sp>
        <p:nvSpPr>
          <p:cNvPr id="20" name="Paginanummer"/>
          <p:cNvSpPr txBox="1"/>
          <p:nvPr/>
        </p:nvSpPr>
        <p:spPr>
          <a:xfrm>
            <a:off x="17209008" y="9980006"/>
            <a:ext cx="713232" cy="138499"/>
          </a:xfrm>
          <a:prstGeom prst="rect">
            <a:avLst/>
          </a:prstGeom>
          <a:noFill/>
        </p:spPr>
        <p:txBody>
          <a:bodyPr wrap="square" lIns="0" tIns="0" rIns="0" bIns="0" anchor="ctr">
            <a:spAutoFit/>
          </a:bodyPr>
          <a:lstStyle/>
          <a:p>
            <a:pPr algn="r"/>
            <a:r>
              <a:rPr lang="nl-NL" sz="900" b="0">
                <a:solidFill>
                  <a:srgbClr val="757575"/>
                </a:solidFill>
                <a:latin typeface="+mn-lt"/>
              </a:rPr>
              <a:t>18</a:t>
            </a:r>
            <a:endParaRPr sz="900" b="0">
              <a:solidFill>
                <a:srgbClr val="757575"/>
              </a:solidFill>
              <a:latin typeface="+mn-lt"/>
            </a:endParaRPr>
          </a:p>
        </p:txBody>
      </p:sp>
      <p:sp>
        <p:nvSpPr>
          <p:cNvPr id="21"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177318612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1F280022-D7CF-C9D7-7BC6-1D13D79E12AD}"/>
              </a:ext>
            </a:extLst>
          </p:cNvPr>
          <p:cNvSpPr>
            <a:spLocks noGrp="1"/>
          </p:cNvSpPr>
          <p:nvPr>
            <p:ph type="body" sz="quarter" idx="10"/>
          </p:nvPr>
        </p:nvSpPr>
        <p:spPr>
          <a:xfrm>
            <a:off x="1257298" y="1308100"/>
            <a:ext cx="13779501" cy="3149600"/>
          </a:xfrm>
        </p:spPr>
        <p:txBody>
          <a:bodyPr/>
          <a:lstStyle/>
          <a:p>
            <a:r>
              <a:rPr lang="nl-NL" sz="2400" dirty="0"/>
              <a:t>Laatste check mogelijk in test portaal. </a:t>
            </a:r>
          </a:p>
          <a:p>
            <a:r>
              <a:rPr lang="nl-NL" sz="2400" dirty="0"/>
              <a:t>	</a:t>
            </a:r>
            <a:r>
              <a:rPr lang="nl-NL" sz="2400" dirty="0" err="1"/>
              <a:t>Edit</a:t>
            </a:r>
            <a:r>
              <a:rPr lang="nl-NL" sz="2400" dirty="0"/>
              <a:t> functies beschikbaar</a:t>
            </a:r>
          </a:p>
          <a:p>
            <a:r>
              <a:rPr lang="nl-NL" sz="2400" dirty="0"/>
              <a:t>		Indien goed pushen naar Definitief portaal.</a:t>
            </a:r>
          </a:p>
          <a:p>
            <a:r>
              <a:rPr lang="nl-NL" sz="2400" dirty="0"/>
              <a:t>			Verdeling per project in RDOK</a:t>
            </a:r>
          </a:p>
        </p:txBody>
      </p:sp>
      <p:sp>
        <p:nvSpPr>
          <p:cNvPr id="4" name="Tijdelijke aanduiding voor tekst 3">
            <a:extLst>
              <a:ext uri="{FF2B5EF4-FFF2-40B4-BE49-F238E27FC236}">
                <a16:creationId xmlns:a16="http://schemas.microsoft.com/office/drawing/2014/main" id="{167C690F-FEBD-E807-E8F9-3E6414470169}"/>
              </a:ext>
            </a:extLst>
          </p:cNvPr>
          <p:cNvSpPr>
            <a:spLocks noGrp="1"/>
          </p:cNvSpPr>
          <p:nvPr>
            <p:ph type="body" sz="quarter" idx="11"/>
          </p:nvPr>
        </p:nvSpPr>
        <p:spPr>
          <a:xfrm>
            <a:off x="158750" y="92060"/>
            <a:ext cx="10241280" cy="523220"/>
          </a:xfrm>
        </p:spPr>
        <p:txBody>
          <a:bodyPr wrap="square"/>
          <a:lstStyle/>
          <a:p>
            <a:pPr>
              <a:spcBef>
                <a:spcPts val="0"/>
              </a:spcBef>
              <a:spcAft>
                <a:spcPts val="0"/>
              </a:spcAft>
            </a:pPr>
            <a:r>
              <a:rPr lang="nl-NL" sz="2800" b="0" i="0">
                <a:solidFill>
                  <a:srgbClr val="181818"/>
                </a:solidFill>
                <a:latin typeface="+mn-lt"/>
              </a:rPr>
              <a:t>Van Test portaal naar Definitief portaal naar RDOK</a:t>
            </a:r>
          </a:p>
        </p:txBody>
      </p:sp>
      <p:pic>
        <p:nvPicPr>
          <p:cNvPr id="10" name="Afbeelding 9">
            <a:extLst>
              <a:ext uri="{FF2B5EF4-FFF2-40B4-BE49-F238E27FC236}">
                <a16:creationId xmlns:a16="http://schemas.microsoft.com/office/drawing/2014/main" id="{76F31B55-AC2C-2F15-2049-FBA2E64D070D}"/>
              </a:ext>
            </a:extLst>
          </p:cNvPr>
          <p:cNvPicPr>
            <a:picLocks noChangeAspect="1"/>
          </p:cNvPicPr>
          <p:nvPr/>
        </p:nvPicPr>
        <p:blipFill>
          <a:blip r:embed="rId2"/>
          <a:stretch>
            <a:fillRect/>
          </a:stretch>
        </p:blipFill>
        <p:spPr>
          <a:xfrm>
            <a:off x="385318" y="1018105"/>
            <a:ext cx="17006271" cy="7960795"/>
          </a:xfrm>
          <a:prstGeom prst="rect">
            <a:avLst/>
          </a:prstGeom>
        </p:spPr>
      </p:pic>
      <p:pic>
        <p:nvPicPr>
          <p:cNvPr id="6" name="Afbeelding 5">
            <a:extLst>
              <a:ext uri="{FF2B5EF4-FFF2-40B4-BE49-F238E27FC236}">
                <a16:creationId xmlns:a16="http://schemas.microsoft.com/office/drawing/2014/main" id="{08B46F49-F1AD-1B8D-55B0-BD06F7A70DFF}"/>
              </a:ext>
            </a:extLst>
          </p:cNvPr>
          <p:cNvPicPr>
            <a:picLocks noChangeAspect="1"/>
          </p:cNvPicPr>
          <p:nvPr/>
        </p:nvPicPr>
        <p:blipFill>
          <a:blip r:embed="rId3"/>
          <a:stretch>
            <a:fillRect/>
          </a:stretch>
        </p:blipFill>
        <p:spPr>
          <a:xfrm>
            <a:off x="3062003" y="708670"/>
            <a:ext cx="11155680" cy="9047978"/>
          </a:xfrm>
          <a:prstGeom prst="rect">
            <a:avLst/>
          </a:prstGeom>
        </p:spPr>
      </p:pic>
      <p:sp>
        <p:nvSpPr>
          <p:cNvPr id="54" name="Paginanummer"/>
          <p:cNvSpPr txBox="1"/>
          <p:nvPr/>
        </p:nvSpPr>
        <p:spPr>
          <a:xfrm>
            <a:off x="17209008" y="9980006"/>
            <a:ext cx="713232" cy="138499"/>
          </a:xfrm>
          <a:prstGeom prst="rect">
            <a:avLst/>
          </a:prstGeom>
          <a:noFill/>
        </p:spPr>
        <p:txBody>
          <a:bodyPr wrap="square" lIns="0" tIns="0" rIns="0" bIns="0" anchor="ctr">
            <a:spAutoFit/>
          </a:bodyPr>
          <a:lstStyle/>
          <a:p>
            <a:pPr algn="r"/>
            <a:r>
              <a:rPr lang="nl-NL" sz="900" b="0">
                <a:solidFill>
                  <a:srgbClr val="757575"/>
                </a:solidFill>
                <a:latin typeface="+mn-lt"/>
              </a:rPr>
              <a:t>19</a:t>
            </a:r>
            <a:endParaRPr sz="900" b="0">
              <a:solidFill>
                <a:srgbClr val="757575"/>
              </a:solidFill>
              <a:latin typeface="+mn-lt"/>
            </a:endParaRPr>
          </a:p>
        </p:txBody>
      </p:sp>
      <p:sp>
        <p:nvSpPr>
          <p:cNvPr id="5" name="NavigatieSegment1">
            <a:extLst>
              <a:ext uri="{FF2B5EF4-FFF2-40B4-BE49-F238E27FC236}">
                <a16:creationId xmlns:a16="http://schemas.microsoft.com/office/drawing/2014/main" id="{3253E7DB-5AF0-3142-B591-33D9C95E0359}"/>
              </a:ext>
            </a:extLst>
          </p:cNvPr>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NavigatieLabel1">
            <a:extLst>
              <a:ext uri="{FF2B5EF4-FFF2-40B4-BE49-F238E27FC236}">
                <a16:creationId xmlns:a16="http://schemas.microsoft.com/office/drawing/2014/main" id="{74111CE8-5794-881D-693F-7149A7AC704E}"/>
              </a:ext>
            </a:extLst>
          </p:cNvPr>
          <p:cNvSpPr txBox="1"/>
          <p:nvPr/>
        </p:nvSpPr>
        <p:spPr>
          <a:xfrm>
            <a:off x="274320" y="9985248"/>
            <a:ext cx="914400" cy="182880"/>
          </a:xfrm>
          <a:prstGeom prst="rect">
            <a:avLst/>
          </a:prstGeom>
          <a:noFill/>
        </p:spPr>
        <p:txBody>
          <a:bodyPr wrap="square" lIns="0" tIns="0" rIns="0" bIns="0" anchor="ctr"/>
          <a:lstStyle/>
          <a:p>
            <a:pPr algn="ctr"/>
            <a:r>
              <a:rPr lang="nl-NL" sz="800" b="0">
                <a:solidFill>
                  <a:srgbClr val="757575"/>
                </a:solidFill>
                <a:latin typeface="+mn-lt"/>
              </a:rPr>
              <a:t>Stekkers</a:t>
            </a:r>
            <a:endParaRPr sz="800" b="0">
              <a:solidFill>
                <a:srgbClr val="757575"/>
              </a:solidFill>
              <a:latin typeface="+mn-lt"/>
            </a:endParaRPr>
          </a:p>
        </p:txBody>
      </p:sp>
      <p:sp>
        <p:nvSpPr>
          <p:cNvPr id="11" name="NavigatieSegment2">
            <a:extLst>
              <a:ext uri="{FF2B5EF4-FFF2-40B4-BE49-F238E27FC236}">
                <a16:creationId xmlns:a16="http://schemas.microsoft.com/office/drawing/2014/main" id="{F1404E69-3178-F5A0-C10D-783D32910A46}"/>
              </a:ext>
            </a:extLst>
          </p:cNvPr>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NavigatieLabel2">
            <a:extLst>
              <a:ext uri="{FF2B5EF4-FFF2-40B4-BE49-F238E27FC236}">
                <a16:creationId xmlns:a16="http://schemas.microsoft.com/office/drawing/2014/main" id="{F00C9DF3-D716-AEDD-9D39-B4714E6A29A5}"/>
              </a:ext>
            </a:extLst>
          </p:cNvPr>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endParaRPr sz="800" b="0">
              <a:solidFill>
                <a:srgbClr val="757575"/>
              </a:solidFill>
              <a:latin typeface="+mn-lt"/>
            </a:endParaRPr>
          </a:p>
        </p:txBody>
      </p:sp>
      <p:sp>
        <p:nvSpPr>
          <p:cNvPr id="15" name="NavigatieSegment3">
            <a:extLst>
              <a:ext uri="{FF2B5EF4-FFF2-40B4-BE49-F238E27FC236}">
                <a16:creationId xmlns:a16="http://schemas.microsoft.com/office/drawing/2014/main" id="{7935512E-D617-36B5-8AD0-DA600E1E81A1}"/>
              </a:ext>
            </a:extLst>
          </p:cNvPr>
          <p:cNvSpPr/>
          <p:nvPr/>
        </p:nvSpPr>
        <p:spPr>
          <a:xfrm>
            <a:off x="2249424"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NavigatieLabel3">
            <a:extLst>
              <a:ext uri="{FF2B5EF4-FFF2-40B4-BE49-F238E27FC236}">
                <a16:creationId xmlns:a16="http://schemas.microsoft.com/office/drawing/2014/main" id="{F536C9D3-40E7-7C18-DB99-FB52F0525595}"/>
              </a:ext>
            </a:extLst>
          </p:cNvPr>
          <p:cNvSpPr txBox="1"/>
          <p:nvPr/>
        </p:nvSpPr>
        <p:spPr>
          <a:xfrm>
            <a:off x="2249424" y="9985248"/>
            <a:ext cx="914400" cy="182880"/>
          </a:xfrm>
          <a:prstGeom prst="rect">
            <a:avLst/>
          </a:prstGeom>
          <a:noFill/>
        </p:spPr>
        <p:txBody>
          <a:bodyPr wrap="square" lIns="0" tIns="0" rIns="0" bIns="0" anchor="ctr"/>
          <a:lstStyle/>
          <a:p>
            <a:pPr algn="ctr"/>
            <a:r>
              <a:rPr lang="nl-NL" sz="800" b="0">
                <a:solidFill>
                  <a:srgbClr val="757575"/>
                </a:solidFill>
                <a:latin typeface="+mn-lt"/>
              </a:rPr>
              <a:t>Zelfhelende</a:t>
            </a:r>
          </a:p>
        </p:txBody>
      </p:sp>
      <p:sp>
        <p:nvSpPr>
          <p:cNvPr id="19" name="NavigatieSegment4">
            <a:extLst>
              <a:ext uri="{FF2B5EF4-FFF2-40B4-BE49-F238E27FC236}">
                <a16:creationId xmlns:a16="http://schemas.microsoft.com/office/drawing/2014/main" id="{A933FCEF-F859-A30F-66F6-027FED8E5A5B}"/>
              </a:ext>
            </a:extLst>
          </p:cNvPr>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NavigatieLabel4">
            <a:extLst>
              <a:ext uri="{FF2B5EF4-FFF2-40B4-BE49-F238E27FC236}">
                <a16:creationId xmlns:a16="http://schemas.microsoft.com/office/drawing/2014/main" id="{EBCC2B34-6E78-D078-0C90-E37FFCF968A6}"/>
              </a:ext>
            </a:extLst>
          </p:cNvPr>
          <p:cNvSpPr txBox="1"/>
          <p:nvPr/>
        </p:nvSpPr>
        <p:spPr>
          <a:xfrm>
            <a:off x="3236976" y="9985248"/>
            <a:ext cx="914400" cy="182880"/>
          </a:xfrm>
          <a:prstGeom prst="rect">
            <a:avLst/>
          </a:prstGeom>
          <a:noFill/>
        </p:spPr>
        <p:txBody>
          <a:bodyPr wrap="square" lIns="0" tIns="0" rIns="0" bIns="0" anchor="ctr"/>
          <a:lstStyle/>
          <a:p>
            <a:pPr algn="ctr"/>
            <a:r>
              <a:rPr lang="nl-NL" sz="800" b="0">
                <a:solidFill>
                  <a:srgbClr val="757575"/>
                </a:solidFill>
                <a:latin typeface="+mn-lt"/>
              </a:rPr>
              <a:t>Validatie</a:t>
            </a:r>
            <a:endParaRPr sz="800" b="0">
              <a:solidFill>
                <a:srgbClr val="757575"/>
              </a:solidFill>
              <a:latin typeface="+mn-lt"/>
            </a:endParaRPr>
          </a:p>
        </p:txBody>
      </p:sp>
      <p:sp>
        <p:nvSpPr>
          <p:cNvPr id="23" name="NavigatieSegment5">
            <a:extLst>
              <a:ext uri="{FF2B5EF4-FFF2-40B4-BE49-F238E27FC236}">
                <a16:creationId xmlns:a16="http://schemas.microsoft.com/office/drawing/2014/main" id="{CC7E684E-46F2-35BE-CE3C-BAD76FB49CEE}"/>
              </a:ext>
            </a:extLst>
          </p:cNvPr>
          <p:cNvSpPr/>
          <p:nvPr/>
        </p:nvSpPr>
        <p:spPr>
          <a:xfrm>
            <a:off x="4224528"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NavigatieLabel5">
            <a:extLst>
              <a:ext uri="{FF2B5EF4-FFF2-40B4-BE49-F238E27FC236}">
                <a16:creationId xmlns:a16="http://schemas.microsoft.com/office/drawing/2014/main" id="{531CF394-C0A9-A330-A218-0D5631567282}"/>
              </a:ext>
            </a:extLst>
          </p:cNvPr>
          <p:cNvSpPr txBox="1"/>
          <p:nvPr/>
        </p:nvSpPr>
        <p:spPr>
          <a:xfrm>
            <a:off x="4224528" y="9985248"/>
            <a:ext cx="914400" cy="182880"/>
          </a:xfrm>
          <a:prstGeom prst="rect">
            <a:avLst/>
          </a:prstGeom>
          <a:noFill/>
        </p:spPr>
        <p:txBody>
          <a:bodyPr wrap="square" lIns="0" tIns="0" rIns="0" bIns="0" anchor="ctr"/>
          <a:lstStyle/>
          <a:p>
            <a:pPr algn="ctr"/>
            <a:r>
              <a:rPr lang="nl-NL" sz="800" b="1">
                <a:solidFill>
                  <a:srgbClr val="181818"/>
                </a:solidFill>
                <a:latin typeface="+mn-lt"/>
              </a:rPr>
              <a:t>Publiceren</a:t>
            </a:r>
          </a:p>
        </p:txBody>
      </p:sp>
      <p:sp>
        <p:nvSpPr>
          <p:cNvPr id="55"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37709541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6">
            <a:extLst>
              <a:ext uri="{FF2B5EF4-FFF2-40B4-BE49-F238E27FC236}">
                <a16:creationId xmlns:a16="http://schemas.microsoft.com/office/drawing/2014/main" id="{75D1A392-F079-C91D-7A66-46B284D789A0}"/>
              </a:ext>
            </a:extLst>
          </p:cNvPr>
          <p:cNvSpPr>
            <a:spLocks noGrp="1"/>
          </p:cNvSpPr>
          <p:nvPr>
            <p:ph type="body" sz="quarter" idx="10"/>
          </p:nvPr>
        </p:nvSpPr>
        <p:spPr>
          <a:xfrm>
            <a:off x="158750" y="92060"/>
            <a:ext cx="6889164" cy="523220"/>
          </a:xfrm>
        </p:spPr>
        <p:txBody>
          <a:bodyPr wrap="square"/>
          <a:lstStyle/>
          <a:p>
            <a:pPr>
              <a:spcBef>
                <a:spcPts val="0"/>
              </a:spcBef>
              <a:spcAft>
                <a:spcPts val="0"/>
              </a:spcAft>
            </a:pPr>
            <a:r>
              <a:rPr lang="nl-NL" sz="2800" b="0" i="0" dirty="0">
                <a:solidFill>
                  <a:srgbClr val="181818"/>
                </a:solidFill>
                <a:latin typeface="+mn-lt"/>
              </a:rPr>
              <a:t>Alles in een notendop =&gt; Flowschema</a:t>
            </a:r>
          </a:p>
        </p:txBody>
      </p:sp>
      <p:sp>
        <p:nvSpPr>
          <p:cNvPr id="10"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Paginanummer"/>
          <p:cNvSpPr txBox="1"/>
          <p:nvPr/>
        </p:nvSpPr>
        <p:spPr>
          <a:xfrm>
            <a:off x="17209008" y="9980006"/>
            <a:ext cx="713232" cy="138499"/>
          </a:xfrm>
          <a:prstGeom prst="rect">
            <a:avLst/>
          </a:prstGeom>
          <a:noFill/>
        </p:spPr>
        <p:txBody>
          <a:bodyPr wrap="square" lIns="0" tIns="0" rIns="0" bIns="0" anchor="ctr">
            <a:spAutoFit/>
          </a:bodyPr>
          <a:lstStyle/>
          <a:p>
            <a:pPr algn="r"/>
            <a:r>
              <a:rPr lang="nl-NL" sz="900" b="0">
                <a:solidFill>
                  <a:srgbClr val="757575"/>
                </a:solidFill>
                <a:latin typeface="+mn-lt"/>
              </a:rPr>
              <a:t>20</a:t>
            </a:r>
            <a:endParaRPr sz="900" b="0">
              <a:solidFill>
                <a:srgbClr val="757575"/>
              </a:solidFill>
              <a:latin typeface="+mn-lt"/>
            </a:endParaRPr>
          </a:p>
        </p:txBody>
      </p:sp>
      <p:sp>
        <p:nvSpPr>
          <p:cNvPr id="3" name="NavigatieSegment1">
            <a:extLst>
              <a:ext uri="{FF2B5EF4-FFF2-40B4-BE49-F238E27FC236}">
                <a16:creationId xmlns:a16="http://schemas.microsoft.com/office/drawing/2014/main" id="{A150B921-D386-38C0-9E57-F48C4F2DD7DC}"/>
              </a:ext>
            </a:extLst>
          </p:cNvPr>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NavigatieLabel1">
            <a:extLst>
              <a:ext uri="{FF2B5EF4-FFF2-40B4-BE49-F238E27FC236}">
                <a16:creationId xmlns:a16="http://schemas.microsoft.com/office/drawing/2014/main" id="{A9E9A6E5-EE43-09BB-24D3-2132ABAF2AB6}"/>
              </a:ext>
            </a:extLst>
          </p:cNvPr>
          <p:cNvSpPr txBox="1"/>
          <p:nvPr/>
        </p:nvSpPr>
        <p:spPr>
          <a:xfrm>
            <a:off x="274320" y="9985248"/>
            <a:ext cx="914400" cy="182880"/>
          </a:xfrm>
          <a:prstGeom prst="rect">
            <a:avLst/>
          </a:prstGeom>
          <a:noFill/>
        </p:spPr>
        <p:txBody>
          <a:bodyPr wrap="square" lIns="0" tIns="0" rIns="0" bIns="0" anchor="ctr"/>
          <a:lstStyle/>
          <a:p>
            <a:pPr algn="ctr"/>
            <a:r>
              <a:rPr lang="nl-NL" sz="800" b="0">
                <a:solidFill>
                  <a:srgbClr val="757575"/>
                </a:solidFill>
                <a:latin typeface="+mn-lt"/>
              </a:rPr>
              <a:t>Stekkers</a:t>
            </a:r>
            <a:endParaRPr sz="800" b="0">
              <a:solidFill>
                <a:srgbClr val="757575"/>
              </a:solidFill>
              <a:latin typeface="+mn-lt"/>
            </a:endParaRPr>
          </a:p>
        </p:txBody>
      </p:sp>
      <p:sp>
        <p:nvSpPr>
          <p:cNvPr id="7" name="NavigatieSegment2">
            <a:extLst>
              <a:ext uri="{FF2B5EF4-FFF2-40B4-BE49-F238E27FC236}">
                <a16:creationId xmlns:a16="http://schemas.microsoft.com/office/drawing/2014/main" id="{814EF56F-C04F-FE58-B744-49B667DD96AC}"/>
              </a:ext>
            </a:extLst>
          </p:cNvPr>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NavigatieLabel2">
            <a:extLst>
              <a:ext uri="{FF2B5EF4-FFF2-40B4-BE49-F238E27FC236}">
                <a16:creationId xmlns:a16="http://schemas.microsoft.com/office/drawing/2014/main" id="{97F6889A-E6DD-878A-8789-E51C4E1393FD}"/>
              </a:ext>
            </a:extLst>
          </p:cNvPr>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endParaRPr sz="800" b="0">
              <a:solidFill>
                <a:srgbClr val="757575"/>
              </a:solidFill>
              <a:latin typeface="+mn-lt"/>
            </a:endParaRPr>
          </a:p>
        </p:txBody>
      </p:sp>
      <p:sp>
        <p:nvSpPr>
          <p:cNvPr id="25" name="NavigatieSegment3">
            <a:extLst>
              <a:ext uri="{FF2B5EF4-FFF2-40B4-BE49-F238E27FC236}">
                <a16:creationId xmlns:a16="http://schemas.microsoft.com/office/drawing/2014/main" id="{FA86A774-C6C2-1FEB-B7FE-5311233C66CA}"/>
              </a:ext>
            </a:extLst>
          </p:cNvPr>
          <p:cNvSpPr/>
          <p:nvPr/>
        </p:nvSpPr>
        <p:spPr>
          <a:xfrm>
            <a:off x="2249424"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NavigatieLabel3">
            <a:extLst>
              <a:ext uri="{FF2B5EF4-FFF2-40B4-BE49-F238E27FC236}">
                <a16:creationId xmlns:a16="http://schemas.microsoft.com/office/drawing/2014/main" id="{E5B85BB6-4879-0567-DB56-B7143A106C98}"/>
              </a:ext>
            </a:extLst>
          </p:cNvPr>
          <p:cNvSpPr txBox="1"/>
          <p:nvPr/>
        </p:nvSpPr>
        <p:spPr>
          <a:xfrm>
            <a:off x="2249424" y="9985248"/>
            <a:ext cx="914400" cy="182880"/>
          </a:xfrm>
          <a:prstGeom prst="rect">
            <a:avLst/>
          </a:prstGeom>
          <a:noFill/>
        </p:spPr>
        <p:txBody>
          <a:bodyPr wrap="square" lIns="0" tIns="0" rIns="0" bIns="0" anchor="ctr"/>
          <a:lstStyle/>
          <a:p>
            <a:pPr algn="ctr"/>
            <a:r>
              <a:rPr lang="nl-NL" sz="800" b="0">
                <a:solidFill>
                  <a:srgbClr val="757575"/>
                </a:solidFill>
                <a:latin typeface="+mn-lt"/>
              </a:rPr>
              <a:t>Zelfhelende</a:t>
            </a:r>
          </a:p>
        </p:txBody>
      </p:sp>
      <p:sp>
        <p:nvSpPr>
          <p:cNvPr id="29" name="NavigatieSegment4">
            <a:extLst>
              <a:ext uri="{FF2B5EF4-FFF2-40B4-BE49-F238E27FC236}">
                <a16:creationId xmlns:a16="http://schemas.microsoft.com/office/drawing/2014/main" id="{2EBDF91E-30AE-245A-B5D0-722E7BF64B01}"/>
              </a:ext>
            </a:extLst>
          </p:cNvPr>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NavigatieLabel4">
            <a:extLst>
              <a:ext uri="{FF2B5EF4-FFF2-40B4-BE49-F238E27FC236}">
                <a16:creationId xmlns:a16="http://schemas.microsoft.com/office/drawing/2014/main" id="{34239115-467C-3666-7930-3B4F8EB17457}"/>
              </a:ext>
            </a:extLst>
          </p:cNvPr>
          <p:cNvSpPr txBox="1"/>
          <p:nvPr/>
        </p:nvSpPr>
        <p:spPr>
          <a:xfrm>
            <a:off x="3236976" y="9985248"/>
            <a:ext cx="914400" cy="182880"/>
          </a:xfrm>
          <a:prstGeom prst="rect">
            <a:avLst/>
          </a:prstGeom>
          <a:noFill/>
        </p:spPr>
        <p:txBody>
          <a:bodyPr wrap="square" lIns="0" tIns="0" rIns="0" bIns="0" anchor="ctr"/>
          <a:lstStyle/>
          <a:p>
            <a:pPr algn="ctr"/>
            <a:r>
              <a:rPr lang="nl-NL" sz="800" b="0">
                <a:solidFill>
                  <a:srgbClr val="757575"/>
                </a:solidFill>
                <a:latin typeface="+mn-lt"/>
              </a:rPr>
              <a:t>Validatie</a:t>
            </a:r>
            <a:endParaRPr sz="800" b="0">
              <a:solidFill>
                <a:srgbClr val="757575"/>
              </a:solidFill>
              <a:latin typeface="+mn-lt"/>
            </a:endParaRPr>
          </a:p>
        </p:txBody>
      </p:sp>
      <p:sp>
        <p:nvSpPr>
          <p:cNvPr id="33" name="NavigatieSegment5">
            <a:extLst>
              <a:ext uri="{FF2B5EF4-FFF2-40B4-BE49-F238E27FC236}">
                <a16:creationId xmlns:a16="http://schemas.microsoft.com/office/drawing/2014/main" id="{3F112EF8-883F-2AAB-D809-99577F6BEC6D}"/>
              </a:ext>
            </a:extLst>
          </p:cNvPr>
          <p:cNvSpPr/>
          <p:nvPr/>
        </p:nvSpPr>
        <p:spPr>
          <a:xfrm>
            <a:off x="4224528"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NavigatieLabel5">
            <a:extLst>
              <a:ext uri="{FF2B5EF4-FFF2-40B4-BE49-F238E27FC236}">
                <a16:creationId xmlns:a16="http://schemas.microsoft.com/office/drawing/2014/main" id="{A30A1998-0E41-388E-B8B8-E7C0BD4D10B0}"/>
              </a:ext>
            </a:extLst>
          </p:cNvPr>
          <p:cNvSpPr txBox="1"/>
          <p:nvPr/>
        </p:nvSpPr>
        <p:spPr>
          <a:xfrm>
            <a:off x="4224528" y="9985248"/>
            <a:ext cx="914400" cy="182880"/>
          </a:xfrm>
          <a:prstGeom prst="rect">
            <a:avLst/>
          </a:prstGeom>
          <a:noFill/>
        </p:spPr>
        <p:txBody>
          <a:bodyPr wrap="square" lIns="0" tIns="0" rIns="0" bIns="0" anchor="ctr"/>
          <a:lstStyle/>
          <a:p>
            <a:pPr algn="ctr"/>
            <a:r>
              <a:rPr lang="nl-NL" sz="800" b="1">
                <a:solidFill>
                  <a:srgbClr val="181818"/>
                </a:solidFill>
                <a:latin typeface="+mn-lt"/>
              </a:rPr>
              <a:t>Publiceren</a:t>
            </a:r>
          </a:p>
        </p:txBody>
      </p:sp>
      <p:sp>
        <p:nvSpPr>
          <p:cNvPr id="36"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pic>
        <p:nvPicPr>
          <p:cNvPr id="4" name="Afbeelding 3">
            <a:extLst>
              <a:ext uri="{FF2B5EF4-FFF2-40B4-BE49-F238E27FC236}">
                <a16:creationId xmlns:a16="http://schemas.microsoft.com/office/drawing/2014/main" id="{3974E14A-47AC-974E-C7CE-0D3AA7902A28}"/>
              </a:ext>
            </a:extLst>
          </p:cNvPr>
          <p:cNvPicPr>
            <a:picLocks noChangeAspect="1"/>
          </p:cNvPicPr>
          <p:nvPr/>
        </p:nvPicPr>
        <p:blipFill>
          <a:blip r:embed="rId3"/>
          <a:stretch>
            <a:fillRect/>
          </a:stretch>
        </p:blipFill>
        <p:spPr>
          <a:xfrm>
            <a:off x="1179988" y="661362"/>
            <a:ext cx="15928023" cy="8964276"/>
          </a:xfrm>
          <a:prstGeom prst="rect">
            <a:avLst/>
          </a:prstGeom>
        </p:spPr>
      </p:pic>
    </p:spTree>
    <p:extLst>
      <p:ext uri="{BB962C8B-B14F-4D97-AF65-F5344CB8AC3E}">
        <p14:creationId xmlns:p14="http://schemas.microsoft.com/office/powerpoint/2010/main" val="224899572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0032C01B-4780-5379-0FA5-5ECBA8FAD5C6}"/>
              </a:ext>
            </a:extLst>
          </p:cNvPr>
          <p:cNvPicPr>
            <a:picLocks noChangeAspect="1"/>
          </p:cNvPicPr>
          <p:nvPr/>
        </p:nvPicPr>
        <p:blipFill>
          <a:blip r:embed="rId2"/>
          <a:stretch>
            <a:fillRect/>
          </a:stretch>
        </p:blipFill>
        <p:spPr>
          <a:xfrm>
            <a:off x="1181100" y="661987"/>
            <a:ext cx="15925800" cy="8963025"/>
          </a:xfrm>
          <a:prstGeom prst="rect">
            <a:avLst/>
          </a:prstGeom>
        </p:spPr>
      </p:pic>
      <p:sp>
        <p:nvSpPr>
          <p:cNvPr id="11" name="Text Placeholder 6">
            <a:extLst>
              <a:ext uri="{FF2B5EF4-FFF2-40B4-BE49-F238E27FC236}">
                <a16:creationId xmlns:a16="http://schemas.microsoft.com/office/drawing/2014/main" id="{25CAA4F9-3765-56DB-9865-B49B610182E5}"/>
              </a:ext>
            </a:extLst>
          </p:cNvPr>
          <p:cNvSpPr>
            <a:spLocks noGrp="1"/>
          </p:cNvSpPr>
          <p:nvPr>
            <p:ph type="body" sz="quarter" idx="10"/>
          </p:nvPr>
        </p:nvSpPr>
        <p:spPr>
          <a:xfrm>
            <a:off x="158750" y="92060"/>
            <a:ext cx="6140450" cy="523220"/>
          </a:xfrm>
        </p:spPr>
        <p:txBody>
          <a:bodyPr wrap="square"/>
          <a:lstStyle/>
          <a:p>
            <a:pPr>
              <a:spcBef>
                <a:spcPts val="0"/>
              </a:spcBef>
              <a:spcAft>
                <a:spcPts val="0"/>
              </a:spcAft>
            </a:pPr>
            <a:r>
              <a:rPr lang="nl-NL" sz="2800" b="0" i="0" dirty="0">
                <a:solidFill>
                  <a:srgbClr val="181818"/>
                </a:solidFill>
                <a:latin typeface="+mn-lt"/>
              </a:rPr>
              <a:t>E03 runs wat levert het op?</a:t>
            </a:r>
          </a:p>
        </p:txBody>
      </p:sp>
      <p:sp>
        <p:nvSpPr>
          <p:cNvPr id="12"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Paginanummer"/>
          <p:cNvSpPr txBox="1"/>
          <p:nvPr/>
        </p:nvSpPr>
        <p:spPr>
          <a:xfrm>
            <a:off x="17209008" y="9980006"/>
            <a:ext cx="713232" cy="138499"/>
          </a:xfrm>
          <a:prstGeom prst="rect">
            <a:avLst/>
          </a:prstGeom>
          <a:noFill/>
        </p:spPr>
        <p:txBody>
          <a:bodyPr wrap="square" lIns="0" tIns="0" rIns="0" bIns="0" anchor="ctr">
            <a:spAutoFit/>
          </a:bodyPr>
          <a:lstStyle/>
          <a:p>
            <a:pPr algn="r"/>
            <a:r>
              <a:rPr lang="nl-NL" sz="900" b="0">
                <a:solidFill>
                  <a:srgbClr val="757575"/>
                </a:solidFill>
                <a:latin typeface="+mn-lt"/>
              </a:rPr>
              <a:t>21</a:t>
            </a:r>
            <a:endParaRPr sz="900" b="0">
              <a:solidFill>
                <a:srgbClr val="757575"/>
              </a:solidFill>
              <a:latin typeface="+mn-lt"/>
            </a:endParaRPr>
          </a:p>
        </p:txBody>
      </p:sp>
      <p:sp>
        <p:nvSpPr>
          <p:cNvPr id="3" name="NavigatieSegment1">
            <a:extLst>
              <a:ext uri="{FF2B5EF4-FFF2-40B4-BE49-F238E27FC236}">
                <a16:creationId xmlns:a16="http://schemas.microsoft.com/office/drawing/2014/main" id="{C48B8B63-77B6-3FF4-2A51-362384614CE8}"/>
              </a:ext>
            </a:extLst>
          </p:cNvPr>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NavigatieLabel1">
            <a:extLst>
              <a:ext uri="{FF2B5EF4-FFF2-40B4-BE49-F238E27FC236}">
                <a16:creationId xmlns:a16="http://schemas.microsoft.com/office/drawing/2014/main" id="{DB9831D1-DAA6-0591-7F50-8EBA9ED2A319}"/>
              </a:ext>
            </a:extLst>
          </p:cNvPr>
          <p:cNvSpPr txBox="1"/>
          <p:nvPr/>
        </p:nvSpPr>
        <p:spPr>
          <a:xfrm>
            <a:off x="274320" y="9985248"/>
            <a:ext cx="914400" cy="182880"/>
          </a:xfrm>
          <a:prstGeom prst="rect">
            <a:avLst/>
          </a:prstGeom>
          <a:noFill/>
        </p:spPr>
        <p:txBody>
          <a:bodyPr wrap="square" lIns="0" tIns="0" rIns="0" bIns="0" anchor="ctr"/>
          <a:lstStyle/>
          <a:p>
            <a:pPr algn="ctr"/>
            <a:r>
              <a:rPr lang="nl-NL" sz="800" b="0" dirty="0">
                <a:solidFill>
                  <a:srgbClr val="757575"/>
                </a:solidFill>
                <a:latin typeface="+mn-lt"/>
              </a:rPr>
              <a:t>Stekkers</a:t>
            </a:r>
            <a:endParaRPr sz="800" b="0" dirty="0">
              <a:solidFill>
                <a:srgbClr val="757575"/>
              </a:solidFill>
              <a:latin typeface="+mn-lt"/>
            </a:endParaRPr>
          </a:p>
        </p:txBody>
      </p:sp>
      <p:sp>
        <p:nvSpPr>
          <p:cNvPr id="7" name="NavigatieSegment2">
            <a:extLst>
              <a:ext uri="{FF2B5EF4-FFF2-40B4-BE49-F238E27FC236}">
                <a16:creationId xmlns:a16="http://schemas.microsoft.com/office/drawing/2014/main" id="{B0D500F7-A397-ED16-64DD-75B657A36724}"/>
              </a:ext>
            </a:extLst>
          </p:cNvPr>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NavigatieLabel2">
            <a:extLst>
              <a:ext uri="{FF2B5EF4-FFF2-40B4-BE49-F238E27FC236}">
                <a16:creationId xmlns:a16="http://schemas.microsoft.com/office/drawing/2014/main" id="{2ACA0B16-6007-7285-A9A9-0CA1019C6F91}"/>
              </a:ext>
            </a:extLst>
          </p:cNvPr>
          <p:cNvSpPr txBox="1"/>
          <p:nvPr/>
        </p:nvSpPr>
        <p:spPr>
          <a:xfrm>
            <a:off x="1261872" y="9985248"/>
            <a:ext cx="914400" cy="182880"/>
          </a:xfrm>
          <a:prstGeom prst="rect">
            <a:avLst/>
          </a:prstGeom>
          <a:noFill/>
        </p:spPr>
        <p:txBody>
          <a:bodyPr wrap="square" lIns="0" tIns="0" rIns="0" bIns="0" anchor="ctr"/>
          <a:lstStyle/>
          <a:p>
            <a:pPr algn="ctr"/>
            <a:r>
              <a:rPr lang="nl-NL" sz="800" b="0">
                <a:solidFill>
                  <a:srgbClr val="757575"/>
                </a:solidFill>
                <a:latin typeface="+mn-lt"/>
              </a:rPr>
              <a:t>Proces</a:t>
            </a:r>
            <a:endParaRPr sz="800" b="0">
              <a:solidFill>
                <a:srgbClr val="757575"/>
              </a:solidFill>
              <a:latin typeface="+mn-lt"/>
            </a:endParaRPr>
          </a:p>
        </p:txBody>
      </p:sp>
      <p:sp>
        <p:nvSpPr>
          <p:cNvPr id="25" name="NavigatieSegment3">
            <a:extLst>
              <a:ext uri="{FF2B5EF4-FFF2-40B4-BE49-F238E27FC236}">
                <a16:creationId xmlns:a16="http://schemas.microsoft.com/office/drawing/2014/main" id="{2577489D-1466-700B-43FA-8563513F12EA}"/>
              </a:ext>
            </a:extLst>
          </p:cNvPr>
          <p:cNvSpPr/>
          <p:nvPr/>
        </p:nvSpPr>
        <p:spPr>
          <a:xfrm>
            <a:off x="2249424"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NavigatieLabel3">
            <a:extLst>
              <a:ext uri="{FF2B5EF4-FFF2-40B4-BE49-F238E27FC236}">
                <a16:creationId xmlns:a16="http://schemas.microsoft.com/office/drawing/2014/main" id="{33F5463C-18CF-065F-8586-D6574BF7AFF7}"/>
              </a:ext>
            </a:extLst>
          </p:cNvPr>
          <p:cNvSpPr txBox="1"/>
          <p:nvPr/>
        </p:nvSpPr>
        <p:spPr>
          <a:xfrm>
            <a:off x="2249424" y="9985248"/>
            <a:ext cx="914400" cy="182880"/>
          </a:xfrm>
          <a:prstGeom prst="rect">
            <a:avLst/>
          </a:prstGeom>
          <a:noFill/>
        </p:spPr>
        <p:txBody>
          <a:bodyPr wrap="square" lIns="0" tIns="0" rIns="0" bIns="0" anchor="ctr"/>
          <a:lstStyle/>
          <a:p>
            <a:pPr algn="ctr"/>
            <a:r>
              <a:rPr lang="nl-NL" sz="800" b="0">
                <a:solidFill>
                  <a:srgbClr val="757575"/>
                </a:solidFill>
                <a:latin typeface="+mn-lt"/>
              </a:rPr>
              <a:t>Zelfhelende</a:t>
            </a:r>
          </a:p>
        </p:txBody>
      </p:sp>
      <p:sp>
        <p:nvSpPr>
          <p:cNvPr id="29" name="NavigatieSegment4">
            <a:extLst>
              <a:ext uri="{FF2B5EF4-FFF2-40B4-BE49-F238E27FC236}">
                <a16:creationId xmlns:a16="http://schemas.microsoft.com/office/drawing/2014/main" id="{5B91C869-4AE3-ACB0-A7C7-B2484C652EB6}"/>
              </a:ext>
            </a:extLst>
          </p:cNvPr>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NavigatieLabel4">
            <a:extLst>
              <a:ext uri="{FF2B5EF4-FFF2-40B4-BE49-F238E27FC236}">
                <a16:creationId xmlns:a16="http://schemas.microsoft.com/office/drawing/2014/main" id="{F9B9BFDD-D426-8AC3-50F1-923D6E01BF7A}"/>
              </a:ext>
            </a:extLst>
          </p:cNvPr>
          <p:cNvSpPr txBox="1"/>
          <p:nvPr/>
        </p:nvSpPr>
        <p:spPr>
          <a:xfrm>
            <a:off x="3236976" y="9985248"/>
            <a:ext cx="914400" cy="182880"/>
          </a:xfrm>
          <a:prstGeom prst="rect">
            <a:avLst/>
          </a:prstGeom>
          <a:noFill/>
        </p:spPr>
        <p:txBody>
          <a:bodyPr wrap="square" lIns="0" tIns="0" rIns="0" bIns="0" anchor="ctr"/>
          <a:lstStyle/>
          <a:p>
            <a:pPr algn="ctr"/>
            <a:r>
              <a:rPr lang="nl-NL" sz="800" b="0">
                <a:solidFill>
                  <a:srgbClr val="757575"/>
                </a:solidFill>
                <a:latin typeface="+mn-lt"/>
              </a:rPr>
              <a:t>Validatie</a:t>
            </a:r>
            <a:endParaRPr sz="800" b="0">
              <a:solidFill>
                <a:srgbClr val="757575"/>
              </a:solidFill>
              <a:latin typeface="+mn-lt"/>
            </a:endParaRPr>
          </a:p>
        </p:txBody>
      </p:sp>
      <p:sp>
        <p:nvSpPr>
          <p:cNvPr id="33" name="NavigatieSegment5">
            <a:extLst>
              <a:ext uri="{FF2B5EF4-FFF2-40B4-BE49-F238E27FC236}">
                <a16:creationId xmlns:a16="http://schemas.microsoft.com/office/drawing/2014/main" id="{A9355834-0145-6C41-F5CE-D31E4C834622}"/>
              </a:ext>
            </a:extLst>
          </p:cNvPr>
          <p:cNvSpPr/>
          <p:nvPr/>
        </p:nvSpPr>
        <p:spPr>
          <a:xfrm>
            <a:off x="4224528"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NavigatieLabel5">
            <a:extLst>
              <a:ext uri="{FF2B5EF4-FFF2-40B4-BE49-F238E27FC236}">
                <a16:creationId xmlns:a16="http://schemas.microsoft.com/office/drawing/2014/main" id="{0A44A59D-7ACB-9EF3-450F-ECC27F18BA22}"/>
              </a:ext>
            </a:extLst>
          </p:cNvPr>
          <p:cNvSpPr txBox="1"/>
          <p:nvPr/>
        </p:nvSpPr>
        <p:spPr>
          <a:xfrm>
            <a:off x="4224528" y="9985248"/>
            <a:ext cx="914400" cy="182880"/>
          </a:xfrm>
          <a:prstGeom prst="rect">
            <a:avLst/>
          </a:prstGeom>
          <a:noFill/>
        </p:spPr>
        <p:txBody>
          <a:bodyPr wrap="square" lIns="0" tIns="0" rIns="0" bIns="0" anchor="ctr"/>
          <a:lstStyle/>
          <a:p>
            <a:pPr algn="ctr"/>
            <a:r>
              <a:rPr lang="nl-NL" sz="800" b="1">
                <a:solidFill>
                  <a:srgbClr val="181818"/>
                </a:solidFill>
                <a:latin typeface="+mn-lt"/>
              </a:rPr>
              <a:t>Publiceren</a:t>
            </a:r>
          </a:p>
        </p:txBody>
      </p:sp>
      <p:sp>
        <p:nvSpPr>
          <p:cNvPr id="36" name="NavigatieSegment6"/>
          <p:cNvSpPr/>
          <p:nvPr/>
        </p:nvSpPr>
        <p:spPr>
          <a:xfrm>
            <a:off x="521208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0">
                <a:solidFill>
                  <a:srgbClr val="757575"/>
                </a:solidFill>
                <a:latin typeface="+mn-lt"/>
              </a:rPr>
              <a:t>Afronden</a:t>
            </a:r>
          </a:p>
        </p:txBody>
      </p:sp>
    </p:spTree>
    <p:extLst>
      <p:ext uri="{BB962C8B-B14F-4D97-AF65-F5344CB8AC3E}">
        <p14:creationId xmlns:p14="http://schemas.microsoft.com/office/powerpoint/2010/main" val="64881158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D2FAC55-9893-0DE0-9D7A-2869B8659777}"/>
              </a:ext>
            </a:extLst>
          </p:cNvPr>
          <p:cNvSpPr>
            <a:spLocks noGrp="1"/>
          </p:cNvSpPr>
          <p:nvPr>
            <p:ph type="body" sz="quarter" idx="10"/>
          </p:nvPr>
        </p:nvSpPr>
        <p:spPr>
          <a:xfrm>
            <a:off x="158750" y="92060"/>
            <a:ext cx="8749276" cy="523220"/>
          </a:xfrm>
        </p:spPr>
        <p:txBody>
          <a:bodyPr wrap="square"/>
          <a:lstStyle/>
          <a:p>
            <a:pPr>
              <a:spcBef>
                <a:spcPts val="0"/>
              </a:spcBef>
              <a:spcAft>
                <a:spcPts val="0"/>
              </a:spcAft>
            </a:pPr>
            <a:r>
              <a:rPr lang="nl-NL" sz="2800" b="0" i="0" dirty="0">
                <a:solidFill>
                  <a:srgbClr val="181818"/>
                </a:solidFill>
                <a:latin typeface="+mn-lt"/>
              </a:rPr>
              <a:t>Wat hoop ik dat ik jullie mee heb kunnen geven?</a:t>
            </a:r>
          </a:p>
        </p:txBody>
      </p:sp>
      <p:sp>
        <p:nvSpPr>
          <p:cNvPr id="9" name="NavigatieSegment1">
            <a:extLst>
              <a:ext uri="{FF2B5EF4-FFF2-40B4-BE49-F238E27FC236}">
                <a16:creationId xmlns:a16="http://schemas.microsoft.com/office/drawing/2014/main" id="{4FC49847-C721-CC5F-620E-22D2837707A7}"/>
              </a:ext>
            </a:extLst>
          </p:cNvPr>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Paginanummer">
            <a:extLst>
              <a:ext uri="{FF2B5EF4-FFF2-40B4-BE49-F238E27FC236}">
                <a16:creationId xmlns:a16="http://schemas.microsoft.com/office/drawing/2014/main" id="{93A0A66E-1AF1-BBB5-A398-131069BEAC6A}"/>
              </a:ext>
            </a:extLst>
          </p:cNvPr>
          <p:cNvSpPr txBox="1"/>
          <p:nvPr/>
        </p:nvSpPr>
        <p:spPr>
          <a:xfrm>
            <a:off x="17209008" y="9939528"/>
            <a:ext cx="713232" cy="219456"/>
          </a:xfrm>
          <a:prstGeom prst="rect">
            <a:avLst/>
          </a:prstGeom>
          <a:noFill/>
        </p:spPr>
        <p:txBody>
          <a:bodyPr wrap="square" lIns="0" tIns="0" rIns="0" bIns="0" anchor="ctr">
            <a:spAutoFit/>
          </a:bodyPr>
          <a:lstStyle/>
          <a:p>
            <a:pPr algn="r"/>
            <a:r>
              <a:rPr sz="900" b="0" dirty="0">
                <a:solidFill>
                  <a:srgbClr val="757575"/>
                </a:solidFill>
                <a:latin typeface="+mn-lt"/>
              </a:rPr>
              <a:t>22</a:t>
            </a:r>
          </a:p>
        </p:txBody>
      </p:sp>
      <p:sp>
        <p:nvSpPr>
          <p:cNvPr id="14" name="NavigatieSegment2"/>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NavigatieSegment3"/>
          <p:cNvSpPr/>
          <p:nvPr/>
        </p:nvSpPr>
        <p:spPr>
          <a:xfrm>
            <a:off x="2249424"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avigatieSegment4"/>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NavigatieSegment6"/>
          <p:cNvSpPr/>
          <p:nvPr/>
        </p:nvSpPr>
        <p:spPr>
          <a:xfrm>
            <a:off x="5212080"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NavigatieLabel2"/>
          <p:cNvSpPr txBox="1"/>
          <p:nvPr/>
        </p:nvSpPr>
        <p:spPr>
          <a:xfrm>
            <a:off x="1261872" y="9985248"/>
            <a:ext cx="914400" cy="182880"/>
          </a:xfrm>
          <a:prstGeom prst="rect">
            <a:avLst/>
          </a:prstGeom>
          <a:noFill/>
          <a:ln>
            <a:noFill/>
          </a:ln>
        </p:spPr>
        <p:txBody>
          <a:bodyPr wrap="square" lIns="0" tIns="0" rIns="0" bIns="0" anchor="ctr"/>
          <a:lstStyle/>
          <a:p>
            <a:pPr algn="ctr"/>
            <a:r>
              <a:rPr sz="800" b="0">
                <a:solidFill>
                  <a:srgbClr val="757575"/>
                </a:solidFill>
                <a:latin typeface="+mn-lt"/>
              </a:rPr>
              <a:t>Proces</a:t>
            </a:r>
          </a:p>
        </p:txBody>
      </p:sp>
      <p:sp>
        <p:nvSpPr>
          <p:cNvPr id="20" name="NavigatieLabel3"/>
          <p:cNvSpPr txBox="1"/>
          <p:nvPr/>
        </p:nvSpPr>
        <p:spPr>
          <a:xfrm>
            <a:off x="2249424" y="9985248"/>
            <a:ext cx="914400" cy="182880"/>
          </a:xfrm>
          <a:prstGeom prst="rect">
            <a:avLst/>
          </a:prstGeom>
          <a:noFill/>
          <a:ln>
            <a:noFill/>
          </a:ln>
        </p:spPr>
        <p:txBody>
          <a:bodyPr wrap="square" lIns="0" tIns="0" rIns="0" bIns="0" anchor="ctr"/>
          <a:lstStyle/>
          <a:p>
            <a:pPr algn="ctr"/>
            <a:r>
              <a:rPr sz="800" b="0">
                <a:solidFill>
                  <a:srgbClr val="757575"/>
                </a:solidFill>
                <a:latin typeface="+mn-lt"/>
              </a:rPr>
              <a:t>Zelfhelende</a:t>
            </a:r>
          </a:p>
        </p:txBody>
      </p:sp>
      <p:sp>
        <p:nvSpPr>
          <p:cNvPr id="21" name="NavigatieLabel4"/>
          <p:cNvSpPr txBox="1"/>
          <p:nvPr/>
        </p:nvSpPr>
        <p:spPr>
          <a:xfrm>
            <a:off x="3236976" y="9985248"/>
            <a:ext cx="914400" cy="182880"/>
          </a:xfrm>
          <a:prstGeom prst="rect">
            <a:avLst/>
          </a:prstGeom>
          <a:noFill/>
          <a:ln>
            <a:noFill/>
          </a:ln>
        </p:spPr>
        <p:txBody>
          <a:bodyPr wrap="square" lIns="0" tIns="0" rIns="0" bIns="0" anchor="ctr"/>
          <a:lstStyle/>
          <a:p>
            <a:pPr algn="ctr"/>
            <a:r>
              <a:rPr sz="800" b="0">
                <a:solidFill>
                  <a:srgbClr val="757575"/>
                </a:solidFill>
                <a:latin typeface="+mn-lt"/>
              </a:rPr>
              <a:t>Validatie</a:t>
            </a:r>
          </a:p>
        </p:txBody>
      </p:sp>
      <p:sp>
        <p:nvSpPr>
          <p:cNvPr id="22" name="NavigatieLabel5"/>
          <p:cNvSpPr txBox="1"/>
          <p:nvPr/>
        </p:nvSpPr>
        <p:spPr>
          <a:xfrm>
            <a:off x="4224528" y="9985248"/>
            <a:ext cx="914400" cy="182880"/>
          </a:xfrm>
          <a:prstGeom prst="rect">
            <a:avLst/>
          </a:prstGeom>
          <a:noFill/>
          <a:ln>
            <a:noFill/>
          </a:ln>
        </p:spPr>
        <p:txBody>
          <a:bodyPr wrap="square" lIns="0" tIns="0" rIns="0" bIns="0" anchor="ctr"/>
          <a:lstStyle/>
          <a:p>
            <a:pPr algn="ctr"/>
            <a:r>
              <a:rPr sz="800" b="0">
                <a:solidFill>
                  <a:srgbClr val="757575"/>
                </a:solidFill>
                <a:latin typeface="+mn-lt"/>
              </a:rPr>
              <a:t>Publiceren</a:t>
            </a:r>
          </a:p>
        </p:txBody>
      </p:sp>
      <p:sp>
        <p:nvSpPr>
          <p:cNvPr id="23"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1">
                <a:solidFill>
                  <a:srgbClr val="181818"/>
                </a:solidFill>
                <a:latin typeface="+mn-lt"/>
              </a:rPr>
              <a:t>Afronden</a:t>
            </a:r>
          </a:p>
        </p:txBody>
      </p:sp>
      <p:sp>
        <p:nvSpPr>
          <p:cNvPr id="27" name="NavigatieLabel1">
            <a:extLst>
              <a:ext uri="{FF2B5EF4-FFF2-40B4-BE49-F238E27FC236}">
                <a16:creationId xmlns:a16="http://schemas.microsoft.com/office/drawing/2014/main" id="{9F9FC2DC-CE37-31DF-34FC-3C9664273A8D}"/>
              </a:ext>
            </a:extLst>
          </p:cNvPr>
          <p:cNvSpPr txBox="1"/>
          <p:nvPr/>
        </p:nvSpPr>
        <p:spPr>
          <a:xfrm>
            <a:off x="274320" y="9985248"/>
            <a:ext cx="914400" cy="182880"/>
          </a:xfrm>
          <a:prstGeom prst="rect">
            <a:avLst/>
          </a:prstGeom>
          <a:noFill/>
        </p:spPr>
        <p:txBody>
          <a:bodyPr wrap="square" lIns="0" tIns="0" rIns="0" bIns="0" anchor="ctr"/>
          <a:lstStyle/>
          <a:p>
            <a:pPr algn="ctr"/>
            <a:r>
              <a:rPr lang="nl-NL" sz="800" b="0" dirty="0">
                <a:solidFill>
                  <a:srgbClr val="757575"/>
                </a:solidFill>
                <a:latin typeface="+mn-lt"/>
              </a:rPr>
              <a:t>Stekkers</a:t>
            </a:r>
            <a:endParaRPr sz="800" b="0" dirty="0">
              <a:solidFill>
                <a:srgbClr val="757575"/>
              </a:solidFill>
              <a:latin typeface="+mn-lt"/>
            </a:endParaRPr>
          </a:p>
        </p:txBody>
      </p:sp>
      <p:pic>
        <p:nvPicPr>
          <p:cNvPr id="29" name="Afbeelding 28">
            <a:extLst>
              <a:ext uri="{FF2B5EF4-FFF2-40B4-BE49-F238E27FC236}">
                <a16:creationId xmlns:a16="http://schemas.microsoft.com/office/drawing/2014/main" id="{1DF8D793-8066-EE86-5A15-4519D065D218}"/>
              </a:ext>
            </a:extLst>
          </p:cNvPr>
          <p:cNvPicPr>
            <a:picLocks noChangeAspect="1"/>
          </p:cNvPicPr>
          <p:nvPr/>
        </p:nvPicPr>
        <p:blipFill>
          <a:blip r:embed="rId2"/>
          <a:stretch>
            <a:fillRect/>
          </a:stretch>
        </p:blipFill>
        <p:spPr>
          <a:xfrm>
            <a:off x="1181100" y="661987"/>
            <a:ext cx="15925800" cy="8963025"/>
          </a:xfrm>
          <a:prstGeom prst="rect">
            <a:avLst/>
          </a:prstGeom>
        </p:spPr>
      </p:pic>
    </p:spTree>
    <p:extLst>
      <p:ext uri="{BB962C8B-B14F-4D97-AF65-F5344CB8AC3E}">
        <p14:creationId xmlns:p14="http://schemas.microsoft.com/office/powerpoint/2010/main" val="297528423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 1">
            <a:extLst>
              <a:ext uri="{FF2B5EF4-FFF2-40B4-BE49-F238E27FC236}">
                <a16:creationId xmlns:a16="http://schemas.microsoft.com/office/drawing/2014/main" id="{270B503D-EAE4-51CE-FDF6-C0B185CAEE65}"/>
              </a:ext>
            </a:extLst>
          </p:cNvPr>
          <p:cNvGraphicFramePr>
            <a:graphicFrameLocks noGrp="1"/>
          </p:cNvGraphicFramePr>
          <p:nvPr>
            <p:extLst>
              <p:ext uri="{D42A27DB-BD31-4B8C-83A1-F6EECF244321}">
                <p14:modId xmlns:p14="http://schemas.microsoft.com/office/powerpoint/2010/main" val="941758721"/>
              </p:ext>
            </p:extLst>
          </p:nvPr>
        </p:nvGraphicFramePr>
        <p:xfrm>
          <a:off x="3766387" y="8562109"/>
          <a:ext cx="10619314" cy="1157751"/>
        </p:xfrm>
        <a:graphic>
          <a:graphicData uri="http://schemas.openxmlformats.org/drawingml/2006/table">
            <a:tbl>
              <a:tblPr/>
              <a:tblGrid>
                <a:gridCol w="10619314">
                  <a:extLst>
                    <a:ext uri="{9D8B030D-6E8A-4147-A177-3AD203B41FA5}">
                      <a16:colId xmlns:a16="http://schemas.microsoft.com/office/drawing/2014/main" val="1934378499"/>
                    </a:ext>
                  </a:extLst>
                </a:gridCol>
              </a:tblGrid>
              <a:tr h="385917">
                <a:tc>
                  <a:txBody>
                    <a:bodyPr/>
                    <a:lstStyle/>
                    <a:p>
                      <a:pPr>
                        <a:buNone/>
                      </a:pPr>
                      <a:r>
                        <a:rPr lang="nl-NL" sz="1400" b="1">
                          <a:solidFill>
                            <a:srgbClr val="005B50"/>
                          </a:solidFill>
                          <a:effectLst/>
                          <a:latin typeface="Arial" panose="020B0604020202020204" pitchFamily="34" charset="0"/>
                        </a:rPr>
                        <a:t>P. (Pim) van der Wal  •  FME-GIS Regisseur  •  Dura Vermeer Infra Assetmanagement &amp; GIS Team</a:t>
                      </a:r>
                      <a:endParaRPr lang="nl-NL" sz="1400">
                        <a:solidFill>
                          <a:srgbClr val="005B50"/>
                        </a:solidFill>
                        <a:effectLst/>
                        <a:latin typeface="Arial" panose="020B0604020202020204" pitchFamily="34" charset="0"/>
                      </a:endParaRPr>
                    </a:p>
                  </a:txBody>
                  <a:tcPr marL="0" marR="0" marT="0" marB="38100" anchor="ctr">
                    <a:lnL>
                      <a:noFill/>
                    </a:lnL>
                    <a:lnR>
                      <a:noFill/>
                    </a:lnR>
                    <a:lnT>
                      <a:noFill/>
                    </a:lnT>
                    <a:lnB>
                      <a:noFill/>
                    </a:lnB>
                    <a:noFill/>
                  </a:tcPr>
                </a:tc>
                <a:extLst>
                  <a:ext uri="{0D108BD9-81ED-4DB2-BD59-A6C34878D82A}">
                    <a16:rowId xmlns:a16="http://schemas.microsoft.com/office/drawing/2014/main" val="3164912265"/>
                  </a:ext>
                </a:extLst>
              </a:tr>
              <a:tr h="385917">
                <a:tc>
                  <a:txBody>
                    <a:bodyPr/>
                    <a:lstStyle/>
                    <a:p>
                      <a:pPr>
                        <a:buNone/>
                      </a:pPr>
                      <a:r>
                        <a:rPr lang="nl-NL" sz="1400">
                          <a:effectLst/>
                          <a:latin typeface="Arial" panose="020B0604020202020204" pitchFamily="34" charset="0"/>
                        </a:rPr>
                        <a:t>Hertogswetering 157, 3543 AS Utrecht</a:t>
                      </a:r>
                      <a:r>
                        <a:rPr lang="nl-NL" sz="1400">
                          <a:solidFill>
                            <a:srgbClr val="005B50"/>
                          </a:solidFill>
                          <a:effectLst/>
                          <a:latin typeface="Arial" panose="020B0604020202020204" pitchFamily="34" charset="0"/>
                        </a:rPr>
                        <a:t> - Leidsche Rijn   •   </a:t>
                      </a:r>
                      <a:r>
                        <a:rPr lang="nl-NL" sz="1400">
                          <a:effectLst/>
                          <a:latin typeface="Arial" panose="020B0604020202020204" pitchFamily="34" charset="0"/>
                        </a:rPr>
                        <a:t>Postbus 466, 2130 AL Hoofddorp</a:t>
                      </a:r>
                      <a:r>
                        <a:rPr lang="nl-NL" sz="1400">
                          <a:solidFill>
                            <a:srgbClr val="005B50"/>
                          </a:solidFill>
                          <a:effectLst/>
                          <a:latin typeface="Arial" panose="020B0604020202020204" pitchFamily="34" charset="0"/>
                        </a:rPr>
                        <a:t> </a:t>
                      </a:r>
                      <a:endParaRPr lang="nl-NL" sz="1400">
                        <a:effectLst/>
                      </a:endParaRPr>
                    </a:p>
                  </a:txBody>
                  <a:tcPr marL="0" marR="0" marT="0" marB="38100" anchor="ctr">
                    <a:lnL>
                      <a:noFill/>
                    </a:lnL>
                    <a:lnR>
                      <a:noFill/>
                    </a:lnR>
                    <a:lnT>
                      <a:noFill/>
                    </a:lnT>
                    <a:lnB>
                      <a:noFill/>
                    </a:lnB>
                    <a:noFill/>
                  </a:tcPr>
                </a:tc>
                <a:extLst>
                  <a:ext uri="{0D108BD9-81ED-4DB2-BD59-A6C34878D82A}">
                    <a16:rowId xmlns:a16="http://schemas.microsoft.com/office/drawing/2014/main" val="2674260354"/>
                  </a:ext>
                </a:extLst>
              </a:tr>
              <a:tr h="385917">
                <a:tc>
                  <a:txBody>
                    <a:bodyPr/>
                    <a:lstStyle/>
                    <a:p>
                      <a:pPr>
                        <a:buNone/>
                      </a:pPr>
                      <a:r>
                        <a:rPr lang="nl-NL" sz="1400" b="1" dirty="0">
                          <a:solidFill>
                            <a:srgbClr val="005B50"/>
                          </a:solidFill>
                          <a:effectLst/>
                          <a:latin typeface="Arial" panose="020B0604020202020204" pitchFamily="34" charset="0"/>
                        </a:rPr>
                        <a:t>06 5340 88 45  </a:t>
                      </a:r>
                      <a:r>
                        <a:rPr lang="nl-NL" sz="1400" dirty="0">
                          <a:solidFill>
                            <a:srgbClr val="005B50"/>
                          </a:solidFill>
                          <a:effectLst/>
                          <a:latin typeface="Arial" panose="020B0604020202020204" pitchFamily="34" charset="0"/>
                        </a:rPr>
                        <a:t>•    </a:t>
                      </a:r>
                      <a:r>
                        <a:rPr lang="nl-NL" sz="1400" b="1" dirty="0">
                          <a:solidFill>
                            <a:srgbClr val="005B50"/>
                          </a:solidFill>
                          <a:effectLst/>
                          <a:latin typeface="Arial" panose="020B0604020202020204" pitchFamily="34" charset="0"/>
                          <a:hlinkClick r:id="rId2"/>
                        </a:rPr>
                        <a:t>p.v.d.wal@duravermeer.nl</a:t>
                      </a:r>
                      <a:r>
                        <a:rPr lang="nl-NL" sz="1400" b="1" dirty="0">
                          <a:solidFill>
                            <a:srgbClr val="005B50"/>
                          </a:solidFill>
                          <a:effectLst/>
                          <a:latin typeface="Arial" panose="020B0604020202020204" pitchFamily="34" charset="0"/>
                        </a:rPr>
                        <a:t> </a:t>
                      </a:r>
                      <a:r>
                        <a:rPr lang="nl-NL" sz="1400" dirty="0">
                          <a:solidFill>
                            <a:srgbClr val="005B50"/>
                          </a:solidFill>
                          <a:effectLst/>
                          <a:latin typeface="Arial" panose="020B0604020202020204" pitchFamily="34" charset="0"/>
                        </a:rPr>
                        <a:t> </a:t>
                      </a:r>
                    </a:p>
                  </a:txBody>
                  <a:tcPr marL="0" marR="0" marT="0" marB="38100" anchor="ctr">
                    <a:lnL>
                      <a:noFill/>
                    </a:lnL>
                    <a:lnR>
                      <a:noFill/>
                    </a:lnR>
                    <a:lnT>
                      <a:noFill/>
                    </a:lnT>
                    <a:lnB>
                      <a:noFill/>
                    </a:lnB>
                    <a:noFill/>
                  </a:tcPr>
                </a:tc>
                <a:extLst>
                  <a:ext uri="{0D108BD9-81ED-4DB2-BD59-A6C34878D82A}">
                    <a16:rowId xmlns:a16="http://schemas.microsoft.com/office/drawing/2014/main" val="3619302483"/>
                  </a:ext>
                </a:extLst>
              </a:tr>
            </a:tbl>
          </a:graphicData>
        </a:graphic>
      </p:graphicFrame>
      <p:sp>
        <p:nvSpPr>
          <p:cNvPr id="9" name="NavigatieAchtergrond"/>
          <p:cNvSpPr/>
          <p:nvPr/>
        </p:nvSpPr>
        <p:spPr>
          <a:xfrm>
            <a:off x="0" y="9875520"/>
            <a:ext cx="1828800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NavigatieSegment1"/>
          <p:cNvSpPr/>
          <p:nvPr/>
        </p:nvSpPr>
        <p:spPr>
          <a:xfrm>
            <a:off x="274320"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Paginanummer"/>
          <p:cNvSpPr txBox="1"/>
          <p:nvPr/>
        </p:nvSpPr>
        <p:spPr>
          <a:xfrm>
            <a:off x="17209008" y="9980006"/>
            <a:ext cx="713232" cy="138499"/>
          </a:xfrm>
          <a:prstGeom prst="rect">
            <a:avLst/>
          </a:prstGeom>
          <a:noFill/>
        </p:spPr>
        <p:txBody>
          <a:bodyPr wrap="square" lIns="0" tIns="0" rIns="0" bIns="0" anchor="ctr">
            <a:spAutoFit/>
          </a:bodyPr>
          <a:lstStyle/>
          <a:p>
            <a:pPr algn="r"/>
            <a:r>
              <a:rPr lang="nl-NL" sz="900" b="0" dirty="0">
                <a:solidFill>
                  <a:srgbClr val="757575"/>
                </a:solidFill>
                <a:latin typeface="+mn-lt"/>
              </a:rPr>
              <a:t>23</a:t>
            </a:r>
            <a:endParaRPr sz="900" b="0" dirty="0">
              <a:solidFill>
                <a:srgbClr val="757575"/>
              </a:solidFill>
              <a:latin typeface="+mn-lt"/>
            </a:endParaRPr>
          </a:p>
        </p:txBody>
      </p:sp>
      <p:sp>
        <p:nvSpPr>
          <p:cNvPr id="21" name="NavigatieSegment2"/>
          <p:cNvSpPr/>
          <p:nvPr/>
        </p:nvSpPr>
        <p:spPr>
          <a:xfrm>
            <a:off x="1261872"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NavigatieSegment3"/>
          <p:cNvSpPr/>
          <p:nvPr/>
        </p:nvSpPr>
        <p:spPr>
          <a:xfrm>
            <a:off x="2249424"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NavigatieSegment4"/>
          <p:cNvSpPr/>
          <p:nvPr/>
        </p:nvSpPr>
        <p:spPr>
          <a:xfrm>
            <a:off x="3236976"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NavigatieSegment5"/>
          <p:cNvSpPr/>
          <p:nvPr/>
        </p:nvSpPr>
        <p:spPr>
          <a:xfrm>
            <a:off x="4224528" y="9930384"/>
            <a:ext cx="914400" cy="32004"/>
          </a:xfrm>
          <a:prstGeom prst="rect">
            <a:avLst/>
          </a:prstGeom>
          <a:solidFill>
            <a:srgbClr val="D7D7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NavigatieSegment6"/>
          <p:cNvSpPr/>
          <p:nvPr/>
        </p:nvSpPr>
        <p:spPr>
          <a:xfrm>
            <a:off x="5212080" y="9930384"/>
            <a:ext cx="914400" cy="32004"/>
          </a:xfrm>
          <a:prstGeom prst="rect">
            <a:avLst/>
          </a:prstGeom>
          <a:solidFill>
            <a:srgbClr val="1818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NavigatieLabel2"/>
          <p:cNvSpPr txBox="1"/>
          <p:nvPr/>
        </p:nvSpPr>
        <p:spPr>
          <a:xfrm>
            <a:off x="1261872" y="9985248"/>
            <a:ext cx="914400" cy="182880"/>
          </a:xfrm>
          <a:prstGeom prst="rect">
            <a:avLst/>
          </a:prstGeom>
          <a:noFill/>
          <a:ln>
            <a:noFill/>
          </a:ln>
        </p:spPr>
        <p:txBody>
          <a:bodyPr wrap="square" lIns="0" tIns="0" rIns="0" bIns="0" anchor="ctr"/>
          <a:lstStyle/>
          <a:p>
            <a:pPr algn="ctr"/>
            <a:r>
              <a:rPr sz="800" b="0">
                <a:solidFill>
                  <a:srgbClr val="757575"/>
                </a:solidFill>
                <a:latin typeface="+mn-lt"/>
              </a:rPr>
              <a:t>Proces</a:t>
            </a:r>
          </a:p>
        </p:txBody>
      </p:sp>
      <p:sp>
        <p:nvSpPr>
          <p:cNvPr id="27" name="NavigatieLabel3"/>
          <p:cNvSpPr txBox="1"/>
          <p:nvPr/>
        </p:nvSpPr>
        <p:spPr>
          <a:xfrm>
            <a:off x="2249424" y="9985248"/>
            <a:ext cx="914400" cy="182880"/>
          </a:xfrm>
          <a:prstGeom prst="rect">
            <a:avLst/>
          </a:prstGeom>
          <a:noFill/>
          <a:ln>
            <a:noFill/>
          </a:ln>
        </p:spPr>
        <p:txBody>
          <a:bodyPr wrap="square" lIns="0" tIns="0" rIns="0" bIns="0" anchor="ctr"/>
          <a:lstStyle/>
          <a:p>
            <a:pPr algn="ctr"/>
            <a:r>
              <a:rPr sz="800" b="0">
                <a:solidFill>
                  <a:srgbClr val="757575"/>
                </a:solidFill>
                <a:latin typeface="+mn-lt"/>
              </a:rPr>
              <a:t>Zelfhelende</a:t>
            </a:r>
          </a:p>
        </p:txBody>
      </p:sp>
      <p:sp>
        <p:nvSpPr>
          <p:cNvPr id="28" name="NavigatieLabel4"/>
          <p:cNvSpPr txBox="1"/>
          <p:nvPr/>
        </p:nvSpPr>
        <p:spPr>
          <a:xfrm>
            <a:off x="3236976" y="9985248"/>
            <a:ext cx="914400" cy="182880"/>
          </a:xfrm>
          <a:prstGeom prst="rect">
            <a:avLst/>
          </a:prstGeom>
          <a:noFill/>
          <a:ln>
            <a:noFill/>
          </a:ln>
        </p:spPr>
        <p:txBody>
          <a:bodyPr wrap="square" lIns="0" tIns="0" rIns="0" bIns="0" anchor="ctr"/>
          <a:lstStyle/>
          <a:p>
            <a:pPr algn="ctr"/>
            <a:r>
              <a:rPr sz="800" b="0">
                <a:solidFill>
                  <a:srgbClr val="757575"/>
                </a:solidFill>
                <a:latin typeface="+mn-lt"/>
              </a:rPr>
              <a:t>Validatie</a:t>
            </a:r>
          </a:p>
        </p:txBody>
      </p:sp>
      <p:sp>
        <p:nvSpPr>
          <p:cNvPr id="29" name="NavigatieLabel5"/>
          <p:cNvSpPr txBox="1"/>
          <p:nvPr/>
        </p:nvSpPr>
        <p:spPr>
          <a:xfrm>
            <a:off x="4224528" y="9985248"/>
            <a:ext cx="914400" cy="182880"/>
          </a:xfrm>
          <a:prstGeom prst="rect">
            <a:avLst/>
          </a:prstGeom>
          <a:noFill/>
          <a:ln>
            <a:noFill/>
          </a:ln>
        </p:spPr>
        <p:txBody>
          <a:bodyPr wrap="square" lIns="0" tIns="0" rIns="0" bIns="0" anchor="ctr"/>
          <a:lstStyle/>
          <a:p>
            <a:pPr algn="ctr"/>
            <a:r>
              <a:rPr sz="800" b="0">
                <a:solidFill>
                  <a:srgbClr val="757575"/>
                </a:solidFill>
                <a:latin typeface="+mn-lt"/>
              </a:rPr>
              <a:t>Publiceren</a:t>
            </a:r>
          </a:p>
        </p:txBody>
      </p:sp>
      <p:sp>
        <p:nvSpPr>
          <p:cNvPr id="30" name="NavigatieLabel6"/>
          <p:cNvSpPr txBox="1"/>
          <p:nvPr/>
        </p:nvSpPr>
        <p:spPr>
          <a:xfrm>
            <a:off x="5212080" y="9985248"/>
            <a:ext cx="914400" cy="182880"/>
          </a:xfrm>
          <a:prstGeom prst="rect">
            <a:avLst/>
          </a:prstGeom>
          <a:noFill/>
          <a:ln>
            <a:noFill/>
          </a:ln>
        </p:spPr>
        <p:txBody>
          <a:bodyPr wrap="square" lIns="0" tIns="0" rIns="0" bIns="0" anchor="ctr"/>
          <a:lstStyle/>
          <a:p>
            <a:pPr algn="ctr"/>
            <a:r>
              <a:rPr sz="800" b="1">
                <a:solidFill>
                  <a:srgbClr val="181818"/>
                </a:solidFill>
                <a:latin typeface="+mn-lt"/>
              </a:rPr>
              <a:t>Afronden</a:t>
            </a:r>
          </a:p>
        </p:txBody>
      </p:sp>
      <p:sp>
        <p:nvSpPr>
          <p:cNvPr id="4" name="NavigatieLabel1">
            <a:extLst>
              <a:ext uri="{FF2B5EF4-FFF2-40B4-BE49-F238E27FC236}">
                <a16:creationId xmlns:a16="http://schemas.microsoft.com/office/drawing/2014/main" id="{AC48CD1B-B310-E387-28AE-6447F4E7EF71}"/>
              </a:ext>
            </a:extLst>
          </p:cNvPr>
          <p:cNvSpPr txBox="1"/>
          <p:nvPr/>
        </p:nvSpPr>
        <p:spPr>
          <a:xfrm>
            <a:off x="274320" y="9985248"/>
            <a:ext cx="914400" cy="182880"/>
          </a:xfrm>
          <a:prstGeom prst="rect">
            <a:avLst/>
          </a:prstGeom>
          <a:noFill/>
        </p:spPr>
        <p:txBody>
          <a:bodyPr wrap="square" lIns="0" tIns="0" rIns="0" bIns="0" anchor="ctr"/>
          <a:lstStyle/>
          <a:p>
            <a:pPr algn="ctr"/>
            <a:r>
              <a:rPr lang="nl-NL" sz="800" b="0" dirty="0">
                <a:solidFill>
                  <a:srgbClr val="757575"/>
                </a:solidFill>
                <a:latin typeface="+mn-lt"/>
              </a:rPr>
              <a:t>Stekkers</a:t>
            </a:r>
            <a:endParaRPr sz="800" b="0" dirty="0">
              <a:solidFill>
                <a:srgbClr val="757575"/>
              </a:solidFill>
              <a:latin typeface="+mn-lt"/>
            </a:endParaRPr>
          </a:p>
        </p:txBody>
      </p:sp>
      <p:pic>
        <p:nvPicPr>
          <p:cNvPr id="6" name="Afbeelding 5">
            <a:extLst>
              <a:ext uri="{FF2B5EF4-FFF2-40B4-BE49-F238E27FC236}">
                <a16:creationId xmlns:a16="http://schemas.microsoft.com/office/drawing/2014/main" id="{5B85D291-67B0-4348-1D66-B27241D12A9B}"/>
              </a:ext>
            </a:extLst>
          </p:cNvPr>
          <p:cNvPicPr>
            <a:picLocks noChangeAspect="1"/>
          </p:cNvPicPr>
          <p:nvPr/>
        </p:nvPicPr>
        <p:blipFill>
          <a:blip r:embed="rId3"/>
          <a:stretch>
            <a:fillRect/>
          </a:stretch>
        </p:blipFill>
        <p:spPr>
          <a:xfrm>
            <a:off x="3766388" y="1602498"/>
            <a:ext cx="10619314" cy="6803951"/>
          </a:xfrm>
          <a:prstGeom prst="rect">
            <a:avLst/>
          </a:prstGeom>
        </p:spPr>
      </p:pic>
    </p:spTree>
    <p:extLst>
      <p:ext uri="{BB962C8B-B14F-4D97-AF65-F5344CB8AC3E}">
        <p14:creationId xmlns:p14="http://schemas.microsoft.com/office/powerpoint/2010/main" val="36017382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20348.0"/>
  <p:tag name="AS_RELEASE_DATE" val="2018.04.09"/>
  <p:tag name="AS_TITLE" val="Aspose.Slides for .NET 4.0 Client Profile"/>
  <p:tag name="AS_VERSION" val="18.4"/>
  <p:tag name="EDBSDOCUMENTINFO" val="&lt;?xml version=&quot;1.0&quot; encoding=&quot;utf-16&quot;?&gt;&#10;&lt;documentinfo version=&quot;1.0&quot; projectname=&quot;duravermeer&quot; projectid=&quot;ec9f0a92-ac70-4b7b-857e-dd6e98c3c8c3&quot; pagemasterid=&quot;00000000-0000-0000-0000-000000000000&quot; documentid=&quot;d474361aacdb4e9b852259d21b661166&quot; profileid=&quot;00000000-0000-0000-0000-000000000000&quot; culture=&quot;nl-NL&quot;&gt;&#10;  &lt;content&gt;&#10;    &lt;document sourcepath=&quot;\Presentatie&quot; sourceid=&quot;2a310fd8-b6a8-4c7d-a3c8-1feebf4c934d&quot;&gt;&#10;      &lt;variables /&gt;&#10;    &lt;/document&gt;&#10;  &lt;/content&gt;&#10;&lt;/documentinfo&gt;"/>
  <p:tag name="EDBSPATH" val="\Presentatie"/>
</p:tagLst>
</file>

<file path=ppt/theme/theme1.xml><?xml version="1.0" encoding="utf-8"?>
<a:theme xmlns:a="http://schemas.openxmlformats.org/drawingml/2006/main" name="Dura Vermeer Thema 2022">
  <a:themeElements>
    <a:clrScheme name="Dura Vermeer Kleuren">
      <a:dk1>
        <a:srgbClr val="000000"/>
      </a:dk1>
      <a:lt1>
        <a:srgbClr val="FEFFFE"/>
      </a:lt1>
      <a:dk2>
        <a:srgbClr val="9CB39A"/>
      </a:dk2>
      <a:lt2>
        <a:srgbClr val="FEFFFE"/>
      </a:lt2>
      <a:accent1>
        <a:srgbClr val="005A4B"/>
      </a:accent1>
      <a:accent2>
        <a:srgbClr val="E66B62"/>
      </a:accent2>
      <a:accent3>
        <a:srgbClr val="EBECEB"/>
      </a:accent3>
      <a:accent4>
        <a:srgbClr val="F1E331"/>
      </a:accent4>
      <a:accent5>
        <a:srgbClr val="82BEDC"/>
      </a:accent5>
      <a:accent6>
        <a:srgbClr val="BEB9AD"/>
      </a:accent6>
      <a:hlink>
        <a:srgbClr val="25577B"/>
      </a:hlink>
      <a:folHlink>
        <a:srgbClr val="25577B"/>
      </a:folHlink>
    </a:clrScheme>
    <a:fontScheme name="Interstate">
      <a:majorFont>
        <a:latin typeface="Interstate Black"/>
        <a:ea typeface="Arial"/>
        <a:cs typeface="Arial"/>
      </a:majorFont>
      <a:minorFont>
        <a:latin typeface="Interstate"/>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700" b="1" dirty="0">
            <a:latin typeface="Interstate" pitchFamily="2" charset="77"/>
          </a:defRPr>
        </a:defPPr>
      </a:lstStyle>
    </a:txDef>
  </a:objectDefaults>
  <a:extraClrSchemeLst/>
  <a:extLst>
    <a:ext uri="{05A4C25C-085E-4340-85A3-A5531E510DB2}">
      <thm15:themeFamily xmlns:thm15="http://schemas.microsoft.com/office/thememl/2012/main" name="DV_CorporatePresentatie2122" id="{2181A573-F29D-C44C-AB07-6BA0A2AFD309}" vid="{9B6139E2-AE54-9B4C-8181-5F878D62EE23}"/>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68ddf78-8f35-4354-823e-d0925359c64f">
      <Terms xmlns="http://schemas.microsoft.com/office/infopath/2007/PartnerControls"/>
    </lcf76f155ced4ddcb4097134ff3c332f>
    <TaxCatchAll xmlns="2ad95573-7601-4e6d-8460-39b53ed7d4db" xsi:nil="true"/>
    <Documentversie xmlns="b68ddf78-8f35-4354-823e-d0925359c64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2C99AC4D7C73048B86767617F04EE9B" ma:contentTypeVersion="20" ma:contentTypeDescription="Een nieuw document maken." ma:contentTypeScope="" ma:versionID="6f566ca66efa2ebd16d28f07e3badcc8">
  <xsd:schema xmlns:xsd="http://www.w3.org/2001/XMLSchema" xmlns:xs="http://www.w3.org/2001/XMLSchema" xmlns:p="http://schemas.microsoft.com/office/2006/metadata/properties" xmlns:ns2="b68ddf78-8f35-4354-823e-d0925359c64f" xmlns:ns3="2ad95573-7601-4e6d-8460-39b53ed7d4db" targetNamespace="http://schemas.microsoft.com/office/2006/metadata/properties" ma:root="true" ma:fieldsID="db5942abac2f4ea30b9780479eb6ef79" ns2:_="" ns3:_="">
    <xsd:import namespace="b68ddf78-8f35-4354-823e-d0925359c64f"/>
    <xsd:import namespace="2ad95573-7601-4e6d-8460-39b53ed7d4d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Documentversi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8ddf78-8f35-4354-823e-d0925359c6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fdbb80e9-6469-4c00-b1be-839afe9aeb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Documentversie" ma:index="26" nillable="true" ma:displayName="Documentversie" ma:format="Dropdown" ma:internalName="Documentversie">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ad95573-7601-4e6d-8460-39b53ed7d4db" elementFormDefault="qualified">
    <xsd:import namespace="http://schemas.microsoft.com/office/2006/documentManagement/types"/>
    <xsd:import namespace="http://schemas.microsoft.com/office/infopath/2007/PartnerControls"/>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f715b31c-3ff9-431d-84df-0a168f61a881}" ma:internalName="TaxCatchAll" ma:showField="CatchAllData" ma:web="2ad95573-7601-4e6d-8460-39b53ed7d4d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9303321-D3FF-4348-8D8F-FA34C8FDEED1}">
  <ds:schemaRefs>
    <ds:schemaRef ds:uri="http://schemas.microsoft.com/sharepoint/v3/contenttype/forms"/>
  </ds:schemaRefs>
</ds:datastoreItem>
</file>

<file path=customXml/itemProps2.xml><?xml version="1.0" encoding="utf-8"?>
<ds:datastoreItem xmlns:ds="http://schemas.openxmlformats.org/officeDocument/2006/customXml" ds:itemID="{E6D6A5F8-1CBF-48AA-9C71-FB2CC85DB5C3}">
  <ds:schemaRefs>
    <ds:schemaRef ds:uri="43b68649-c5b1-4a4d-8508-31cd3e2c3683"/>
    <ds:schemaRef ds:uri="963c1d7f-b77f-4a2e-b5be-53329ec1b54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FF102CE-0BBC-4852-8049-7A04D6C9066E}"/>
</file>

<file path=docProps/app.xml><?xml version="1.0" encoding="utf-8"?>
<Properties xmlns="http://schemas.openxmlformats.org/officeDocument/2006/extended-properties" xmlns:vt="http://schemas.openxmlformats.org/officeDocument/2006/docPropsVTypes">
  <Template>385bf6d99bac8087df15ab0641ae21479790d9fa</Template>
  <TotalTime>540</TotalTime>
  <Words>807</Words>
  <Application>Microsoft Office PowerPoint</Application>
  <PresentationFormat>Aangepast</PresentationFormat>
  <Paragraphs>235</Paragraphs>
  <Slides>24</Slides>
  <Notes>3</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24</vt:i4>
      </vt:variant>
    </vt:vector>
  </HeadingPairs>
  <TitlesOfParts>
    <vt:vector size="29" baseType="lpstr">
      <vt:lpstr>Arial</vt:lpstr>
      <vt:lpstr>Interstate</vt:lpstr>
      <vt:lpstr>Aptos</vt:lpstr>
      <vt:lpstr>Interstate Black</vt:lpstr>
      <vt:lpstr>Dura Vermeer Thema 2022</vt:lpstr>
      <vt:lpstr>Zelfhelende workflows &amp; Stekkers</vt:lpstr>
      <vt:lpstr>PowerPoint-presentatie</vt:lpstr>
      <vt:lpstr>Afvangen verschillende standaarden met stekkers</vt:lpstr>
      <vt:lpstr>PowerPoint-presentatie</vt:lpstr>
      <vt:lpstr>PowerPoint-presentatie</vt:lpstr>
      <vt:lpstr>PowerPoint-presentatie</vt:lpstr>
      <vt:lpstr>PowerPoint-presentatie</vt:lpstr>
      <vt:lpstr>PowerPoint-presentatie</vt:lpstr>
      <vt:lpstr>Standaard opbouw workflows</vt:lpstr>
      <vt:lpstr>Zelfhelende workflows</vt:lpstr>
      <vt:lpstr>PowerPoint-presentatie</vt:lpstr>
      <vt:lpstr>PowerPoint-presentatie</vt:lpstr>
      <vt:lpstr>Gebruik de standaard template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Keyuser &amp; IT Digitaal Bouwen</dc:title>
  <dc:creator>Lin, Haowen</dc:creator>
  <cp:lastModifiedBy>Wal, Pim van der</cp:lastModifiedBy>
  <cp:revision>3</cp:revision>
  <dcterms:created xsi:type="dcterms:W3CDTF">2025-01-13T12:17:08Z</dcterms:created>
  <dcterms:modified xsi:type="dcterms:W3CDTF">2026-09-16T13:42:41Z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0x01010082C99AC4D7C73048B86767617F04EE9B</vt:lpwstr>
  </property>
  <property fmtid="{D5CDD505-2E9C-101B-9397-08002B2CF9AE}" pid="3" name="MediaServiceImageTags">
    <vt:lpwstr/>
  </property>
</Properties>
</file>