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60" r:id="rId3"/>
    <p:sldId id="259" r:id="rId4"/>
    <p:sldId id="272" r:id="rId5"/>
    <p:sldId id="258" r:id="rId6"/>
    <p:sldId id="271" r:id="rId7"/>
    <p:sldId id="273" r:id="rId8"/>
    <p:sldId id="1499" r:id="rId9"/>
    <p:sldId id="1501" r:id="rId10"/>
    <p:sldId id="1502" r:id="rId11"/>
    <p:sldId id="1503" r:id="rId12"/>
    <p:sldId id="1504" r:id="rId13"/>
    <p:sldId id="1505" r:id="rId14"/>
    <p:sldId id="1506" r:id="rId15"/>
    <p:sldId id="1507" r:id="rId16"/>
    <p:sldId id="1521" r:id="rId17"/>
    <p:sldId id="1508" r:id="rId18"/>
    <p:sldId id="1509" r:id="rId19"/>
    <p:sldId id="1510" r:id="rId20"/>
    <p:sldId id="1511" r:id="rId21"/>
    <p:sldId id="1512" r:id="rId22"/>
    <p:sldId id="1513" r:id="rId23"/>
    <p:sldId id="1514" r:id="rId24"/>
    <p:sldId id="1515" r:id="rId25"/>
    <p:sldId id="1518" r:id="rId26"/>
    <p:sldId id="1517" r:id="rId27"/>
    <p:sldId id="1520" r:id="rId28"/>
    <p:sldId id="1519" r:id="rId29"/>
    <p:sldId id="270" r:id="rId30"/>
    <p:sldId id="1522" r:id="rId3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66C362-63BE-4455-93B8-90D370AEF2AC}" v="1283" dt="2026-09-21T13:19:35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8921" autoAdjust="0"/>
  </p:normalViewPr>
  <p:slideViewPr>
    <p:cSldViewPr snapToGrid="0" snapToObjects="1">
      <p:cViewPr varScale="1">
        <p:scale>
          <a:sx n="59" d="100"/>
          <a:sy n="59" d="100"/>
        </p:scale>
        <p:origin x="882" y="66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1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40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bindra Bajracharya" userId="306949fe-c850-4293-aaa1-19d2a257bec9" providerId="ADAL" clId="{F4022577-BCF1-4634-9B90-066DA6F8D380}"/>
    <pc:docChg chg="undo custSel addSld delSld modSld sldOrd">
      <pc:chgData name="Rabindra Bajracharya" userId="306949fe-c850-4293-aaa1-19d2a257bec9" providerId="ADAL" clId="{F4022577-BCF1-4634-9B90-066DA6F8D380}" dt="2026-09-21T13:19:35.567" v="4798"/>
      <pc:docMkLst>
        <pc:docMk/>
      </pc:docMkLst>
      <pc:sldChg chg="addSp delSp modSp mod modNotesTx">
        <pc:chgData name="Rabindra Bajracharya" userId="306949fe-c850-4293-aaa1-19d2a257bec9" providerId="ADAL" clId="{F4022577-BCF1-4634-9B90-066DA6F8D380}" dt="2026-09-21T12:23:13.721" v="4741" actId="6549"/>
        <pc:sldMkLst>
          <pc:docMk/>
          <pc:sldMk cId="0" sldId="256"/>
        </pc:sldMkLst>
        <pc:spChg chg="mod">
          <ac:chgData name="Rabindra Bajracharya" userId="306949fe-c850-4293-aaa1-19d2a257bec9" providerId="ADAL" clId="{F4022577-BCF1-4634-9B90-066DA6F8D380}" dt="2026-09-14T15:12:15.671" v="1524" actId="120"/>
          <ac:spMkLst>
            <pc:docMk/>
            <pc:sldMk cId="0" sldId="256"/>
            <ac:spMk id="12" creationId="{00000000-0000-0000-0000-000000000000}"/>
          </ac:spMkLst>
        </pc:spChg>
        <pc:spChg chg="add mod">
          <ac:chgData name="Rabindra Bajracharya" userId="306949fe-c850-4293-aaa1-19d2a257bec9" providerId="ADAL" clId="{F4022577-BCF1-4634-9B90-066DA6F8D380}" dt="2026-09-14T15:12:00.548" v="1521" actId="1076"/>
          <ac:spMkLst>
            <pc:docMk/>
            <pc:sldMk cId="0" sldId="256"/>
            <ac:spMk id="13" creationId="{1CE578B8-E350-4EC8-E527-FEE8F0B31231}"/>
          </ac:spMkLst>
        </pc:spChg>
      </pc:sldChg>
      <pc:sldChg chg="addSp delSp modSp mod ord modAnim">
        <pc:chgData name="Rabindra Bajracharya" userId="306949fe-c850-4293-aaa1-19d2a257bec9" providerId="ADAL" clId="{F4022577-BCF1-4634-9B90-066DA6F8D380}" dt="2026-09-15T14:19:50.014" v="4299"/>
        <pc:sldMkLst>
          <pc:docMk/>
          <pc:sldMk cId="0" sldId="258"/>
        </pc:sldMkLst>
        <pc:spChg chg="mod">
          <ac:chgData name="Rabindra Bajracharya" userId="306949fe-c850-4293-aaa1-19d2a257bec9" providerId="ADAL" clId="{F4022577-BCF1-4634-9B90-066DA6F8D380}" dt="2026-09-11T14:04:51.317" v="1097" actId="1076"/>
          <ac:spMkLst>
            <pc:docMk/>
            <pc:sldMk cId="0" sldId="258"/>
            <ac:spMk id="4" creationId="{00000000-0000-0000-0000-000000000000}"/>
          </ac:spMkLst>
        </pc:spChg>
        <pc:spChg chg="add mod">
          <ac:chgData name="Rabindra Bajracharya" userId="306949fe-c850-4293-aaa1-19d2a257bec9" providerId="ADAL" clId="{F4022577-BCF1-4634-9B90-066DA6F8D380}" dt="2026-09-11T14:06:33.309" v="1110" actId="1076"/>
          <ac:spMkLst>
            <pc:docMk/>
            <pc:sldMk cId="0" sldId="258"/>
            <ac:spMk id="8" creationId="{8BA6F61A-3F0E-300C-2621-01ECB07A0547}"/>
          </ac:spMkLst>
        </pc:spChg>
        <pc:spChg chg="add mod">
          <ac:chgData name="Rabindra Bajracharya" userId="306949fe-c850-4293-aaa1-19d2a257bec9" providerId="ADAL" clId="{F4022577-BCF1-4634-9B90-066DA6F8D380}" dt="2026-09-11T14:06:50.397" v="1113" actId="1076"/>
          <ac:spMkLst>
            <pc:docMk/>
            <pc:sldMk cId="0" sldId="258"/>
            <ac:spMk id="9" creationId="{26EB9AF5-B0B5-F159-A59E-44B2B730ADA3}"/>
          </ac:spMkLst>
        </pc:spChg>
        <pc:spChg chg="add mod">
          <ac:chgData name="Rabindra Bajracharya" userId="306949fe-c850-4293-aaa1-19d2a257bec9" providerId="ADAL" clId="{F4022577-BCF1-4634-9B90-066DA6F8D380}" dt="2026-09-14T15:21:56.181" v="1609" actId="20577"/>
          <ac:spMkLst>
            <pc:docMk/>
            <pc:sldMk cId="0" sldId="258"/>
            <ac:spMk id="11" creationId="{226FB54E-661D-6EC9-4945-BA25AB82EA78}"/>
          </ac:spMkLst>
        </pc:spChg>
        <pc:spChg chg="add">
          <ac:chgData name="Rabindra Bajracharya" userId="306949fe-c850-4293-aaa1-19d2a257bec9" providerId="ADAL" clId="{F4022577-BCF1-4634-9B90-066DA6F8D380}" dt="2026-09-14T16:08:35.547" v="2004" actId="22"/>
          <ac:spMkLst>
            <pc:docMk/>
            <pc:sldMk cId="0" sldId="258"/>
            <ac:spMk id="17" creationId="{F3E209C3-A628-25F4-9CD9-23B135E36384}"/>
          </ac:spMkLst>
        </pc:spChg>
        <pc:spChg chg="add">
          <ac:chgData name="Rabindra Bajracharya" userId="306949fe-c850-4293-aaa1-19d2a257bec9" providerId="ADAL" clId="{F4022577-BCF1-4634-9B90-066DA6F8D380}" dt="2026-09-14T16:08:35.547" v="2004" actId="22"/>
          <ac:spMkLst>
            <pc:docMk/>
            <pc:sldMk cId="0" sldId="258"/>
            <ac:spMk id="19" creationId="{6BEADF0B-6A7B-A546-11CE-C5DC4D9DB785}"/>
          </ac:spMkLst>
        </pc:spChg>
        <pc:spChg chg="add mod">
          <ac:chgData name="Rabindra Bajracharya" userId="306949fe-c850-4293-aaa1-19d2a257bec9" providerId="ADAL" clId="{F4022577-BCF1-4634-9B90-066DA6F8D380}" dt="2026-09-11T14:06:22.960" v="1108" actId="1076"/>
          <ac:spMkLst>
            <pc:docMk/>
            <pc:sldMk cId="0" sldId="258"/>
            <ac:spMk id="24" creationId="{F84EC8C6-F70D-1403-594D-5C444B25B262}"/>
          </ac:spMkLst>
        </pc:spChg>
      </pc:sldChg>
      <pc:sldChg chg="addSp delSp modSp mod ord addAnim delAnim modAnim chgLayout modNotesTx">
        <pc:chgData name="Rabindra Bajracharya" userId="306949fe-c850-4293-aaa1-19d2a257bec9" providerId="ADAL" clId="{F4022577-BCF1-4634-9B90-066DA6F8D380}" dt="2026-09-21T12:26:01.997" v="4759"/>
        <pc:sldMkLst>
          <pc:docMk/>
          <pc:sldMk cId="0" sldId="259"/>
        </pc:sldMkLst>
        <pc:spChg chg="mod">
          <ac:chgData name="Rabindra Bajracharya" userId="306949fe-c850-4293-aaa1-19d2a257bec9" providerId="ADAL" clId="{F4022577-BCF1-4634-9B90-066DA6F8D380}" dt="2026-09-14T16:05:56.038" v="1900" actId="14100"/>
          <ac:spMkLst>
            <pc:docMk/>
            <pc:sldMk cId="0" sldId="259"/>
            <ac:spMk id="3" creationId="{00000000-0000-0000-0000-000000000000}"/>
          </ac:spMkLst>
        </pc:spChg>
        <pc:spChg chg="add mod">
          <ac:chgData name="Rabindra Bajracharya" userId="306949fe-c850-4293-aaa1-19d2a257bec9" providerId="ADAL" clId="{F4022577-BCF1-4634-9B90-066DA6F8D380}" dt="2026-09-15T15:45:29.762" v="4628" actId="1076"/>
          <ac:spMkLst>
            <pc:docMk/>
            <pc:sldMk cId="0" sldId="259"/>
            <ac:spMk id="26" creationId="{AE2D87B7-231C-4B0F-02A7-51AB3678D208}"/>
          </ac:spMkLst>
        </pc:spChg>
        <pc:spChg chg="add mod">
          <ac:chgData name="Rabindra Bajracharya" userId="306949fe-c850-4293-aaa1-19d2a257bec9" providerId="ADAL" clId="{F4022577-BCF1-4634-9B90-066DA6F8D380}" dt="2026-09-14T16:05:47.604" v="1898" actId="1076"/>
          <ac:spMkLst>
            <pc:docMk/>
            <pc:sldMk cId="0" sldId="259"/>
            <ac:spMk id="29" creationId="{C92F07A8-1341-442F-93AC-9CF5ADEA7F41}"/>
          </ac:spMkLst>
        </pc:spChg>
        <pc:spChg chg="add">
          <ac:chgData name="Rabindra Bajracharya" userId="306949fe-c850-4293-aaa1-19d2a257bec9" providerId="ADAL" clId="{F4022577-BCF1-4634-9B90-066DA6F8D380}" dt="2026-09-14T16:03:19.857" v="1843" actId="22"/>
          <ac:spMkLst>
            <pc:docMk/>
            <pc:sldMk cId="0" sldId="259"/>
            <ac:spMk id="31" creationId="{315BA69C-2E69-684C-7CAF-BD76072EB609}"/>
          </ac:spMkLst>
        </pc:spChg>
        <pc:spChg chg="add mod">
          <ac:chgData name="Rabindra Bajracharya" userId="306949fe-c850-4293-aaa1-19d2a257bec9" providerId="ADAL" clId="{F4022577-BCF1-4634-9B90-066DA6F8D380}" dt="2026-09-14T16:06:14.997" v="1903" actId="6549"/>
          <ac:spMkLst>
            <pc:docMk/>
            <pc:sldMk cId="0" sldId="259"/>
            <ac:spMk id="33" creationId="{9E4307F3-8149-CED1-E5C4-7B2854D0B394}"/>
          </ac:spMkLst>
        </pc:spChg>
        <pc:spChg chg="add mod">
          <ac:chgData name="Rabindra Bajracharya" userId="306949fe-c850-4293-aaa1-19d2a257bec9" providerId="ADAL" clId="{F4022577-BCF1-4634-9B90-066DA6F8D380}" dt="2026-09-15T15:42:00.220" v="4617" actId="1076"/>
          <ac:spMkLst>
            <pc:docMk/>
            <pc:sldMk cId="0" sldId="259"/>
            <ac:spMk id="40" creationId="{697E2215-C183-4188-9A67-A709DB78DCBE}"/>
          </ac:spMkLst>
        </pc:spChg>
        <pc:spChg chg="add mod">
          <ac:chgData name="Rabindra Bajracharya" userId="306949fe-c850-4293-aaa1-19d2a257bec9" providerId="ADAL" clId="{F4022577-BCF1-4634-9B90-066DA6F8D380}" dt="2026-09-15T15:45:08.059" v="4626" actId="1076"/>
          <ac:spMkLst>
            <pc:docMk/>
            <pc:sldMk cId="0" sldId="259"/>
            <ac:spMk id="42" creationId="{E6BABD51-E958-4757-B87F-DD455C07023F}"/>
          </ac:spMkLst>
        </pc:spChg>
        <pc:picChg chg="add del">
          <ac:chgData name="Rabindra Bajracharya" userId="306949fe-c850-4293-aaa1-19d2a257bec9" providerId="ADAL" clId="{F4022577-BCF1-4634-9B90-066DA6F8D380}" dt="2026-09-14T15:16:08.455" v="1573" actId="478"/>
          <ac:picMkLst>
            <pc:docMk/>
            <pc:sldMk cId="0" sldId="259"/>
            <ac:picMk id="15" creationId="{00000000-0000-0000-0000-000000000000}"/>
          </ac:picMkLst>
        </pc:picChg>
        <pc:picChg chg="add mod">
          <ac:chgData name="Rabindra Bajracharya" userId="306949fe-c850-4293-aaa1-19d2a257bec9" providerId="ADAL" clId="{F4022577-BCF1-4634-9B90-066DA6F8D380}" dt="2026-09-15T13:58:35.728" v="4230" actId="1076"/>
          <ac:picMkLst>
            <pc:docMk/>
            <pc:sldMk cId="0" sldId="259"/>
            <ac:picMk id="36" creationId="{2EC0C122-A449-33FA-C863-67AF61DD9486}"/>
          </ac:picMkLst>
        </pc:picChg>
        <pc:picChg chg="add mod">
          <ac:chgData name="Rabindra Bajracharya" userId="306949fe-c850-4293-aaa1-19d2a257bec9" providerId="ADAL" clId="{F4022577-BCF1-4634-9B90-066DA6F8D380}" dt="2026-09-15T14:05:07.052" v="4241" actId="1076"/>
          <ac:picMkLst>
            <pc:docMk/>
            <pc:sldMk cId="0" sldId="259"/>
            <ac:picMk id="38" creationId="{32502E3E-E5E2-8BC5-C27F-BC8910A8528E}"/>
          </ac:picMkLst>
        </pc:picChg>
      </pc:sldChg>
      <pc:sldChg chg="addSp delSp modSp mod ord modNotesTx">
        <pc:chgData name="Rabindra Bajracharya" userId="306949fe-c850-4293-aaa1-19d2a257bec9" providerId="ADAL" clId="{F4022577-BCF1-4634-9B90-066DA6F8D380}" dt="2026-09-21T12:23:54.612" v="4758" actId="20577"/>
        <pc:sldMkLst>
          <pc:docMk/>
          <pc:sldMk cId="0" sldId="260"/>
        </pc:sldMkLst>
        <pc:spChg chg="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3" creationId="{00000000-0000-0000-0000-000000000000}"/>
          </ac:spMkLst>
        </pc:spChg>
        <pc:spChg chg="add 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14" creationId="{B70DD0DB-1F8D-EEB4-F5EB-7FF34CAC834A}"/>
          </ac:spMkLst>
        </pc:spChg>
        <pc:spChg chg="add 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16" creationId="{064B892F-88BA-5FDF-616F-8741EF11E8DD}"/>
          </ac:spMkLst>
        </pc:spChg>
        <pc:spChg chg="add 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18" creationId="{0ABA585A-39F2-5CFB-B3C6-232459FBB909}"/>
          </ac:spMkLst>
        </pc:spChg>
        <pc:spChg chg="add 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20" creationId="{0EF3A619-3BFA-56A4-DDA1-D0A72736BE66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24" creationId="{B5D4D330-14C1-A758-24CE-BBD105F8B56A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27" creationId="{DD8BFD69-A588-9B9D-0EF4-728DED7A910B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28" creationId="{93D23CB3-4E04-EDE3-47E3-33E76646C351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29" creationId="{62675A4D-D2CF-6F77-3700-0CFD6F493285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0" creationId="{2D0CAB48-17F0-D96A-FF22-CC9776C7DBDC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1" creationId="{5CDDCD5D-9394-6EF5-23C2-40ED910F0AEE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3" creationId="{00C6FCF7-4DDF-E7F0-D400-3EF6F959A1F9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4" creationId="{CF039584-F749-FD40-DC6E-61975CDFC85D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6" creationId="{4C620BF6-572F-1DED-5838-AE820A72494C}"/>
          </ac:spMkLst>
        </pc:spChg>
        <pc:spChg chg="mod">
          <ac:chgData name="Rabindra Bajracharya" userId="306949fe-c850-4293-aaa1-19d2a257bec9" providerId="ADAL" clId="{F4022577-BCF1-4634-9B90-066DA6F8D380}" dt="2026-09-14T14:41:34.449" v="1390"/>
          <ac:spMkLst>
            <pc:docMk/>
            <pc:sldMk cId="0" sldId="260"/>
            <ac:spMk id="39" creationId="{AB2149DC-53ED-A953-3DE1-3D75F0ED54E2}"/>
          </ac:spMkLst>
        </pc:spChg>
        <pc:spChg chg="add mod">
          <ac:chgData name="Rabindra Bajracharya" userId="306949fe-c850-4293-aaa1-19d2a257bec9" providerId="ADAL" clId="{F4022577-BCF1-4634-9B90-066DA6F8D380}" dt="2026-09-15T13:02:04.971" v="3598" actId="1076"/>
          <ac:spMkLst>
            <pc:docMk/>
            <pc:sldMk cId="0" sldId="260"/>
            <ac:spMk id="48" creationId="{7C28CAA5-FA76-ECFF-F2F2-54CFD0E05A2E}"/>
          </ac:spMkLst>
        </pc:spChg>
        <pc:spChg chg="add">
          <ac:chgData name="Rabindra Bajracharya" userId="306949fe-c850-4293-aaa1-19d2a257bec9" providerId="ADAL" clId="{F4022577-BCF1-4634-9B90-066DA6F8D380}" dt="2026-09-14T16:03:13.903" v="1842" actId="22"/>
          <ac:spMkLst>
            <pc:docMk/>
            <pc:sldMk cId="0" sldId="260"/>
            <ac:spMk id="50" creationId="{C3114FF5-6C96-73A7-0B82-19BF5CCF28BF}"/>
          </ac:spMkLst>
        </pc:spChg>
        <pc:spChg chg="add mod">
          <ac:chgData name="Rabindra Bajracharya" userId="306949fe-c850-4293-aaa1-19d2a257bec9" providerId="ADAL" clId="{F4022577-BCF1-4634-9B90-066DA6F8D380}" dt="2026-09-15T13:03:18.574" v="3638" actId="14100"/>
          <ac:spMkLst>
            <pc:docMk/>
            <pc:sldMk cId="0" sldId="260"/>
            <ac:spMk id="52" creationId="{57A8559F-D635-6FC1-AEFA-CD5F7161599D}"/>
          </ac:spMkLst>
        </pc:spChg>
        <pc:spChg chg="add mod">
          <ac:chgData name="Rabindra Bajracharya" userId="306949fe-c850-4293-aaa1-19d2a257bec9" providerId="ADAL" clId="{F4022577-BCF1-4634-9B90-066DA6F8D380}" dt="2026-09-15T13:24:42.383" v="3841" actId="20577"/>
          <ac:spMkLst>
            <pc:docMk/>
            <pc:sldMk cId="0" sldId="260"/>
            <ac:spMk id="56" creationId="{7743CC91-C363-767A-4869-122630DE1FB4}"/>
          </ac:spMkLst>
        </pc:spChg>
        <pc:grpChg chg="mod">
          <ac:chgData name="Rabindra Bajracharya" userId="306949fe-c850-4293-aaa1-19d2a257bec9" providerId="ADAL" clId="{F4022577-BCF1-4634-9B90-066DA6F8D380}" dt="2026-09-14T16:03:04.703" v="1841" actId="1076"/>
          <ac:grpSpMkLst>
            <pc:docMk/>
            <pc:sldMk cId="0" sldId="260"/>
            <ac:grpSpMk id="22" creationId="{AC70EAB0-113D-9C77-0FC3-FB051187418A}"/>
          </ac:grpSpMkLst>
        </pc:grpChg>
        <pc:picChg chg="mod">
          <ac:chgData name="Rabindra Bajracharya" userId="306949fe-c850-4293-aaa1-19d2a257bec9" providerId="ADAL" clId="{F4022577-BCF1-4634-9B90-066DA6F8D380}" dt="2026-09-14T16:03:04.703" v="1841" actId="1076"/>
          <ac:picMkLst>
            <pc:docMk/>
            <pc:sldMk cId="0" sldId="260"/>
            <ac:picMk id="21" creationId="{7666C00A-90D6-BE3C-060F-DAA80EB257E8}"/>
          </ac:picMkLst>
        </pc:picChg>
      </pc:sldChg>
      <pc:sldChg chg="modSp mod">
        <pc:chgData name="Rabindra Bajracharya" userId="306949fe-c850-4293-aaa1-19d2a257bec9" providerId="ADAL" clId="{F4022577-BCF1-4634-9B90-066DA6F8D380}" dt="2026-09-15T13:46:33.604" v="4078" actId="20577"/>
        <pc:sldMkLst>
          <pc:docMk/>
          <pc:sldMk cId="0" sldId="270"/>
        </pc:sldMkLst>
        <pc:spChg chg="mod">
          <ac:chgData name="Rabindra Bajracharya" userId="306949fe-c850-4293-aaa1-19d2a257bec9" providerId="ADAL" clId="{F4022577-BCF1-4634-9B90-066DA6F8D380}" dt="2026-09-15T13:45:42.713" v="4054" actId="207"/>
          <ac:spMkLst>
            <pc:docMk/>
            <pc:sldMk cId="0" sldId="270"/>
            <ac:spMk id="3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45:32.768" v="4053" actId="207"/>
          <ac:spMkLst>
            <pc:docMk/>
            <pc:sldMk cId="0" sldId="270"/>
            <ac:spMk id="6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45:25.319" v="4052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46:33.604" v="4078" actId="20577"/>
          <ac:spMkLst>
            <pc:docMk/>
            <pc:sldMk cId="0" sldId="270"/>
            <ac:spMk id="8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44:05.188" v="4004" actId="20577"/>
          <ac:spMkLst>
            <pc:docMk/>
            <pc:sldMk cId="0" sldId="270"/>
            <ac:spMk id="9" creationId="{00000000-0000-0000-0000-000000000000}"/>
          </ac:spMkLst>
        </pc:spChg>
        <pc:spChg chg="mod">
          <ac:chgData name="Rabindra Bajracharya" userId="306949fe-c850-4293-aaa1-19d2a257bec9" providerId="ADAL" clId="{F4022577-BCF1-4634-9B90-066DA6F8D380}" dt="2026-09-15T13:45:32.768" v="4053" actId="207"/>
          <ac:spMkLst>
            <pc:docMk/>
            <pc:sldMk cId="0" sldId="270"/>
            <ac:spMk id="10" creationId="{00000000-0000-0000-0000-000000000000}"/>
          </ac:spMkLst>
        </pc:spChg>
      </pc:sldChg>
      <pc:sldChg chg="addSp delSp modSp add mod delAnim modAnim modNotesTx">
        <pc:chgData name="Rabindra Bajracharya" userId="306949fe-c850-4293-aaa1-19d2a257bec9" providerId="ADAL" clId="{F4022577-BCF1-4634-9B90-066DA6F8D380}" dt="2026-09-21T12:37:48.169" v="4764" actId="20577"/>
        <pc:sldMkLst>
          <pc:docMk/>
          <pc:sldMk cId="2769819523" sldId="271"/>
        </pc:sldMkLst>
        <pc:spChg chg="mod">
          <ac:chgData name="Rabindra Bajracharya" userId="306949fe-c850-4293-aaa1-19d2a257bec9" providerId="ADAL" clId="{F4022577-BCF1-4634-9B90-066DA6F8D380}" dt="2026-09-11T14:26:20.618" v="1251" actId="1076"/>
          <ac:spMkLst>
            <pc:docMk/>
            <pc:sldMk cId="2769819523" sldId="271"/>
            <ac:spMk id="6" creationId="{3F95CC40-4C33-5D2D-49C1-04DF28FEABFB}"/>
          </ac:spMkLst>
        </pc:spChg>
        <pc:spChg chg="mod">
          <ac:chgData name="Rabindra Bajracharya" userId="306949fe-c850-4293-aaa1-19d2a257bec9" providerId="ADAL" clId="{F4022577-BCF1-4634-9B90-066DA6F8D380}" dt="2026-09-15T14:22:06.607" v="4300" actId="20577"/>
          <ac:spMkLst>
            <pc:docMk/>
            <pc:sldMk cId="2769819523" sldId="271"/>
            <ac:spMk id="7" creationId="{B12CA3B2-4FA4-CDFA-0109-3921A3076B89}"/>
          </ac:spMkLst>
        </pc:spChg>
        <pc:spChg chg="mod">
          <ac:chgData name="Rabindra Bajracharya" userId="306949fe-c850-4293-aaa1-19d2a257bec9" providerId="ADAL" clId="{F4022577-BCF1-4634-9B90-066DA6F8D380}" dt="2026-09-11T14:26:20.618" v="1251" actId="1076"/>
          <ac:spMkLst>
            <pc:docMk/>
            <pc:sldMk cId="2769819523" sldId="271"/>
            <ac:spMk id="8" creationId="{AFD94108-7507-79C6-4D49-F22AFBEF79AC}"/>
          </ac:spMkLst>
        </pc:spChg>
        <pc:spChg chg="mod">
          <ac:chgData name="Rabindra Bajracharya" userId="306949fe-c850-4293-aaa1-19d2a257bec9" providerId="ADAL" clId="{F4022577-BCF1-4634-9B90-066DA6F8D380}" dt="2026-09-11T14:36:25.317" v="1352" actId="1035"/>
          <ac:spMkLst>
            <pc:docMk/>
            <pc:sldMk cId="2769819523" sldId="271"/>
            <ac:spMk id="9" creationId="{622D5439-D30D-D33A-DA8F-DD0FE9D3D574}"/>
          </ac:spMkLst>
        </pc:spChg>
        <pc:spChg chg="mod">
          <ac:chgData name="Rabindra Bajracharya" userId="306949fe-c850-4293-aaa1-19d2a257bec9" providerId="ADAL" clId="{F4022577-BCF1-4634-9B90-066DA6F8D380}" dt="2026-09-11T14:26:20.618" v="1251" actId="1076"/>
          <ac:spMkLst>
            <pc:docMk/>
            <pc:sldMk cId="2769819523" sldId="271"/>
            <ac:spMk id="10" creationId="{35E8C4CC-4F78-2460-34A9-38CB2683ED27}"/>
          </ac:spMkLst>
        </pc:spChg>
        <pc:spChg chg="mod">
          <ac:chgData name="Rabindra Bajracharya" userId="306949fe-c850-4293-aaa1-19d2a257bec9" providerId="ADAL" clId="{F4022577-BCF1-4634-9B90-066DA6F8D380}" dt="2026-09-14T15:23:22.525" v="1619" actId="20577"/>
          <ac:spMkLst>
            <pc:docMk/>
            <pc:sldMk cId="2769819523" sldId="271"/>
            <ac:spMk id="11" creationId="{D63AB9BE-2E04-B9E0-45E9-D5057BF5EF59}"/>
          </ac:spMkLst>
        </pc:spChg>
        <pc:spChg chg="add mod">
          <ac:chgData name="Rabindra Bajracharya" userId="306949fe-c850-4293-aaa1-19d2a257bec9" providerId="ADAL" clId="{F4022577-BCF1-4634-9B90-066DA6F8D380}" dt="2026-09-11T14:26:20.618" v="1251" actId="1076"/>
          <ac:spMkLst>
            <pc:docMk/>
            <pc:sldMk cId="2769819523" sldId="271"/>
            <ac:spMk id="17" creationId="{8244077F-4420-B3BA-D59E-BA6F2EEB8746}"/>
          </ac:spMkLst>
        </pc:spChg>
        <pc:spChg chg="add mod">
          <ac:chgData name="Rabindra Bajracharya" userId="306949fe-c850-4293-aaa1-19d2a257bec9" providerId="ADAL" clId="{F4022577-BCF1-4634-9B90-066DA6F8D380}" dt="2026-09-21T12:37:48.169" v="4764" actId="20577"/>
          <ac:spMkLst>
            <pc:docMk/>
            <pc:sldMk cId="2769819523" sldId="271"/>
            <ac:spMk id="18" creationId="{49464654-AB3C-3E59-D5C6-265B6AD18881}"/>
          </ac:spMkLst>
        </pc:spChg>
        <pc:spChg chg="add mod">
          <ac:chgData name="Rabindra Bajracharya" userId="306949fe-c850-4293-aaa1-19d2a257bec9" providerId="ADAL" clId="{F4022577-BCF1-4634-9B90-066DA6F8D380}" dt="2026-09-11T14:34:33.215" v="1331" actId="1076"/>
          <ac:spMkLst>
            <pc:docMk/>
            <pc:sldMk cId="2769819523" sldId="271"/>
            <ac:spMk id="19" creationId="{4EBE0621-E2EF-8D3C-EC2B-5F7B17C2634F}"/>
          </ac:spMkLst>
        </pc:spChg>
        <pc:spChg chg="add">
          <ac:chgData name="Rabindra Bajracharya" userId="306949fe-c850-4293-aaa1-19d2a257bec9" providerId="ADAL" clId="{F4022577-BCF1-4634-9B90-066DA6F8D380}" dt="2026-09-14T16:03:31.872" v="1847" actId="22"/>
          <ac:spMkLst>
            <pc:docMk/>
            <pc:sldMk cId="2769819523" sldId="271"/>
            <ac:spMk id="23" creationId="{AAC6B706-14BB-0689-FB6F-A9984CAAAA77}"/>
          </ac:spMkLst>
        </pc:spChg>
        <pc:spChg chg="add">
          <ac:chgData name="Rabindra Bajracharya" userId="306949fe-c850-4293-aaa1-19d2a257bec9" providerId="ADAL" clId="{F4022577-BCF1-4634-9B90-066DA6F8D380}" dt="2026-09-14T16:08:42.892" v="2006" actId="22"/>
          <ac:spMkLst>
            <pc:docMk/>
            <pc:sldMk cId="2769819523" sldId="271"/>
            <ac:spMk id="27" creationId="{4159480D-92B1-6D5B-2A8A-417F2010ECE3}"/>
          </ac:spMkLst>
        </pc:spChg>
        <pc:spChg chg="add">
          <ac:chgData name="Rabindra Bajracharya" userId="306949fe-c850-4293-aaa1-19d2a257bec9" providerId="ADAL" clId="{F4022577-BCF1-4634-9B90-066DA6F8D380}" dt="2026-09-14T16:08:42.892" v="2006" actId="22"/>
          <ac:spMkLst>
            <pc:docMk/>
            <pc:sldMk cId="2769819523" sldId="271"/>
            <ac:spMk id="29" creationId="{434FB08F-0823-116D-94E5-75F99EFE04AE}"/>
          </ac:spMkLst>
        </pc:spChg>
        <pc:picChg chg="mod">
          <ac:chgData name="Rabindra Bajracharya" userId="306949fe-c850-4293-aaa1-19d2a257bec9" providerId="ADAL" clId="{F4022577-BCF1-4634-9B90-066DA6F8D380}" dt="2026-09-14T15:23:33.197" v="1620" actId="14100"/>
          <ac:picMkLst>
            <pc:docMk/>
            <pc:sldMk cId="2769819523" sldId="271"/>
            <ac:picMk id="22" creationId="{5C3D96EB-090D-AFA3-FFA2-9825AA88CEA1}"/>
          </ac:picMkLst>
        </pc:picChg>
      </pc:sldChg>
      <pc:sldChg chg="addSp delSp modSp add mod ord delAnim modAnim">
        <pc:chgData name="Rabindra Bajracharya" userId="306949fe-c850-4293-aaa1-19d2a257bec9" providerId="ADAL" clId="{F4022577-BCF1-4634-9B90-066DA6F8D380}" dt="2026-09-15T15:47:20.202" v="4631"/>
        <pc:sldMkLst>
          <pc:docMk/>
          <pc:sldMk cId="2274665850" sldId="272"/>
        </pc:sldMkLst>
        <pc:spChg chg="mod">
          <ac:chgData name="Rabindra Bajracharya" userId="306949fe-c850-4293-aaa1-19d2a257bec9" providerId="ADAL" clId="{F4022577-BCF1-4634-9B90-066DA6F8D380}" dt="2026-09-14T16:06:36.943" v="1914" actId="1038"/>
          <ac:spMkLst>
            <pc:docMk/>
            <pc:sldMk cId="2274665850" sldId="272"/>
            <ac:spMk id="3" creationId="{8F527A00-CF33-FACC-6E7A-A5DDC08A6A90}"/>
          </ac:spMkLst>
        </pc:spChg>
        <pc:spChg chg="add mod">
          <ac:chgData name="Rabindra Bajracharya" userId="306949fe-c850-4293-aaa1-19d2a257bec9" providerId="ADAL" clId="{F4022577-BCF1-4634-9B90-066DA6F8D380}" dt="2026-09-11T14:34:39.502" v="1332" actId="1076"/>
          <ac:spMkLst>
            <pc:docMk/>
            <pc:sldMk cId="2274665850" sldId="272"/>
            <ac:spMk id="4" creationId="{63938580-B782-A267-6111-997319044043}"/>
          </ac:spMkLst>
        </pc:spChg>
        <pc:spChg chg="mod">
          <ac:chgData name="Rabindra Bajracharya" userId="306949fe-c850-4293-aaa1-19d2a257bec9" providerId="ADAL" clId="{F4022577-BCF1-4634-9B90-066DA6F8D380}" dt="2026-09-14T16:07:07.183" v="1935" actId="1036"/>
          <ac:spMkLst>
            <pc:docMk/>
            <pc:sldMk cId="2274665850" sldId="272"/>
            <ac:spMk id="7" creationId="{C6B41B21-C78A-039A-D417-5BDFD0882938}"/>
          </ac:spMkLst>
        </pc:spChg>
        <pc:spChg chg="mod">
          <ac:chgData name="Rabindra Bajracharya" userId="306949fe-c850-4293-aaa1-19d2a257bec9" providerId="ADAL" clId="{F4022577-BCF1-4634-9B90-066DA6F8D380}" dt="2026-09-11T14:13:52.840" v="1174" actId="1076"/>
          <ac:spMkLst>
            <pc:docMk/>
            <pc:sldMk cId="2274665850" sldId="272"/>
            <ac:spMk id="8" creationId="{AC0D1B79-CB51-3663-2AEC-D2163EB15AFC}"/>
          </ac:spMkLst>
        </pc:spChg>
        <pc:spChg chg="mod">
          <ac:chgData name="Rabindra Bajracharya" userId="306949fe-c850-4293-aaa1-19d2a257bec9" providerId="ADAL" clId="{F4022577-BCF1-4634-9B90-066DA6F8D380}" dt="2026-09-11T14:29:49.342" v="1274" actId="108"/>
          <ac:spMkLst>
            <pc:docMk/>
            <pc:sldMk cId="2274665850" sldId="272"/>
            <ac:spMk id="9" creationId="{D3B711B7-8D14-8524-B9C5-122D3585DC75}"/>
          </ac:spMkLst>
        </pc:spChg>
        <pc:spChg chg="mod">
          <ac:chgData name="Rabindra Bajracharya" userId="306949fe-c850-4293-aaa1-19d2a257bec9" providerId="ADAL" clId="{F4022577-BCF1-4634-9B90-066DA6F8D380}" dt="2026-09-11T14:30:06.056" v="1276" actId="1076"/>
          <ac:spMkLst>
            <pc:docMk/>
            <pc:sldMk cId="2274665850" sldId="272"/>
            <ac:spMk id="11" creationId="{6E77606D-FE5F-9B7A-1C49-AB860EC1CEA0}"/>
          </ac:spMkLst>
        </pc:spChg>
        <pc:spChg chg="add">
          <ac:chgData name="Rabindra Bajracharya" userId="306949fe-c850-4293-aaa1-19d2a257bec9" providerId="ADAL" clId="{F4022577-BCF1-4634-9B90-066DA6F8D380}" dt="2026-09-14T16:03:24.146" v="1844" actId="22"/>
          <ac:spMkLst>
            <pc:docMk/>
            <pc:sldMk cId="2274665850" sldId="272"/>
            <ac:spMk id="16" creationId="{35BDC6A5-6A86-6B87-C75E-7A44B088E024}"/>
          </ac:spMkLst>
        </pc:spChg>
        <pc:spChg chg="add mod">
          <ac:chgData name="Rabindra Bajracharya" userId="306949fe-c850-4293-aaa1-19d2a257bec9" providerId="ADAL" clId="{F4022577-BCF1-4634-9B90-066DA6F8D380}" dt="2026-09-14T16:07:45.154" v="1999" actId="6549"/>
          <ac:spMkLst>
            <pc:docMk/>
            <pc:sldMk cId="2274665850" sldId="272"/>
            <ac:spMk id="18" creationId="{D2013467-D8E4-BCF9-F4BA-B8911E824271}"/>
          </ac:spMkLst>
        </pc:spChg>
        <pc:spChg chg="add mod">
          <ac:chgData name="Rabindra Bajracharya" userId="306949fe-c850-4293-aaa1-19d2a257bec9" providerId="ADAL" clId="{F4022577-BCF1-4634-9B90-066DA6F8D380}" dt="2026-09-14T16:07:31.632" v="1997" actId="1036"/>
          <ac:spMkLst>
            <pc:docMk/>
            <pc:sldMk cId="2274665850" sldId="272"/>
            <ac:spMk id="21" creationId="{1EF37683-549F-F3ED-47D5-A8A66955E94C}"/>
          </ac:spMkLst>
        </pc:spChg>
        <pc:spChg chg="add mod">
          <ac:chgData name="Rabindra Bajracharya" userId="306949fe-c850-4293-aaa1-19d2a257bec9" providerId="ADAL" clId="{F4022577-BCF1-4634-9B90-066DA6F8D380}" dt="2026-09-15T14:09:04.326" v="4273" actId="692"/>
          <ac:spMkLst>
            <pc:docMk/>
            <pc:sldMk cId="2274665850" sldId="272"/>
            <ac:spMk id="28" creationId="{C3557268-727A-A7B9-3CC7-0D9C88A6ABC5}"/>
          </ac:spMkLst>
        </pc:spChg>
        <pc:picChg chg="add mod">
          <ac:chgData name="Rabindra Bajracharya" userId="306949fe-c850-4293-aaa1-19d2a257bec9" providerId="ADAL" clId="{F4022577-BCF1-4634-9B90-066DA6F8D380}" dt="2026-09-15T14:07:56.389" v="4261" actId="1076"/>
          <ac:picMkLst>
            <pc:docMk/>
            <pc:sldMk cId="2274665850" sldId="272"/>
            <ac:picMk id="23" creationId="{9BA3E134-E793-A645-6BE3-3501D4494BEE}"/>
          </ac:picMkLst>
        </pc:picChg>
        <pc:picChg chg="add mod">
          <ac:chgData name="Rabindra Bajracharya" userId="306949fe-c850-4293-aaa1-19d2a257bec9" providerId="ADAL" clId="{F4022577-BCF1-4634-9B90-066DA6F8D380}" dt="2026-09-15T14:08:28.566" v="4263" actId="1076"/>
          <ac:picMkLst>
            <pc:docMk/>
            <pc:sldMk cId="2274665850" sldId="272"/>
            <ac:picMk id="27" creationId="{6A1497E9-A73F-03A6-7943-A2B0C58072FD}"/>
          </ac:picMkLst>
        </pc:picChg>
        <pc:cxnChg chg="add mod">
          <ac:chgData name="Rabindra Bajracharya" userId="306949fe-c850-4293-aaa1-19d2a257bec9" providerId="ADAL" clId="{F4022577-BCF1-4634-9B90-066DA6F8D380}" dt="2026-09-15T14:10:06.301" v="4289" actId="692"/>
          <ac:cxnSpMkLst>
            <pc:docMk/>
            <pc:sldMk cId="2274665850" sldId="272"/>
            <ac:cxnSpMk id="30" creationId="{82D3228C-F0B3-2EFD-5EBC-D2AB35A169ED}"/>
          </ac:cxnSpMkLst>
        </pc:cxnChg>
        <pc:cxnChg chg="add mod">
          <ac:chgData name="Rabindra Bajracharya" userId="306949fe-c850-4293-aaa1-19d2a257bec9" providerId="ADAL" clId="{F4022577-BCF1-4634-9B90-066DA6F8D380}" dt="2026-09-15T14:10:31.532" v="4292" actId="14100"/>
          <ac:cxnSpMkLst>
            <pc:docMk/>
            <pc:sldMk cId="2274665850" sldId="272"/>
            <ac:cxnSpMk id="32" creationId="{0E2C31D5-DDF0-113E-8971-043D852146E6}"/>
          </ac:cxnSpMkLst>
        </pc:cxnChg>
      </pc:sldChg>
      <pc:sldChg chg="addSp delSp modSp add mod ord setBg modAnim modNotesTx">
        <pc:chgData name="Rabindra Bajracharya" userId="306949fe-c850-4293-aaa1-19d2a257bec9" providerId="ADAL" clId="{F4022577-BCF1-4634-9B90-066DA6F8D380}" dt="2026-09-21T10:55:25.191" v="4673" actId="20577"/>
        <pc:sldMkLst>
          <pc:docMk/>
          <pc:sldMk cId="4063375926" sldId="273"/>
        </pc:sldMkLst>
        <pc:spChg chg="mod">
          <ac:chgData name="Rabindra Bajracharya" userId="306949fe-c850-4293-aaa1-19d2a257bec9" providerId="ADAL" clId="{F4022577-BCF1-4634-9B90-066DA6F8D380}" dt="2026-09-15T14:25:00.191" v="4310" actId="1076"/>
          <ac:spMkLst>
            <pc:docMk/>
            <pc:sldMk cId="4063375926" sldId="273"/>
            <ac:spMk id="2" creationId="{8BDAFDB8-63CD-0B27-D8FA-4AE4604E86C3}"/>
          </ac:spMkLst>
        </pc:spChg>
        <pc:spChg chg="mod">
          <ac:chgData name="Rabindra Bajracharya" userId="306949fe-c850-4293-aaa1-19d2a257bec9" providerId="ADAL" clId="{F4022577-BCF1-4634-9B90-066DA6F8D380}" dt="2026-09-21T10:55:25.191" v="4673" actId="20577"/>
          <ac:spMkLst>
            <pc:docMk/>
            <pc:sldMk cId="4063375926" sldId="273"/>
            <ac:spMk id="4" creationId="{038B602F-9F3D-40E7-5DB0-A37165CA1681}"/>
          </ac:spMkLst>
        </pc:spChg>
        <pc:spChg chg="add mod">
          <ac:chgData name="Rabindra Bajracharya" userId="306949fe-c850-4293-aaa1-19d2a257bec9" providerId="ADAL" clId="{F4022577-BCF1-4634-9B90-066DA6F8D380}" dt="2026-09-14T16:04:06.259" v="1852" actId="20577"/>
          <ac:spMkLst>
            <pc:docMk/>
            <pc:sldMk cId="4063375926" sldId="273"/>
            <ac:spMk id="11" creationId="{3D0FDC7A-DDDB-DDBC-3638-37033BB26C25}"/>
          </ac:spMkLst>
        </pc:spChg>
        <pc:spChg chg="add">
          <ac:chgData name="Rabindra Bajracharya" userId="306949fe-c850-4293-aaa1-19d2a257bec9" providerId="ADAL" clId="{F4022577-BCF1-4634-9B90-066DA6F8D380}" dt="2026-09-14T16:03:36.106" v="1848" actId="22"/>
          <ac:spMkLst>
            <pc:docMk/>
            <pc:sldMk cId="4063375926" sldId="273"/>
            <ac:spMk id="13" creationId="{2DBCBC11-205B-1143-1D73-6E1E532710CA}"/>
          </ac:spMkLst>
        </pc:spChg>
        <pc:spChg chg="add mod">
          <ac:chgData name="Rabindra Bajracharya" userId="306949fe-c850-4293-aaa1-19d2a257bec9" providerId="ADAL" clId="{F4022577-BCF1-4634-9B90-066DA6F8D380}" dt="2026-09-14T16:09:31.877" v="2010" actId="14100"/>
          <ac:spMkLst>
            <pc:docMk/>
            <pc:sldMk cId="4063375926" sldId="273"/>
            <ac:spMk id="15" creationId="{2AF833DE-38BA-8C99-A743-04AB594ED45F}"/>
          </ac:spMkLst>
        </pc:spChg>
        <pc:graphicFrameChg chg="add mod modGraphic">
          <ac:chgData name="Rabindra Bajracharya" userId="306949fe-c850-4293-aaa1-19d2a257bec9" providerId="ADAL" clId="{F4022577-BCF1-4634-9B90-066DA6F8D380}" dt="2026-09-15T10:06:24.875" v="2557"/>
          <ac:graphicFrameMkLst>
            <pc:docMk/>
            <pc:sldMk cId="4063375926" sldId="273"/>
            <ac:graphicFrameMk id="9" creationId="{65609767-236D-051C-2534-F86198CFE2D5}"/>
          </ac:graphicFrameMkLst>
        </pc:graphicFrameChg>
        <pc:picChg chg="add mod">
          <ac:chgData name="Rabindra Bajracharya" userId="306949fe-c850-4293-aaa1-19d2a257bec9" providerId="ADAL" clId="{F4022577-BCF1-4634-9B90-066DA6F8D380}" dt="2026-09-15T14:31:44.731" v="4319" actId="1076"/>
          <ac:picMkLst>
            <pc:docMk/>
            <pc:sldMk cId="4063375926" sldId="273"/>
            <ac:picMk id="17" creationId="{0F003A8A-57FC-AB20-024D-DAA09A800156}"/>
          </ac:picMkLst>
        </pc:picChg>
      </pc:sldChg>
      <pc:sldChg chg="addSp delSp modSp add mod ord modAnim modNotesTx">
        <pc:chgData name="Rabindra Bajracharya" userId="306949fe-c850-4293-aaa1-19d2a257bec9" providerId="ADAL" clId="{F4022577-BCF1-4634-9B90-066DA6F8D380}" dt="2026-09-15T16:03:32.891" v="4654"/>
        <pc:sldMkLst>
          <pc:docMk/>
          <pc:sldMk cId="2599038789" sldId="1499"/>
        </pc:sldMkLst>
        <pc:spChg chg="add mod">
          <ac:chgData name="Rabindra Bajracharya" userId="306949fe-c850-4293-aaa1-19d2a257bec9" providerId="ADAL" clId="{F4022577-BCF1-4634-9B90-066DA6F8D380}" dt="2026-09-14T16:08:58.804" v="2007" actId="1076"/>
          <ac:spMkLst>
            <pc:docMk/>
            <pc:sldMk cId="2599038789" sldId="1499"/>
            <ac:spMk id="12" creationId="{847CAB2E-E829-7438-B982-44E91005131F}"/>
          </ac:spMkLst>
        </pc:spChg>
        <pc:spChg chg="add mod">
          <ac:chgData name="Rabindra Bajracharya" userId="306949fe-c850-4293-aaa1-19d2a257bec9" providerId="ADAL" clId="{F4022577-BCF1-4634-9B90-066DA6F8D380}" dt="2026-09-15T16:02:50.492" v="4637" actId="1076"/>
          <ac:spMkLst>
            <pc:docMk/>
            <pc:sldMk cId="2599038789" sldId="1499"/>
            <ac:spMk id="14" creationId="{74DAA650-CC92-24BF-3202-2E6D797BA9AD}"/>
          </ac:spMkLst>
        </pc:spChg>
        <pc:spChg chg="add mod">
          <ac:chgData name="Rabindra Bajracharya" userId="306949fe-c850-4293-aaa1-19d2a257bec9" providerId="ADAL" clId="{F4022577-BCF1-4634-9B90-066DA6F8D380}" dt="2026-09-14T16:08:58.804" v="2007" actId="1076"/>
          <ac:spMkLst>
            <pc:docMk/>
            <pc:sldMk cId="2599038789" sldId="1499"/>
            <ac:spMk id="16" creationId="{19EC98C1-98AD-F678-886F-59437F063079}"/>
          </ac:spMkLst>
        </pc:spChg>
        <pc:spChg chg="add mod">
          <ac:chgData name="Rabindra Bajracharya" userId="306949fe-c850-4293-aaa1-19d2a257bec9" providerId="ADAL" clId="{F4022577-BCF1-4634-9B90-066DA6F8D380}" dt="2026-09-15T16:02:54.744" v="4638" actId="1076"/>
          <ac:spMkLst>
            <pc:docMk/>
            <pc:sldMk cId="2599038789" sldId="1499"/>
            <ac:spMk id="18" creationId="{A3410D27-9195-1703-93AF-E207D064B62A}"/>
          </ac:spMkLst>
        </pc:spChg>
        <pc:spChg chg="add">
          <ac:chgData name="Rabindra Bajracharya" userId="306949fe-c850-4293-aaa1-19d2a257bec9" providerId="ADAL" clId="{F4022577-BCF1-4634-9B90-066DA6F8D380}" dt="2026-09-14T16:09:51.679" v="2013" actId="22"/>
          <ac:spMkLst>
            <pc:docMk/>
            <pc:sldMk cId="2599038789" sldId="1499"/>
            <ac:spMk id="21" creationId="{32F1965F-61BF-40EE-FEAF-2D99A7E5685E}"/>
          </ac:spMkLst>
        </pc:spChg>
        <pc:spChg chg="add">
          <ac:chgData name="Rabindra Bajracharya" userId="306949fe-c850-4293-aaa1-19d2a257bec9" providerId="ADAL" clId="{F4022577-BCF1-4634-9B90-066DA6F8D380}" dt="2026-09-14T16:09:51.679" v="2013" actId="22"/>
          <ac:spMkLst>
            <pc:docMk/>
            <pc:sldMk cId="2599038789" sldId="1499"/>
            <ac:spMk id="23" creationId="{C9736268-232D-5077-898D-94D1179F9968}"/>
          </ac:spMkLst>
        </pc:spChg>
        <pc:spChg chg="add mod">
          <ac:chgData name="Rabindra Bajracharya" userId="306949fe-c850-4293-aaa1-19d2a257bec9" providerId="ADAL" clId="{F4022577-BCF1-4634-9B90-066DA6F8D380}" dt="2026-09-15T16:03:25.797" v="4653" actId="14100"/>
          <ac:spMkLst>
            <pc:docMk/>
            <pc:sldMk cId="2599038789" sldId="1499"/>
            <ac:spMk id="25" creationId="{27B1925C-25E5-5D6B-8483-EBBD20497B93}"/>
          </ac:spMkLst>
        </pc:spChg>
        <pc:spChg chg="mod">
          <ac:chgData name="Rabindra Bajracharya" userId="306949fe-c850-4293-aaa1-19d2a257bec9" providerId="ADAL" clId="{F4022577-BCF1-4634-9B90-066DA6F8D380}" dt="2026-09-15T14:38:36.595" v="4321"/>
          <ac:spMkLst>
            <pc:docMk/>
            <pc:sldMk cId="2599038789" sldId="1499"/>
            <ac:spMk id="80" creationId="{BCC0A663-1F2B-41EB-9E44-86D4BC027CE9}"/>
          </ac:spMkLst>
        </pc:spChg>
        <pc:picChg chg="add mod">
          <ac:chgData name="Rabindra Bajracharya" userId="306949fe-c850-4293-aaa1-19d2a257bec9" providerId="ADAL" clId="{F4022577-BCF1-4634-9B90-066DA6F8D380}" dt="2026-09-14T16:08:58.804" v="2007" actId="1076"/>
          <ac:picMkLst>
            <pc:docMk/>
            <pc:sldMk cId="2599038789" sldId="1499"/>
            <ac:picMk id="19" creationId="{1E5680D1-9B17-B8AB-7CBA-739C64D67E3D}"/>
          </ac:picMkLst>
        </pc:picChg>
      </pc:sldChg>
      <pc:sldChg chg="addSp delSp modSp add mod ord modAnim">
        <pc:chgData name="Rabindra Bajracharya" userId="306949fe-c850-4293-aaa1-19d2a257bec9" providerId="ADAL" clId="{F4022577-BCF1-4634-9B90-066DA6F8D380}" dt="2026-09-21T10:53:26.766" v="4662" actId="20577"/>
        <pc:sldMkLst>
          <pc:docMk/>
          <pc:sldMk cId="1005740426" sldId="1501"/>
        </pc:sldMkLst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5" creationId="{CD2FDE96-682A-D96C-D659-7CBCBA5F8A28}"/>
          </ac:spMkLst>
        </pc:spChg>
        <pc:spChg chg="mod">
          <ac:chgData name="Rabindra Bajracharya" userId="306949fe-c850-4293-aaa1-19d2a257bec9" providerId="ADAL" clId="{F4022577-BCF1-4634-9B90-066DA6F8D380}" dt="2026-09-14T16:40:02.775" v="2221" actId="6549"/>
          <ac:spMkLst>
            <pc:docMk/>
            <pc:sldMk cId="1005740426" sldId="1501"/>
            <ac:spMk id="11" creationId="{5AF943E4-DD38-3536-85A9-86E0585DA1A2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12" creationId="{62EA2EDE-3F9C-A4E3-2976-8F83B3B9DCB3}"/>
          </ac:spMkLst>
        </pc:spChg>
        <pc:spChg chg="mod">
          <ac:chgData name="Rabindra Bajracharya" userId="306949fe-c850-4293-aaa1-19d2a257bec9" providerId="ADAL" clId="{F4022577-BCF1-4634-9B90-066DA6F8D380}" dt="2026-09-14T16:39:19.118" v="2219" actId="14100"/>
          <ac:spMkLst>
            <pc:docMk/>
            <pc:sldMk cId="1005740426" sldId="1501"/>
            <ac:spMk id="15" creationId="{0F66EF05-352B-4465-A5AE-50B0ED90CFAE}"/>
          </ac:spMkLst>
        </pc:spChg>
        <pc:spChg chg="mod">
          <ac:chgData name="Rabindra Bajracharya" userId="306949fe-c850-4293-aaa1-19d2a257bec9" providerId="ADAL" clId="{F4022577-BCF1-4634-9B90-066DA6F8D380}" dt="2026-09-21T10:53:07.607" v="4656" actId="6549"/>
          <ac:spMkLst>
            <pc:docMk/>
            <pc:sldMk cId="1005740426" sldId="1501"/>
            <ac:spMk id="16" creationId="{015D7557-4C88-E50A-A868-E71F1A6C25DB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20" creationId="{70F1E8AD-3911-6F21-6D7D-44A2C54DB9A3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22" creationId="{BE9C9A0A-2241-DC90-4C9A-5FE6F748CF3C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24" creationId="{9132207E-5538-1E5E-E58E-AA4AD87766C4}"/>
          </ac:spMkLst>
        </pc:spChg>
        <pc:spChg chg="mod">
          <ac:chgData name="Rabindra Bajracharya" userId="306949fe-c850-4293-aaa1-19d2a257bec9" providerId="ADAL" clId="{F4022577-BCF1-4634-9B90-066DA6F8D380}" dt="2026-09-15T08:05:50.811" v="2282" actId="14100"/>
          <ac:spMkLst>
            <pc:docMk/>
            <pc:sldMk cId="1005740426" sldId="1501"/>
            <ac:spMk id="26" creationId="{BBC5AFE6-96FE-F8A0-424D-4B12D5EB7C2D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30" creationId="{5CC181B2-7B88-84B7-EEF3-DE07586C7DE1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32" creationId="{6CD394B2-733D-594F-C0D9-F459D4E98B34}"/>
          </ac:spMkLst>
        </pc:spChg>
        <pc:spChg chg="add">
          <ac:chgData name="Rabindra Bajracharya" userId="306949fe-c850-4293-aaa1-19d2a257bec9" providerId="ADAL" clId="{F4022577-BCF1-4634-9B90-066DA6F8D380}" dt="2026-09-14T16:40:18.471" v="2225" actId="22"/>
          <ac:spMkLst>
            <pc:docMk/>
            <pc:sldMk cId="1005740426" sldId="1501"/>
            <ac:spMk id="40" creationId="{09292643-8D8C-A7B8-DBC8-AAE75442F6E6}"/>
          </ac:spMkLst>
        </pc:spChg>
        <pc:spChg chg="add mod">
          <ac:chgData name="Rabindra Bajracharya" userId="306949fe-c850-4293-aaa1-19d2a257bec9" providerId="ADAL" clId="{F4022577-BCF1-4634-9B90-066DA6F8D380}" dt="2026-09-15T09:05:31.173" v="2441" actId="1076"/>
          <ac:spMkLst>
            <pc:docMk/>
            <pc:sldMk cId="1005740426" sldId="1501"/>
            <ac:spMk id="44" creationId="{2DE08EF1-9874-AF15-AC4B-511E0167F73F}"/>
          </ac:spMkLst>
        </pc:spChg>
        <pc:spChg chg="add mod">
          <ac:chgData name="Rabindra Bajracharya" userId="306949fe-c850-4293-aaa1-19d2a257bec9" providerId="ADAL" clId="{F4022577-BCF1-4634-9B90-066DA6F8D380}" dt="2026-09-21T10:53:26.766" v="4662" actId="20577"/>
          <ac:spMkLst>
            <pc:docMk/>
            <pc:sldMk cId="1005740426" sldId="1501"/>
            <ac:spMk id="50" creationId="{738DCC4A-834F-8570-FAAE-7F23A4825E91}"/>
          </ac:spMkLst>
        </pc:spChg>
        <pc:spChg chg="add mod">
          <ac:chgData name="Rabindra Bajracharya" userId="306949fe-c850-4293-aaa1-19d2a257bec9" providerId="ADAL" clId="{F4022577-BCF1-4634-9B90-066DA6F8D380}" dt="2026-09-21T10:53:20.030" v="4659" actId="20577"/>
          <ac:spMkLst>
            <pc:docMk/>
            <pc:sldMk cId="1005740426" sldId="1501"/>
            <ac:spMk id="52" creationId="{0E5C6E4A-BEC1-9D60-36DB-7F7B666D7ED2}"/>
          </ac:spMkLst>
        </pc:spChg>
      </pc:sldChg>
      <pc:sldChg chg="addSp delSp modSp add mod modAnim">
        <pc:chgData name="Rabindra Bajracharya" userId="306949fe-c850-4293-aaa1-19d2a257bec9" providerId="ADAL" clId="{F4022577-BCF1-4634-9B90-066DA6F8D380}" dt="2026-09-21T12:52:20.461" v="4771"/>
        <pc:sldMkLst>
          <pc:docMk/>
          <pc:sldMk cId="396268838" sldId="1502"/>
        </pc:sldMkLst>
        <pc:spChg chg="add mod">
          <ac:chgData name="Rabindra Bajracharya" userId="306949fe-c850-4293-aaa1-19d2a257bec9" providerId="ADAL" clId="{F4022577-BCF1-4634-9B90-066DA6F8D380}" dt="2026-09-15T10:01:11.155" v="2476" actId="1582"/>
          <ac:spMkLst>
            <pc:docMk/>
            <pc:sldMk cId="396268838" sldId="1502"/>
            <ac:spMk id="2" creationId="{21E61488-11C4-A580-62DB-A9406616885C}"/>
          </ac:spMkLst>
        </pc:spChg>
        <pc:spChg chg="mod">
          <ac:chgData name="Rabindra Bajracharya" userId="306949fe-c850-4293-aaa1-19d2a257bec9" providerId="ADAL" clId="{F4022577-BCF1-4634-9B90-066DA6F8D380}" dt="2026-09-21T10:53:45.611" v="4663" actId="6549"/>
          <ac:spMkLst>
            <pc:docMk/>
            <pc:sldMk cId="396268838" sldId="1502"/>
            <ac:spMk id="16" creationId="{002A7071-309F-C382-1188-2F6F26E0E0EE}"/>
          </ac:spMkLst>
        </pc:spChg>
        <pc:spChg chg="add del">
          <ac:chgData name="Rabindra Bajracharya" userId="306949fe-c850-4293-aaa1-19d2a257bec9" providerId="ADAL" clId="{F4022577-BCF1-4634-9B90-066DA6F8D380}" dt="2026-09-15T09:58:34.335" v="2465" actId="478"/>
          <ac:spMkLst>
            <pc:docMk/>
            <pc:sldMk cId="396268838" sldId="1502"/>
            <ac:spMk id="54" creationId="{EB9CB44F-5EC2-8980-54C7-368ABE16EE01}"/>
          </ac:spMkLst>
        </pc:spChg>
        <pc:picChg chg="add del">
          <ac:chgData name="Rabindra Bajracharya" userId="306949fe-c850-4293-aaa1-19d2a257bec9" providerId="ADAL" clId="{F4022577-BCF1-4634-9B90-066DA6F8D380}" dt="2026-09-15T09:58:34.841" v="2466" actId="478"/>
          <ac:picMkLst>
            <pc:docMk/>
            <pc:sldMk cId="396268838" sldId="1502"/>
            <ac:picMk id="56" creationId="{573FCC21-1C0A-B7F7-CD22-07BD1FE45D52}"/>
          </ac:picMkLst>
        </pc:picChg>
      </pc:sldChg>
      <pc:sldChg chg="addSp delSp modSp add mod delAnim modAnim">
        <pc:chgData name="Rabindra Bajracharya" userId="306949fe-c850-4293-aaa1-19d2a257bec9" providerId="ADAL" clId="{F4022577-BCF1-4634-9B90-066DA6F8D380}" dt="2026-09-21T12:51:06.479" v="4767"/>
        <pc:sldMkLst>
          <pc:docMk/>
          <pc:sldMk cId="3346848232" sldId="1503"/>
        </pc:sldMkLst>
        <pc:spChg chg="mod">
          <ac:chgData name="Rabindra Bajracharya" userId="306949fe-c850-4293-aaa1-19d2a257bec9" providerId="ADAL" clId="{F4022577-BCF1-4634-9B90-066DA6F8D380}" dt="2026-09-15T10:05:22.707" v="2550" actId="1038"/>
          <ac:spMkLst>
            <pc:docMk/>
            <pc:sldMk cId="3346848232" sldId="1503"/>
            <ac:spMk id="2" creationId="{214A027A-7941-996A-A54B-4A95AD8CE746}"/>
          </ac:spMkLst>
        </pc:spChg>
        <pc:spChg chg="add mod">
          <ac:chgData name="Rabindra Bajracharya" userId="306949fe-c850-4293-aaa1-19d2a257bec9" providerId="ADAL" clId="{F4022577-BCF1-4634-9B90-066DA6F8D380}" dt="2026-09-15T10:08:37.200" v="2588" actId="1076"/>
          <ac:spMkLst>
            <pc:docMk/>
            <pc:sldMk cId="3346848232" sldId="1503"/>
            <ac:spMk id="4" creationId="{45CE1776-8BED-8B71-EF52-1BFE4907CA3A}"/>
          </ac:spMkLst>
        </pc:spChg>
        <pc:spChg chg="add mod">
          <ac:chgData name="Rabindra Bajracharya" userId="306949fe-c850-4293-aaa1-19d2a257bec9" providerId="ADAL" clId="{F4022577-BCF1-4634-9B90-066DA6F8D380}" dt="2026-09-15T10:11:03.324" v="2605" actId="20577"/>
          <ac:spMkLst>
            <pc:docMk/>
            <pc:sldMk cId="3346848232" sldId="1503"/>
            <ac:spMk id="9" creationId="{E8B7D77C-0F85-0FD7-D7E7-372674AB0BF3}"/>
          </ac:spMkLst>
        </pc:spChg>
        <pc:spChg chg="mod">
          <ac:chgData name="Rabindra Bajracharya" userId="306949fe-c850-4293-aaa1-19d2a257bec9" providerId="ADAL" clId="{F4022577-BCF1-4634-9B90-066DA6F8D380}" dt="2026-09-21T10:53:49.767" v="4664" actId="6549"/>
          <ac:spMkLst>
            <pc:docMk/>
            <pc:sldMk cId="3346848232" sldId="1503"/>
            <ac:spMk id="16" creationId="{D06E8BE6-7620-9158-3733-73EC4FC033B4}"/>
          </ac:spMkLst>
        </pc:spChg>
      </pc:sldChg>
      <pc:sldChg chg="addSp delSp modSp add mod delAnim modAnim">
        <pc:chgData name="Rabindra Bajracharya" userId="306949fe-c850-4293-aaa1-19d2a257bec9" providerId="ADAL" clId="{F4022577-BCF1-4634-9B90-066DA6F8D380}" dt="2026-09-21T10:53:53.735" v="4665" actId="6549"/>
        <pc:sldMkLst>
          <pc:docMk/>
          <pc:sldMk cId="2850622565" sldId="1504"/>
        </pc:sldMkLst>
        <pc:spChg chg="mod">
          <ac:chgData name="Rabindra Bajracharya" userId="306949fe-c850-4293-aaa1-19d2a257bec9" providerId="ADAL" clId="{F4022577-BCF1-4634-9B90-066DA6F8D380}" dt="2026-09-15T10:11:55.009" v="2680" actId="1038"/>
          <ac:spMkLst>
            <pc:docMk/>
            <pc:sldMk cId="2850622565" sldId="1504"/>
            <ac:spMk id="2" creationId="{39B5E880-EAD4-C74E-D093-4A3FD7BD8382}"/>
          </ac:spMkLst>
        </pc:spChg>
        <pc:spChg chg="mod">
          <ac:chgData name="Rabindra Bajracharya" userId="306949fe-c850-4293-aaa1-19d2a257bec9" providerId="ADAL" clId="{F4022577-BCF1-4634-9B90-066DA6F8D380}" dt="2026-09-21T10:53:53.735" v="4665" actId="6549"/>
          <ac:spMkLst>
            <pc:docMk/>
            <pc:sldMk cId="2850622565" sldId="1504"/>
            <ac:spMk id="16" creationId="{9B5DF502-28A1-3394-5901-3939F1B906F9}"/>
          </ac:spMkLst>
        </pc:spChg>
        <pc:picChg chg="add mod">
          <ac:chgData name="Rabindra Bajracharya" userId="306949fe-c850-4293-aaa1-19d2a257bec9" providerId="ADAL" clId="{F4022577-BCF1-4634-9B90-066DA6F8D380}" dt="2026-09-15T10:14:03.098" v="2695" actId="692"/>
          <ac:picMkLst>
            <pc:docMk/>
            <pc:sldMk cId="2850622565" sldId="1504"/>
            <ac:picMk id="6" creationId="{4EC27E19-09D3-5ADB-B1B3-DA66C803F042}"/>
          </ac:picMkLst>
        </pc:picChg>
      </pc:sldChg>
      <pc:sldChg chg="addSp delSp modSp add mod delAnim modAnim">
        <pc:chgData name="Rabindra Bajracharya" userId="306949fe-c850-4293-aaa1-19d2a257bec9" providerId="ADAL" clId="{F4022577-BCF1-4634-9B90-066DA6F8D380}" dt="2026-09-21T10:54:00.511" v="4666" actId="6549"/>
        <pc:sldMkLst>
          <pc:docMk/>
          <pc:sldMk cId="2618561759" sldId="1505"/>
        </pc:sldMkLst>
        <pc:spChg chg="mod">
          <ac:chgData name="Rabindra Bajracharya" userId="306949fe-c850-4293-aaa1-19d2a257bec9" providerId="ADAL" clId="{F4022577-BCF1-4634-9B90-066DA6F8D380}" dt="2026-09-15T10:14:37.710" v="2758" actId="1038"/>
          <ac:spMkLst>
            <pc:docMk/>
            <pc:sldMk cId="2618561759" sldId="1505"/>
            <ac:spMk id="2" creationId="{CBBBB72E-A89D-640B-371A-75DBBC544B5A}"/>
          </ac:spMkLst>
        </pc:spChg>
        <pc:spChg chg="mod">
          <ac:chgData name="Rabindra Bajracharya" userId="306949fe-c850-4293-aaa1-19d2a257bec9" providerId="ADAL" clId="{F4022577-BCF1-4634-9B90-066DA6F8D380}" dt="2026-09-21T10:54:00.511" v="4666" actId="6549"/>
          <ac:spMkLst>
            <pc:docMk/>
            <pc:sldMk cId="2618561759" sldId="1505"/>
            <ac:spMk id="16" creationId="{7723F797-0538-1129-9E7C-FC90BBA2C703}"/>
          </ac:spMkLst>
        </pc:spChg>
        <pc:picChg chg="add mod">
          <ac:chgData name="Rabindra Bajracharya" userId="306949fe-c850-4293-aaa1-19d2a257bec9" providerId="ADAL" clId="{F4022577-BCF1-4634-9B90-066DA6F8D380}" dt="2026-09-15T10:20:28.754" v="2782" actId="1076"/>
          <ac:picMkLst>
            <pc:docMk/>
            <pc:sldMk cId="2618561759" sldId="1505"/>
            <ac:picMk id="4" creationId="{A4A578B6-7BF2-FFEB-3063-92D28F829422}"/>
          </ac:picMkLst>
        </pc:picChg>
        <pc:picChg chg="add mod">
          <ac:chgData name="Rabindra Bajracharya" userId="306949fe-c850-4293-aaa1-19d2a257bec9" providerId="ADAL" clId="{F4022577-BCF1-4634-9B90-066DA6F8D380}" dt="2026-09-15T10:22:46.421" v="2788" actId="1076"/>
          <ac:picMkLst>
            <pc:docMk/>
            <pc:sldMk cId="2618561759" sldId="1505"/>
            <ac:picMk id="10" creationId="{1874BAD8-ED7B-85B7-56E7-2C62D6F700F7}"/>
          </ac:picMkLst>
        </pc:picChg>
        <pc:picChg chg="add mod ord">
          <ac:chgData name="Rabindra Bajracharya" userId="306949fe-c850-4293-aaa1-19d2a257bec9" providerId="ADAL" clId="{F4022577-BCF1-4634-9B90-066DA6F8D380}" dt="2026-09-15T10:24:51.724" v="2804" actId="692"/>
          <ac:picMkLst>
            <pc:docMk/>
            <pc:sldMk cId="2618561759" sldId="1505"/>
            <ac:picMk id="17" creationId="{E2C26524-E37D-7921-10FC-1B43CEBA1FD8}"/>
          </ac:picMkLst>
        </pc:picChg>
        <pc:picChg chg="add mod">
          <ac:chgData name="Rabindra Bajracharya" userId="306949fe-c850-4293-aaa1-19d2a257bec9" providerId="ADAL" clId="{F4022577-BCF1-4634-9B90-066DA6F8D380}" dt="2026-09-15T10:24:17.819" v="2792" actId="1076"/>
          <ac:picMkLst>
            <pc:docMk/>
            <pc:sldMk cId="2618561759" sldId="1505"/>
            <ac:picMk id="19" creationId="{2864B8D8-9B6D-B613-91F9-535094D35AB5}"/>
          </ac:picMkLst>
        </pc:picChg>
      </pc:sldChg>
      <pc:sldChg chg="addSp delSp modSp add mod ord delAnim modAnim">
        <pc:chgData name="Rabindra Bajracharya" userId="306949fe-c850-4293-aaa1-19d2a257bec9" providerId="ADAL" clId="{F4022577-BCF1-4634-9B90-066DA6F8D380}" dt="2026-09-21T10:56:52.344" v="4682" actId="20577"/>
        <pc:sldMkLst>
          <pc:docMk/>
          <pc:sldMk cId="1244755283" sldId="1506"/>
        </pc:sldMkLst>
        <pc:spChg chg="add mod">
          <ac:chgData name="Rabindra Bajracharya" userId="306949fe-c850-4293-aaa1-19d2a257bec9" providerId="ADAL" clId="{F4022577-BCF1-4634-9B90-066DA6F8D380}" dt="2026-09-21T10:56:52.344" v="4682" actId="20577"/>
          <ac:spMkLst>
            <pc:docMk/>
            <pc:sldMk cId="1244755283" sldId="1506"/>
            <ac:spMk id="4" creationId="{31DC58D9-6A1E-895F-0376-FFA4AD38F0E6}"/>
          </ac:spMkLst>
        </pc:spChg>
        <pc:spChg chg="add mod">
          <ac:chgData name="Rabindra Bajracharya" userId="306949fe-c850-4293-aaa1-19d2a257bec9" providerId="ADAL" clId="{F4022577-BCF1-4634-9B90-066DA6F8D380}" dt="2026-09-21T10:55:46.914" v="4677" actId="20577"/>
          <ac:spMkLst>
            <pc:docMk/>
            <pc:sldMk cId="1244755283" sldId="1506"/>
            <ac:spMk id="9" creationId="{B9964088-3DA9-C391-AA17-671FA81220E2}"/>
          </ac:spMkLst>
        </pc:spChg>
        <pc:spChg chg="mod">
          <ac:chgData name="Rabindra Bajracharya" userId="306949fe-c850-4293-aaa1-19d2a257bec9" providerId="ADAL" clId="{F4022577-BCF1-4634-9B90-066DA6F8D380}" dt="2026-09-15T10:26:44.052" v="2811"/>
          <ac:spMkLst>
            <pc:docMk/>
            <pc:sldMk cId="1244755283" sldId="1506"/>
            <ac:spMk id="11" creationId="{08B30967-B4D7-85A7-5A92-1BD60E1BAAD7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14" creationId="{385ED73F-6488-4A07-F388-7AA278CE49E7}"/>
          </ac:spMkLst>
        </pc:spChg>
        <pc:spChg chg="add mod">
          <ac:chgData name="Rabindra Bajracharya" userId="306949fe-c850-4293-aaa1-19d2a257bec9" providerId="ADAL" clId="{F4022577-BCF1-4634-9B90-066DA6F8D380}" dt="2026-09-15T11:05:03.805" v="3001" actId="1038"/>
          <ac:spMkLst>
            <pc:docMk/>
            <pc:sldMk cId="1244755283" sldId="1506"/>
            <ac:spMk id="18" creationId="{927AEA12-C6CF-D2E8-6202-637359712F8F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21" creationId="{FD4B1180-71BA-1DC7-BC95-7658DEE35946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25" creationId="{C4CB1E25-2870-C6BD-F2B6-1CB927CBBF12}"/>
          </ac:spMkLst>
        </pc:spChg>
        <pc:spChg chg="add mod">
          <ac:chgData name="Rabindra Bajracharya" userId="306949fe-c850-4293-aaa1-19d2a257bec9" providerId="ADAL" clId="{F4022577-BCF1-4634-9B90-066DA6F8D380}" dt="2026-09-21T10:55:38.336" v="4675" actId="20577"/>
          <ac:spMkLst>
            <pc:docMk/>
            <pc:sldMk cId="1244755283" sldId="1506"/>
            <ac:spMk id="28" creationId="{A30C956E-2BC3-7A15-4945-24FA0EAB7FA9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31" creationId="{2CF68500-205B-EF6F-A511-5D9FC6BCA3C5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35" creationId="{C5931519-9CB8-8170-B73B-47A3AEAB88D3}"/>
          </ac:spMkLst>
        </pc:spChg>
        <pc:spChg chg="add mo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37" creationId="{8F7331BB-27F1-CE38-3A8B-05203FDAE6B6}"/>
          </ac:spMkLst>
        </pc:spChg>
        <pc:spChg chg="add mod or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39" creationId="{17065381-65AC-87F2-7F9E-1268021E3FCE}"/>
          </ac:spMkLst>
        </pc:spChg>
        <pc:spChg chg="add mod ord">
          <ac:chgData name="Rabindra Bajracharya" userId="306949fe-c850-4293-aaa1-19d2a257bec9" providerId="ADAL" clId="{F4022577-BCF1-4634-9B90-066DA6F8D380}" dt="2026-09-15T11:06:23.908" v="3064" actId="1035"/>
          <ac:spMkLst>
            <pc:docMk/>
            <pc:sldMk cId="1244755283" sldId="1506"/>
            <ac:spMk id="43" creationId="{ED9452F2-EE99-5693-3427-02AA25821F7E}"/>
          </ac:spMkLst>
        </pc:spChg>
        <pc:picChg chg="add mod">
          <ac:chgData name="Rabindra Bajracharya" userId="306949fe-c850-4293-aaa1-19d2a257bec9" providerId="ADAL" clId="{F4022577-BCF1-4634-9B90-066DA6F8D380}" dt="2026-09-15T11:06:01.727" v="3018" actId="1038"/>
          <ac:picMkLst>
            <pc:docMk/>
            <pc:sldMk cId="1244755283" sldId="1506"/>
            <ac:picMk id="3" creationId="{6D6DA708-B495-73A1-420F-3056072535E0}"/>
          </ac:picMkLst>
        </pc:picChg>
      </pc:sldChg>
      <pc:sldChg chg="addSp modSp add mod modAnim">
        <pc:chgData name="Rabindra Bajracharya" userId="306949fe-c850-4293-aaa1-19d2a257bec9" providerId="ADAL" clId="{F4022577-BCF1-4634-9B90-066DA6F8D380}" dt="2026-09-21T10:56:11.310" v="4679" actId="20577"/>
        <pc:sldMkLst>
          <pc:docMk/>
          <pc:sldMk cId="3837105004" sldId="1507"/>
        </pc:sldMkLst>
        <pc:spChg chg="add mod">
          <ac:chgData name="Rabindra Bajracharya" userId="306949fe-c850-4293-aaa1-19d2a257bec9" providerId="ADAL" clId="{F4022577-BCF1-4634-9B90-066DA6F8D380}" dt="2026-09-15T11:56:24.091" v="3070" actId="1076"/>
          <ac:spMkLst>
            <pc:docMk/>
            <pc:sldMk cId="3837105004" sldId="1507"/>
            <ac:spMk id="3" creationId="{827BC6AB-2A72-7AF9-6392-CDC81D1D6763}"/>
          </ac:spMkLst>
        </pc:spChg>
        <pc:spChg chg="add mod">
          <ac:chgData name="Rabindra Bajracharya" userId="306949fe-c850-4293-aaa1-19d2a257bec9" providerId="ADAL" clId="{F4022577-BCF1-4634-9B90-066DA6F8D380}" dt="2026-09-15T11:56:24.091" v="3070" actId="1076"/>
          <ac:spMkLst>
            <pc:docMk/>
            <pc:sldMk cId="3837105004" sldId="1507"/>
            <ac:spMk id="4" creationId="{4384C444-AEE3-E41B-2A8F-41530B6AD75E}"/>
          </ac:spMkLst>
        </pc:spChg>
        <pc:spChg chg="add mod">
          <ac:chgData name="Rabindra Bajracharya" userId="306949fe-c850-4293-aaa1-19d2a257bec9" providerId="ADAL" clId="{F4022577-BCF1-4634-9B90-066DA6F8D380}" dt="2026-09-15T11:56:24.091" v="3070" actId="1076"/>
          <ac:spMkLst>
            <pc:docMk/>
            <pc:sldMk cId="3837105004" sldId="1507"/>
            <ac:spMk id="9" creationId="{1E66110D-B5BC-91FF-6789-BBA6DB605D4E}"/>
          </ac:spMkLst>
        </pc:spChg>
        <pc:spChg chg="add mod">
          <ac:chgData name="Rabindra Bajracharya" userId="306949fe-c850-4293-aaa1-19d2a257bec9" providerId="ADAL" clId="{F4022577-BCF1-4634-9B90-066DA6F8D380}" dt="2026-09-21T10:56:11.310" v="4679" actId="20577"/>
          <ac:spMkLst>
            <pc:docMk/>
            <pc:sldMk cId="3837105004" sldId="1507"/>
            <ac:spMk id="14" creationId="{6A5CC547-4627-DCEB-FD75-AA7D128A4E39}"/>
          </ac:spMkLst>
        </pc:spChg>
        <pc:picChg chg="add mod">
          <ac:chgData name="Rabindra Bajracharya" userId="306949fe-c850-4293-aaa1-19d2a257bec9" providerId="ADAL" clId="{F4022577-BCF1-4634-9B90-066DA6F8D380}" dt="2026-09-15T11:56:24.091" v="3070" actId="1076"/>
          <ac:picMkLst>
            <pc:docMk/>
            <pc:sldMk cId="3837105004" sldId="1507"/>
            <ac:picMk id="2" creationId="{C4B70A7A-1EE9-69B2-65A2-E486F0EA313E}"/>
          </ac:picMkLst>
        </pc:picChg>
        <pc:picChg chg="add mod">
          <ac:chgData name="Rabindra Bajracharya" userId="306949fe-c850-4293-aaa1-19d2a257bec9" providerId="ADAL" clId="{F4022577-BCF1-4634-9B90-066DA6F8D380}" dt="2026-09-15T11:56:24.091" v="3070" actId="1076"/>
          <ac:picMkLst>
            <pc:docMk/>
            <pc:sldMk cId="3837105004" sldId="1507"/>
            <ac:picMk id="5" creationId="{A9AD58B8-D964-332C-D9CE-1609168CD78E}"/>
          </ac:picMkLst>
        </pc:picChg>
        <pc:picChg chg="add mod">
          <ac:chgData name="Rabindra Bajracharya" userId="306949fe-c850-4293-aaa1-19d2a257bec9" providerId="ADAL" clId="{F4022577-BCF1-4634-9B90-066DA6F8D380}" dt="2026-09-15T11:56:24.091" v="3070" actId="1076"/>
          <ac:picMkLst>
            <pc:docMk/>
            <pc:sldMk cId="3837105004" sldId="1507"/>
            <ac:picMk id="10" creationId="{09F793CF-6025-7979-25A5-AE5B0147EB70}"/>
          </ac:picMkLst>
        </pc:picChg>
        <pc:picChg chg="add mod">
          <ac:chgData name="Rabindra Bajracharya" userId="306949fe-c850-4293-aaa1-19d2a257bec9" providerId="ADAL" clId="{F4022577-BCF1-4634-9B90-066DA6F8D380}" dt="2026-09-15T11:56:24.091" v="3070" actId="1076"/>
          <ac:picMkLst>
            <pc:docMk/>
            <pc:sldMk cId="3837105004" sldId="1507"/>
            <ac:picMk id="12" creationId="{7AFFBDF1-CD0A-5643-BFBD-5B73532E0266}"/>
          </ac:picMkLst>
        </pc:picChg>
        <pc:cxnChg chg="add mod">
          <ac:chgData name="Rabindra Bajracharya" userId="306949fe-c850-4293-aaa1-19d2a257bec9" providerId="ADAL" clId="{F4022577-BCF1-4634-9B90-066DA6F8D380}" dt="2026-09-15T11:56:24.091" v="3070" actId="1076"/>
          <ac:cxnSpMkLst>
            <pc:docMk/>
            <pc:sldMk cId="3837105004" sldId="1507"/>
            <ac:cxnSpMk id="6" creationId="{B602A401-F8E6-0F13-F81B-7AAB97224063}"/>
          </ac:cxnSpMkLst>
        </pc:cxnChg>
        <pc:cxnChg chg="add mod">
          <ac:chgData name="Rabindra Bajracharya" userId="306949fe-c850-4293-aaa1-19d2a257bec9" providerId="ADAL" clId="{F4022577-BCF1-4634-9B90-066DA6F8D380}" dt="2026-09-15T11:56:24.091" v="3070" actId="1076"/>
          <ac:cxnSpMkLst>
            <pc:docMk/>
            <pc:sldMk cId="3837105004" sldId="1507"/>
            <ac:cxnSpMk id="7" creationId="{5C59083F-B5B8-3040-A33B-B48CD1E7C980}"/>
          </ac:cxnSpMkLst>
        </pc:cxnChg>
      </pc:sldChg>
      <pc:sldChg chg="addSp delSp modSp add mod">
        <pc:chgData name="Rabindra Bajracharya" userId="306949fe-c850-4293-aaa1-19d2a257bec9" providerId="ADAL" clId="{F4022577-BCF1-4634-9B90-066DA6F8D380}" dt="2026-09-15T15:14:50.934" v="4367" actId="1038"/>
        <pc:sldMkLst>
          <pc:docMk/>
          <pc:sldMk cId="3212960878" sldId="1508"/>
        </pc:sldMkLst>
        <pc:spChg chg="mod">
          <ac:chgData name="Rabindra Bajracharya" userId="306949fe-c850-4293-aaa1-19d2a257bec9" providerId="ADAL" clId="{F4022577-BCF1-4634-9B90-066DA6F8D380}" dt="2026-09-15T15:14:40.724" v="4359"/>
          <ac:spMkLst>
            <pc:docMk/>
            <pc:sldMk cId="3212960878" sldId="1508"/>
            <ac:spMk id="11" creationId="{EEC3590F-7D11-74B0-3B06-E400031A7826}"/>
          </ac:spMkLst>
        </pc:spChg>
        <pc:spChg chg="mod">
          <ac:chgData name="Rabindra Bajracharya" userId="306949fe-c850-4293-aaa1-19d2a257bec9" providerId="ADAL" clId="{F4022577-BCF1-4634-9B90-066DA6F8D380}" dt="2026-09-15T15:14:50.934" v="4367" actId="1038"/>
          <ac:spMkLst>
            <pc:docMk/>
            <pc:sldMk cId="3212960878" sldId="1508"/>
            <ac:spMk id="15" creationId="{3A92457A-12E8-7F2A-989E-38D6060A5A4B}"/>
          </ac:spMkLst>
        </pc:spChg>
        <pc:picChg chg="add mod">
          <ac:chgData name="Rabindra Bajracharya" userId="306949fe-c850-4293-aaa1-19d2a257bec9" providerId="ADAL" clId="{F4022577-BCF1-4634-9B90-066DA6F8D380}" dt="2026-09-15T12:30:59.168" v="3078" actId="1076"/>
          <ac:picMkLst>
            <pc:docMk/>
            <pc:sldMk cId="3212960878" sldId="1508"/>
            <ac:picMk id="3" creationId="{9242CCDD-3711-75A9-C8C1-EF3FD396688F}"/>
          </ac:picMkLst>
        </pc:picChg>
      </pc:sldChg>
      <pc:sldChg chg="addSp delSp modSp add mod modAnim">
        <pc:chgData name="Rabindra Bajracharya" userId="306949fe-c850-4293-aaa1-19d2a257bec9" providerId="ADAL" clId="{F4022577-BCF1-4634-9B90-066DA6F8D380}" dt="2026-09-15T15:15:49.033" v="4375" actId="22"/>
        <pc:sldMkLst>
          <pc:docMk/>
          <pc:sldMk cId="1130522065" sldId="1509"/>
        </pc:sldMkLst>
        <pc:spChg chg="add mod">
          <ac:chgData name="Rabindra Bajracharya" userId="306949fe-c850-4293-aaa1-19d2a257bec9" providerId="ADAL" clId="{F4022577-BCF1-4634-9B90-066DA6F8D380}" dt="2026-09-15T12:35:17.002" v="3101" actId="1076"/>
          <ac:spMkLst>
            <pc:docMk/>
            <pc:sldMk cId="1130522065" sldId="1509"/>
            <ac:spMk id="2" creationId="{F0A2042E-0E05-DBB4-70BF-6683FBB377FA}"/>
          </ac:spMkLst>
        </pc:spChg>
        <pc:spChg chg="add">
          <ac:chgData name="Rabindra Bajracharya" userId="306949fe-c850-4293-aaa1-19d2a257bec9" providerId="ADAL" clId="{F4022577-BCF1-4634-9B90-066DA6F8D380}" dt="2026-09-15T15:15:49.033" v="4375" actId="22"/>
          <ac:spMkLst>
            <pc:docMk/>
            <pc:sldMk cId="1130522065" sldId="1509"/>
            <ac:spMk id="18" creationId="{5B2AE8EA-3BA3-5EA5-E3AA-5630071BA95B}"/>
          </ac:spMkLst>
        </pc:spChg>
        <pc:spChg chg="add">
          <ac:chgData name="Rabindra Bajracharya" userId="306949fe-c850-4293-aaa1-19d2a257bec9" providerId="ADAL" clId="{F4022577-BCF1-4634-9B90-066DA6F8D380}" dt="2026-09-15T15:15:49.033" v="4375" actId="22"/>
          <ac:spMkLst>
            <pc:docMk/>
            <pc:sldMk cId="1130522065" sldId="1509"/>
            <ac:spMk id="20" creationId="{BE9CC8EA-4460-C1B5-6452-471B1DE8C5DF}"/>
          </ac:spMkLst>
        </pc:spChg>
      </pc:sldChg>
      <pc:sldChg chg="addSp delSp modSp add mod modAnim">
        <pc:chgData name="Rabindra Bajracharya" userId="306949fe-c850-4293-aaa1-19d2a257bec9" providerId="ADAL" clId="{F4022577-BCF1-4634-9B90-066DA6F8D380}" dt="2026-09-21T10:54:47.230" v="4669" actId="20577"/>
        <pc:sldMkLst>
          <pc:docMk/>
          <pc:sldMk cId="2246780415" sldId="1510"/>
        </pc:sldMkLst>
        <pc:spChg chg="mod">
          <ac:chgData name="Rabindra Bajracharya" userId="306949fe-c850-4293-aaa1-19d2a257bec9" providerId="ADAL" clId="{F4022577-BCF1-4634-9B90-066DA6F8D380}" dt="2026-09-21T10:54:47.230" v="4669" actId="20577"/>
          <ac:spMkLst>
            <pc:docMk/>
            <pc:sldMk cId="2246780415" sldId="1510"/>
            <ac:spMk id="2" creationId="{FB4B3FB7-D435-6150-9A5B-433AEA1B8BBD}"/>
          </ac:spMkLst>
        </pc:spChg>
        <pc:spChg chg="mod">
          <ac:chgData name="Rabindra Bajracharya" userId="306949fe-c850-4293-aaa1-19d2a257bec9" providerId="ADAL" clId="{F4022577-BCF1-4634-9B90-066DA6F8D380}" dt="2026-09-15T12:36:11.349" v="3162" actId="14100"/>
          <ac:spMkLst>
            <pc:docMk/>
            <pc:sldMk cId="2246780415" sldId="1510"/>
            <ac:spMk id="5" creationId="{24D6DC6E-F48A-03C5-7CAD-6CECA370BC48}"/>
          </ac:spMkLst>
        </pc:spChg>
        <pc:spChg chg="add">
          <ac:chgData name="Rabindra Bajracharya" userId="306949fe-c850-4293-aaa1-19d2a257bec9" providerId="ADAL" clId="{F4022577-BCF1-4634-9B90-066DA6F8D380}" dt="2026-09-15T15:15:56.493" v="4377" actId="22"/>
          <ac:spMkLst>
            <pc:docMk/>
            <pc:sldMk cId="2246780415" sldId="1510"/>
            <ac:spMk id="12" creationId="{035097A7-655B-1286-0CDE-E20175FECB0D}"/>
          </ac:spMkLst>
        </pc:spChg>
        <pc:spChg chg="add">
          <ac:chgData name="Rabindra Bajracharya" userId="306949fe-c850-4293-aaa1-19d2a257bec9" providerId="ADAL" clId="{F4022577-BCF1-4634-9B90-066DA6F8D380}" dt="2026-09-15T15:15:56.493" v="4377" actId="22"/>
          <ac:spMkLst>
            <pc:docMk/>
            <pc:sldMk cId="2246780415" sldId="1510"/>
            <ac:spMk id="16" creationId="{9D1D16E8-655E-67DD-EC52-2440ECEB098E}"/>
          </ac:spMkLst>
        </pc:spChg>
        <pc:picChg chg="mod">
          <ac:chgData name="Rabindra Bajracharya" userId="306949fe-c850-4293-aaa1-19d2a257bec9" providerId="ADAL" clId="{F4022577-BCF1-4634-9B90-066DA6F8D380}" dt="2026-09-15T12:37:48.671" v="3258" actId="1035"/>
          <ac:picMkLst>
            <pc:docMk/>
            <pc:sldMk cId="2246780415" sldId="1510"/>
            <ac:picMk id="3" creationId="{F89A9E5F-A155-492B-6AE5-990AFCFE56C5}"/>
          </ac:picMkLst>
        </pc:picChg>
      </pc:sldChg>
      <pc:sldChg chg="addSp delSp modSp add mod modAnim">
        <pc:chgData name="Rabindra Bajracharya" userId="306949fe-c850-4293-aaa1-19d2a257bec9" providerId="ADAL" clId="{F4022577-BCF1-4634-9B90-066DA6F8D380}" dt="2026-09-21T11:00:56.599" v="4696" actId="20577"/>
        <pc:sldMkLst>
          <pc:docMk/>
          <pc:sldMk cId="3370807119" sldId="1511"/>
        </pc:sldMkLst>
        <pc:spChg chg="mod">
          <ac:chgData name="Rabindra Bajracharya" userId="306949fe-c850-4293-aaa1-19d2a257bec9" providerId="ADAL" clId="{F4022577-BCF1-4634-9B90-066DA6F8D380}" dt="2026-09-21T11:00:56.599" v="4696" actId="20577"/>
          <ac:spMkLst>
            <pc:docMk/>
            <pc:sldMk cId="3370807119" sldId="1511"/>
            <ac:spMk id="2" creationId="{87DE8E18-7D4F-06C4-471B-B1A31BABDDC8}"/>
          </ac:spMkLst>
        </pc:spChg>
        <pc:spChg chg="mod">
          <ac:chgData name="Rabindra Bajracharya" userId="306949fe-c850-4293-aaa1-19d2a257bec9" providerId="ADAL" clId="{F4022577-BCF1-4634-9B90-066DA6F8D380}" dt="2026-09-15T12:41:17.687" v="3289" actId="14100"/>
          <ac:spMkLst>
            <pc:docMk/>
            <pc:sldMk cId="3370807119" sldId="1511"/>
            <ac:spMk id="5" creationId="{4B3A198C-AEEA-2A21-7DE6-9FA767F48015}"/>
          </ac:spMkLst>
        </pc:spChg>
        <pc:spChg chg="add">
          <ac:chgData name="Rabindra Bajracharya" userId="306949fe-c850-4293-aaa1-19d2a257bec9" providerId="ADAL" clId="{F4022577-BCF1-4634-9B90-066DA6F8D380}" dt="2026-09-15T15:16:04.630" v="4379" actId="22"/>
          <ac:spMkLst>
            <pc:docMk/>
            <pc:sldMk cId="3370807119" sldId="1511"/>
            <ac:spMk id="6" creationId="{4EE2BE0F-9715-1334-0D71-073193142246}"/>
          </ac:spMkLst>
        </pc:spChg>
        <pc:spChg chg="add">
          <ac:chgData name="Rabindra Bajracharya" userId="306949fe-c850-4293-aaa1-19d2a257bec9" providerId="ADAL" clId="{F4022577-BCF1-4634-9B90-066DA6F8D380}" dt="2026-09-15T15:16:04.630" v="4379" actId="22"/>
          <ac:spMkLst>
            <pc:docMk/>
            <pc:sldMk cId="3370807119" sldId="1511"/>
            <ac:spMk id="9" creationId="{E16A0C00-95F3-23AE-9201-56DC2EFFEDFF}"/>
          </ac:spMkLst>
        </pc:spChg>
      </pc:sldChg>
      <pc:sldChg chg="addSp delSp modSp add mod modAnim">
        <pc:chgData name="Rabindra Bajracharya" userId="306949fe-c850-4293-aaa1-19d2a257bec9" providerId="ADAL" clId="{F4022577-BCF1-4634-9B90-066DA6F8D380}" dt="2026-09-15T15:19:44.895" v="4420"/>
        <pc:sldMkLst>
          <pc:docMk/>
          <pc:sldMk cId="3433598862" sldId="1512"/>
        </pc:sldMkLst>
        <pc:spChg chg="mod">
          <ac:chgData name="Rabindra Bajracharya" userId="306949fe-c850-4293-aaa1-19d2a257bec9" providerId="ADAL" clId="{F4022577-BCF1-4634-9B90-066DA6F8D380}" dt="2026-09-15T12:44:04.712" v="3417" actId="1076"/>
          <ac:spMkLst>
            <pc:docMk/>
            <pc:sldMk cId="3433598862" sldId="1512"/>
            <ac:spMk id="2" creationId="{5FA25C18-76DE-4AF0-C29D-7C5F428474B3}"/>
          </ac:spMkLst>
        </pc:spChg>
        <pc:spChg chg="mod">
          <ac:chgData name="Rabindra Bajracharya" userId="306949fe-c850-4293-aaa1-19d2a257bec9" providerId="ADAL" clId="{F4022577-BCF1-4634-9B90-066DA6F8D380}" dt="2026-09-15T12:42:58.064" v="3367" actId="14100"/>
          <ac:spMkLst>
            <pc:docMk/>
            <pc:sldMk cId="3433598862" sldId="1512"/>
            <ac:spMk id="5" creationId="{1F2CAD94-F6F5-A7C6-4BA0-B14762A4E684}"/>
          </ac:spMkLst>
        </pc:spChg>
        <pc:spChg chg="add">
          <ac:chgData name="Rabindra Bajracharya" userId="306949fe-c850-4293-aaa1-19d2a257bec9" providerId="ADAL" clId="{F4022577-BCF1-4634-9B90-066DA6F8D380}" dt="2026-09-15T15:16:12.563" v="4381" actId="22"/>
          <ac:spMkLst>
            <pc:docMk/>
            <pc:sldMk cId="3433598862" sldId="1512"/>
            <ac:spMk id="6" creationId="{66106B39-0998-D696-E2AF-B395E860D7EC}"/>
          </ac:spMkLst>
        </pc:spChg>
        <pc:spChg chg="add">
          <ac:chgData name="Rabindra Bajracharya" userId="306949fe-c850-4293-aaa1-19d2a257bec9" providerId="ADAL" clId="{F4022577-BCF1-4634-9B90-066DA6F8D380}" dt="2026-09-15T15:16:12.563" v="4381" actId="22"/>
          <ac:spMkLst>
            <pc:docMk/>
            <pc:sldMk cId="3433598862" sldId="1512"/>
            <ac:spMk id="9" creationId="{C121616D-D091-AC95-C380-6E7219B183BE}"/>
          </ac:spMkLst>
        </pc:spChg>
      </pc:sldChg>
      <pc:sldChg chg="addSp delSp modSp add mod modAnim">
        <pc:chgData name="Rabindra Bajracharya" userId="306949fe-c850-4293-aaa1-19d2a257bec9" providerId="ADAL" clId="{F4022577-BCF1-4634-9B90-066DA6F8D380}" dt="2026-09-21T10:58:50.112" v="4688" actId="20577"/>
        <pc:sldMkLst>
          <pc:docMk/>
          <pc:sldMk cId="1431502207" sldId="1513"/>
        </pc:sldMkLst>
        <pc:spChg chg="mod">
          <ac:chgData name="Rabindra Bajracharya" userId="306949fe-c850-4293-aaa1-19d2a257bec9" providerId="ADAL" clId="{F4022577-BCF1-4634-9B90-066DA6F8D380}" dt="2026-09-21T10:57:18.806" v="4685" actId="20577"/>
          <ac:spMkLst>
            <pc:docMk/>
            <pc:sldMk cId="1431502207" sldId="1513"/>
            <ac:spMk id="2" creationId="{7889DAD4-A981-A967-66E9-DFFB490FCA2A}"/>
          </ac:spMkLst>
        </pc:spChg>
        <pc:spChg chg="mod">
          <ac:chgData name="Rabindra Bajracharya" userId="306949fe-c850-4293-aaa1-19d2a257bec9" providerId="ADAL" clId="{F4022577-BCF1-4634-9B90-066DA6F8D380}" dt="2026-09-15T12:46:02.156" v="3427" actId="14100"/>
          <ac:spMkLst>
            <pc:docMk/>
            <pc:sldMk cId="1431502207" sldId="1513"/>
            <ac:spMk id="5" creationId="{791CB485-DBD8-B51E-B68E-13E8515AF04B}"/>
          </ac:spMkLst>
        </pc:spChg>
        <pc:spChg chg="add">
          <ac:chgData name="Rabindra Bajracharya" userId="306949fe-c850-4293-aaa1-19d2a257bec9" providerId="ADAL" clId="{F4022577-BCF1-4634-9B90-066DA6F8D380}" dt="2026-09-15T15:16:21.317" v="4383" actId="22"/>
          <ac:spMkLst>
            <pc:docMk/>
            <pc:sldMk cId="1431502207" sldId="1513"/>
            <ac:spMk id="9" creationId="{01540114-9194-376D-F60C-7619FC6FEBF6}"/>
          </ac:spMkLst>
        </pc:spChg>
        <pc:spChg chg="add">
          <ac:chgData name="Rabindra Bajracharya" userId="306949fe-c850-4293-aaa1-19d2a257bec9" providerId="ADAL" clId="{F4022577-BCF1-4634-9B90-066DA6F8D380}" dt="2026-09-15T15:16:21.317" v="4383" actId="22"/>
          <ac:spMkLst>
            <pc:docMk/>
            <pc:sldMk cId="1431502207" sldId="1513"/>
            <ac:spMk id="12" creationId="{5FBE90B4-127C-3894-D294-27749D10FC16}"/>
          </ac:spMkLst>
        </pc:spChg>
        <pc:spChg chg="add mod">
          <ac:chgData name="Rabindra Bajracharya" userId="306949fe-c850-4293-aaa1-19d2a257bec9" providerId="ADAL" clId="{F4022577-BCF1-4634-9B90-066DA6F8D380}" dt="2026-09-15T15:24:40.753" v="4516" actId="1076"/>
          <ac:spMkLst>
            <pc:docMk/>
            <pc:sldMk cId="1431502207" sldId="1513"/>
            <ac:spMk id="14" creationId="{84FCB5F0-FBDD-A029-9D16-2581A5D724B9}"/>
          </ac:spMkLst>
        </pc:spChg>
        <pc:spChg chg="add mod">
          <ac:chgData name="Rabindra Bajracharya" userId="306949fe-c850-4293-aaa1-19d2a257bec9" providerId="ADAL" clId="{F4022577-BCF1-4634-9B90-066DA6F8D380}" dt="2026-09-21T10:58:50.112" v="4688" actId="20577"/>
          <ac:spMkLst>
            <pc:docMk/>
            <pc:sldMk cId="1431502207" sldId="1513"/>
            <ac:spMk id="16" creationId="{EB0EEED1-6703-D574-5B52-EAC5D6AFD1E8}"/>
          </ac:spMkLst>
        </pc:spChg>
        <pc:picChg chg="add mod ord">
          <ac:chgData name="Rabindra Bajracharya" userId="306949fe-c850-4293-aaa1-19d2a257bec9" providerId="ADAL" clId="{F4022577-BCF1-4634-9B90-066DA6F8D380}" dt="2026-09-15T12:45:36.124" v="3423" actId="167"/>
          <ac:picMkLst>
            <pc:docMk/>
            <pc:sldMk cId="1431502207" sldId="1513"/>
            <ac:picMk id="6" creationId="{3E5A36CB-CF56-F55A-1F38-C7417946209A}"/>
          </ac:picMkLst>
        </pc:picChg>
      </pc:sldChg>
      <pc:sldChg chg="addSp delSp modSp add mod modAnim modShow">
        <pc:chgData name="Rabindra Bajracharya" userId="306949fe-c850-4293-aaa1-19d2a257bec9" providerId="ADAL" clId="{F4022577-BCF1-4634-9B90-066DA6F8D380}" dt="2026-09-21T10:59:21.781" v="4691" actId="20577"/>
        <pc:sldMkLst>
          <pc:docMk/>
          <pc:sldMk cId="1028111379" sldId="1514"/>
        </pc:sldMkLst>
        <pc:spChg chg="mod">
          <ac:chgData name="Rabindra Bajracharya" userId="306949fe-c850-4293-aaa1-19d2a257bec9" providerId="ADAL" clId="{F4022577-BCF1-4634-9B90-066DA6F8D380}" dt="2026-09-21T10:59:21.781" v="4691" actId="20577"/>
          <ac:spMkLst>
            <pc:docMk/>
            <pc:sldMk cId="1028111379" sldId="1514"/>
            <ac:spMk id="2" creationId="{C08D04DB-8D32-6B5D-1D0F-8795A86082E5}"/>
          </ac:spMkLst>
        </pc:spChg>
        <pc:spChg chg="mod">
          <ac:chgData name="Rabindra Bajracharya" userId="306949fe-c850-4293-aaa1-19d2a257bec9" providerId="ADAL" clId="{F4022577-BCF1-4634-9B90-066DA6F8D380}" dt="2026-09-15T12:47:55.965" v="3519" actId="1076"/>
          <ac:spMkLst>
            <pc:docMk/>
            <pc:sldMk cId="1028111379" sldId="1514"/>
            <ac:spMk id="5" creationId="{D4D9056C-C789-0D6F-538A-4F84B87C009D}"/>
          </ac:spMkLst>
        </pc:spChg>
        <pc:spChg chg="add">
          <ac:chgData name="Rabindra Bajracharya" userId="306949fe-c850-4293-aaa1-19d2a257bec9" providerId="ADAL" clId="{F4022577-BCF1-4634-9B90-066DA6F8D380}" dt="2026-09-15T15:16:28.703" v="4385" actId="22"/>
          <ac:spMkLst>
            <pc:docMk/>
            <pc:sldMk cId="1028111379" sldId="1514"/>
            <ac:spMk id="9" creationId="{56693B92-1C34-AE0E-CB3B-95A62FAF69BF}"/>
          </ac:spMkLst>
        </pc:spChg>
        <pc:spChg chg="add">
          <ac:chgData name="Rabindra Bajracharya" userId="306949fe-c850-4293-aaa1-19d2a257bec9" providerId="ADAL" clId="{F4022577-BCF1-4634-9B90-066DA6F8D380}" dt="2026-09-15T15:16:28.703" v="4385" actId="22"/>
          <ac:spMkLst>
            <pc:docMk/>
            <pc:sldMk cId="1028111379" sldId="1514"/>
            <ac:spMk id="12" creationId="{B3C3284F-0AC4-3F51-A24F-AD73D91347FF}"/>
          </ac:spMkLst>
        </pc:spChg>
        <pc:picChg chg="mod">
          <ac:chgData name="Rabindra Bajracharya" userId="306949fe-c850-4293-aaa1-19d2a257bec9" providerId="ADAL" clId="{F4022577-BCF1-4634-9B90-066DA6F8D380}" dt="2026-09-15T15:23:17.195" v="4514" actId="1037"/>
          <ac:picMkLst>
            <pc:docMk/>
            <pc:sldMk cId="1028111379" sldId="1514"/>
            <ac:picMk id="6" creationId="{A4CE7844-445F-0E2E-29BA-686F19398886}"/>
          </ac:picMkLst>
        </pc:picChg>
      </pc:sldChg>
      <pc:sldChg chg="addSp delSp modSp add mod modAnim">
        <pc:chgData name="Rabindra Bajracharya" userId="306949fe-c850-4293-aaa1-19d2a257bec9" providerId="ADAL" clId="{F4022577-BCF1-4634-9B90-066DA6F8D380}" dt="2026-09-15T15:26:28.386" v="4519"/>
        <pc:sldMkLst>
          <pc:docMk/>
          <pc:sldMk cId="391415320" sldId="1515"/>
        </pc:sldMkLst>
        <pc:spChg chg="add">
          <ac:chgData name="Rabindra Bajracharya" userId="306949fe-c850-4293-aaa1-19d2a257bec9" providerId="ADAL" clId="{F4022577-BCF1-4634-9B90-066DA6F8D380}" dt="2026-09-15T15:16:37.563" v="4387" actId="22"/>
          <ac:spMkLst>
            <pc:docMk/>
            <pc:sldMk cId="391415320" sldId="1515"/>
            <ac:spMk id="9" creationId="{3E7BD592-4B26-7ED7-C6DE-4851F48E05D0}"/>
          </ac:spMkLst>
        </pc:spChg>
        <pc:spChg chg="add">
          <ac:chgData name="Rabindra Bajracharya" userId="306949fe-c850-4293-aaa1-19d2a257bec9" providerId="ADAL" clId="{F4022577-BCF1-4634-9B90-066DA6F8D380}" dt="2026-09-15T15:16:37.563" v="4387" actId="22"/>
          <ac:spMkLst>
            <pc:docMk/>
            <pc:sldMk cId="391415320" sldId="1515"/>
            <ac:spMk id="12" creationId="{A9BEF8BD-8DDF-A091-7D2A-62B4A112AD63}"/>
          </ac:spMkLst>
        </pc:spChg>
        <pc:picChg chg="add mod">
          <ac:chgData name="Rabindra Bajracharya" userId="306949fe-c850-4293-aaa1-19d2a257bec9" providerId="ADAL" clId="{F4022577-BCF1-4634-9B90-066DA6F8D380}" dt="2026-09-15T15:16:49.837" v="4415" actId="1036"/>
          <ac:picMkLst>
            <pc:docMk/>
            <pc:sldMk cId="391415320" sldId="1515"/>
            <ac:picMk id="4" creationId="{21147DBA-57F2-F17B-9277-C28304FD5199}"/>
          </ac:picMkLst>
        </pc:picChg>
        <pc:picChg chg="mod">
          <ac:chgData name="Rabindra Bajracharya" userId="306949fe-c850-4293-aaa1-19d2a257bec9" providerId="ADAL" clId="{F4022577-BCF1-4634-9B90-066DA6F8D380}" dt="2026-09-15T15:16:49.837" v="4415" actId="1036"/>
          <ac:picMkLst>
            <pc:docMk/>
            <pc:sldMk cId="391415320" sldId="1515"/>
            <ac:picMk id="6" creationId="{3B256AB2-EF6C-C3AA-BFD0-32C182B76968}"/>
          </ac:picMkLst>
        </pc:picChg>
      </pc:sldChg>
      <pc:sldChg chg="addSp delSp modSp add mod ord delAnim modAnim">
        <pc:chgData name="Rabindra Bajracharya" userId="306949fe-c850-4293-aaa1-19d2a257bec9" providerId="ADAL" clId="{F4022577-BCF1-4634-9B90-066DA6F8D380}" dt="2026-09-21T13:19:35.567" v="4798"/>
        <pc:sldMkLst>
          <pc:docMk/>
          <pc:sldMk cId="1357288634" sldId="1517"/>
        </pc:sldMkLst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7" creationId="{40135595-6DD9-FDED-7283-EA59E181D1B8}"/>
          </ac:spMkLst>
        </pc:spChg>
        <pc:spChg chg="add mod">
          <ac:chgData name="Rabindra Bajracharya" userId="306949fe-c850-4293-aaa1-19d2a257bec9" providerId="ADAL" clId="{F4022577-BCF1-4634-9B90-066DA6F8D380}" dt="2026-09-15T13:49:08.222" v="4088" actId="1076"/>
          <ac:spMkLst>
            <pc:docMk/>
            <pc:sldMk cId="1357288634" sldId="1517"/>
            <ac:spMk id="10" creationId="{7E7DA6F9-58D8-BB60-FE97-E5086F1E956B}"/>
          </ac:spMkLst>
        </pc:spChg>
        <pc:spChg chg="mod">
          <ac:chgData name="Rabindra Bajracharya" userId="306949fe-c850-4293-aaa1-19d2a257bec9" providerId="ADAL" clId="{F4022577-BCF1-4634-9B90-066DA6F8D380}" dt="2026-09-15T13:07:23.655" v="3649" actId="14100"/>
          <ac:spMkLst>
            <pc:docMk/>
            <pc:sldMk cId="1357288634" sldId="1517"/>
            <ac:spMk id="11" creationId="{1744FAD0-1304-3126-6350-D6D0E913267E}"/>
          </ac:spMkLst>
        </pc:spChg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12" creationId="{3B34C178-6E9F-0DE8-636C-6CF961877776}"/>
          </ac:spMkLst>
        </pc:spChg>
        <pc:spChg chg="mod">
          <ac:chgData name="Rabindra Bajracharya" userId="306949fe-c850-4293-aaa1-19d2a257bec9" providerId="ADAL" clId="{F4022577-BCF1-4634-9B90-066DA6F8D380}" dt="2026-09-15T13:07:30.779" v="3650" actId="14100"/>
          <ac:spMkLst>
            <pc:docMk/>
            <pc:sldMk cId="1357288634" sldId="1517"/>
            <ac:spMk id="15" creationId="{F9C8AF57-380F-CF06-C92A-B9ADED994B2F}"/>
          </ac:spMkLst>
        </pc:spChg>
        <pc:spChg chg="mod">
          <ac:chgData name="Rabindra Bajracharya" userId="306949fe-c850-4293-aaa1-19d2a257bec9" providerId="ADAL" clId="{F4022577-BCF1-4634-9B90-066DA6F8D380}" dt="2026-09-15T13:19:49.024" v="3775" actId="20577"/>
          <ac:spMkLst>
            <pc:docMk/>
            <pc:sldMk cId="1357288634" sldId="1517"/>
            <ac:spMk id="16" creationId="{22F58BD5-1836-0749-51DC-54069C6022AF}"/>
          </ac:spMkLst>
        </pc:spChg>
        <pc:spChg chg="add mod">
          <ac:chgData name="Rabindra Bajracharya" userId="306949fe-c850-4293-aaa1-19d2a257bec9" providerId="ADAL" clId="{F4022577-BCF1-4634-9B90-066DA6F8D380}" dt="2026-09-15T13:49:03.551" v="4087" actId="1076"/>
          <ac:spMkLst>
            <pc:docMk/>
            <pc:sldMk cId="1357288634" sldId="1517"/>
            <ac:spMk id="19" creationId="{4973AFEF-68C4-AD4B-7ABF-B1C1CCC39B4D}"/>
          </ac:spMkLst>
        </pc:spChg>
        <pc:spChg chg="mod">
          <ac:chgData name="Rabindra Bajracharya" userId="306949fe-c850-4293-aaa1-19d2a257bec9" providerId="ADAL" clId="{F4022577-BCF1-4634-9B90-066DA6F8D380}" dt="2026-09-15T13:19:59.504" v="3776" actId="1076"/>
          <ac:spMkLst>
            <pc:docMk/>
            <pc:sldMk cId="1357288634" sldId="1517"/>
            <ac:spMk id="20" creationId="{CEC63230-2ED9-A7FB-99BC-127EA0D2C9B4}"/>
          </ac:spMkLst>
        </pc:spChg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22" creationId="{5F623AF7-74CD-B3D1-99BF-92DADFC6AAF4}"/>
          </ac:spMkLst>
        </pc:spChg>
        <pc:spChg chg="add mod">
          <ac:chgData name="Rabindra Bajracharya" userId="306949fe-c850-4293-aaa1-19d2a257bec9" providerId="ADAL" clId="{F4022577-BCF1-4634-9B90-066DA6F8D380}" dt="2026-09-21T13:18:24.090" v="4792" actId="14100"/>
          <ac:spMkLst>
            <pc:docMk/>
            <pc:sldMk cId="1357288634" sldId="1517"/>
            <ac:spMk id="23" creationId="{3AAC703D-01E2-18C9-15AE-BEE59D1451CF}"/>
          </ac:spMkLst>
        </pc:spChg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24" creationId="{4FD1893B-D65E-5E34-AB2D-CA21D4C709E5}"/>
          </ac:spMkLst>
        </pc:spChg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30" creationId="{63F7C525-732C-8C62-B15E-FDEDA2818100}"/>
          </ac:spMkLst>
        </pc:spChg>
        <pc:spChg chg="mod">
          <ac:chgData name="Rabindra Bajracharya" userId="306949fe-c850-4293-aaa1-19d2a257bec9" providerId="ADAL" clId="{F4022577-BCF1-4634-9B90-066DA6F8D380}" dt="2026-09-15T13:14:56.578" v="3670" actId="1076"/>
          <ac:spMkLst>
            <pc:docMk/>
            <pc:sldMk cId="1357288634" sldId="1517"/>
            <ac:spMk id="32" creationId="{C6C792AE-F836-FB08-C292-4F79D8B42D2F}"/>
          </ac:spMkLst>
        </pc:spChg>
        <pc:spChg chg="mod">
          <ac:chgData name="Rabindra Bajracharya" userId="306949fe-c850-4293-aaa1-19d2a257bec9" providerId="ADAL" clId="{F4022577-BCF1-4634-9B90-066DA6F8D380}" dt="2026-09-15T13:20:06.407" v="3777" actId="108"/>
          <ac:spMkLst>
            <pc:docMk/>
            <pc:sldMk cId="1357288634" sldId="1517"/>
            <ac:spMk id="50" creationId="{D2105F61-10E1-DF87-22D9-3ACF289E287C}"/>
          </ac:spMkLst>
        </pc:spChg>
        <pc:spChg chg="mod">
          <ac:chgData name="Rabindra Bajracharya" userId="306949fe-c850-4293-aaa1-19d2a257bec9" providerId="ADAL" clId="{F4022577-BCF1-4634-9B90-066DA6F8D380}" dt="2026-09-21T10:54:24.503" v="4667" actId="20577"/>
          <ac:spMkLst>
            <pc:docMk/>
            <pc:sldMk cId="1357288634" sldId="1517"/>
            <ac:spMk id="52" creationId="{C6B0EE67-8567-C086-BE3B-2DE4F28ECAD3}"/>
          </ac:spMkLst>
        </pc:spChg>
        <pc:picChg chg="add mod">
          <ac:chgData name="Rabindra Bajracharya" userId="306949fe-c850-4293-aaa1-19d2a257bec9" providerId="ADAL" clId="{F4022577-BCF1-4634-9B90-066DA6F8D380}" dt="2026-09-15T13:49:08.222" v="4088" actId="1076"/>
          <ac:picMkLst>
            <pc:docMk/>
            <pc:sldMk cId="1357288634" sldId="1517"/>
            <ac:picMk id="6" creationId="{94BEAEE5-2D1C-5C04-C806-4F62CEBA0FF4}"/>
          </ac:picMkLst>
        </pc:picChg>
        <pc:picChg chg="add mod">
          <ac:chgData name="Rabindra Bajracharya" userId="306949fe-c850-4293-aaa1-19d2a257bec9" providerId="ADAL" clId="{F4022577-BCF1-4634-9B90-066DA6F8D380}" dt="2026-09-15T13:49:03.551" v="4087" actId="1076"/>
          <ac:picMkLst>
            <pc:docMk/>
            <pc:sldMk cId="1357288634" sldId="1517"/>
            <ac:picMk id="17" creationId="{08BD38C9-2A22-2BBD-34A6-7591B1377BA9}"/>
          </ac:picMkLst>
        </pc:picChg>
      </pc:sldChg>
      <pc:sldChg chg="addSp modSp add mod ord modAnim">
        <pc:chgData name="Rabindra Bajracharya" userId="306949fe-c850-4293-aaa1-19d2a257bec9" providerId="ADAL" clId="{F4022577-BCF1-4634-9B90-066DA6F8D380}" dt="2026-09-21T13:17:06.906" v="4782" actId="1076"/>
        <pc:sldMkLst>
          <pc:docMk/>
          <pc:sldMk cId="3553262866" sldId="1518"/>
        </pc:sldMkLst>
        <pc:spChg chg="mod">
          <ac:chgData name="Rabindra Bajracharya" userId="306949fe-c850-4293-aaa1-19d2a257bec9" providerId="ADAL" clId="{F4022577-BCF1-4634-9B90-066DA6F8D380}" dt="2026-09-21T13:16:38.246" v="4777" actId="1076"/>
          <ac:spMkLst>
            <pc:docMk/>
            <pc:sldMk cId="3553262866" sldId="1518"/>
            <ac:spMk id="3" creationId="{6E7F7FC3-C910-AE9F-DF97-2D20AACB37B1}"/>
          </ac:spMkLst>
        </pc:spChg>
        <pc:spChg chg="mod">
          <ac:chgData name="Rabindra Bajracharya" userId="306949fe-c850-4293-aaa1-19d2a257bec9" providerId="ADAL" clId="{F4022577-BCF1-4634-9B90-066DA6F8D380}" dt="2026-09-21T13:16:38.246" v="4777" actId="1076"/>
          <ac:spMkLst>
            <pc:docMk/>
            <pc:sldMk cId="3553262866" sldId="1518"/>
            <ac:spMk id="5" creationId="{0E502B4A-D4A5-F1FF-4072-ABB84BA2A815}"/>
          </ac:spMkLst>
        </pc:spChg>
        <pc:spChg chg="mod">
          <ac:chgData name="Rabindra Bajracharya" userId="306949fe-c850-4293-aaa1-19d2a257bec9" providerId="ADAL" clId="{F4022577-BCF1-4634-9B90-066DA6F8D380}" dt="2026-09-21T13:16:38.246" v="4777" actId="1076"/>
          <ac:spMkLst>
            <pc:docMk/>
            <pc:sldMk cId="3553262866" sldId="1518"/>
            <ac:spMk id="7" creationId="{5ACA5FD9-7052-A683-CF8B-0C5AF7CA5C98}"/>
          </ac:spMkLst>
        </pc:spChg>
        <pc:spChg chg="add mod">
          <ac:chgData name="Rabindra Bajracharya" userId="306949fe-c850-4293-aaa1-19d2a257bec9" providerId="ADAL" clId="{F4022577-BCF1-4634-9B90-066DA6F8D380}" dt="2026-09-15T14:55:42.721" v="4352" actId="1076"/>
          <ac:spMkLst>
            <pc:docMk/>
            <pc:sldMk cId="3553262866" sldId="1518"/>
            <ac:spMk id="9" creationId="{E68E4FD0-614E-83F4-63D4-AA16B03F876B}"/>
          </ac:spMkLst>
        </pc:spChg>
        <pc:spChg chg="mod">
          <ac:chgData name="Rabindra Bajracharya" userId="306949fe-c850-4293-aaa1-19d2a257bec9" providerId="ADAL" clId="{F4022577-BCF1-4634-9B90-066DA6F8D380}" dt="2026-09-15T13:51:28.354" v="4099" actId="1076"/>
          <ac:spMkLst>
            <pc:docMk/>
            <pc:sldMk cId="3553262866" sldId="1518"/>
            <ac:spMk id="11" creationId="{755EBF00-9244-3EF5-B2B0-6F53458044F9}"/>
          </ac:spMkLst>
        </pc:spChg>
        <pc:spChg chg="mod">
          <ac:chgData name="Rabindra Bajracharya" userId="306949fe-c850-4293-aaa1-19d2a257bec9" providerId="ADAL" clId="{F4022577-BCF1-4634-9B90-066DA6F8D380}" dt="2026-09-21T13:16:38.246" v="4777" actId="1076"/>
          <ac:spMkLst>
            <pc:docMk/>
            <pc:sldMk cId="3553262866" sldId="1518"/>
            <ac:spMk id="12" creationId="{89AB8B45-1C52-3271-F5D1-3DF58496DABF}"/>
          </ac:spMkLst>
        </pc:spChg>
        <pc:spChg chg="mod">
          <ac:chgData name="Rabindra Bajracharya" userId="306949fe-c850-4293-aaa1-19d2a257bec9" providerId="ADAL" clId="{F4022577-BCF1-4634-9B90-066DA6F8D380}" dt="2026-09-21T13:16:38.246" v="4777" actId="1076"/>
          <ac:spMkLst>
            <pc:docMk/>
            <pc:sldMk cId="3553262866" sldId="1518"/>
            <ac:spMk id="16" creationId="{B8BDBE83-2710-EB24-51A3-ED8D5E0B1772}"/>
          </ac:spMkLst>
        </pc:spChg>
        <pc:spChg chg="mod">
          <ac:chgData name="Rabindra Bajracharya" userId="306949fe-c850-4293-aaa1-19d2a257bec9" providerId="ADAL" clId="{F4022577-BCF1-4634-9B90-066DA6F8D380}" dt="2026-09-15T13:51:23.166" v="4097" actId="1076"/>
          <ac:spMkLst>
            <pc:docMk/>
            <pc:sldMk cId="3553262866" sldId="1518"/>
            <ac:spMk id="22" creationId="{E60611BB-7B05-9D5A-3602-4AB178463A26}"/>
          </ac:spMkLst>
        </pc:spChg>
        <pc:spChg chg="mod">
          <ac:chgData name="Rabindra Bajracharya" userId="306949fe-c850-4293-aaa1-19d2a257bec9" providerId="ADAL" clId="{F4022577-BCF1-4634-9B90-066DA6F8D380}" dt="2026-09-15T13:51:23.166" v="4097" actId="1076"/>
          <ac:spMkLst>
            <pc:docMk/>
            <pc:sldMk cId="3553262866" sldId="1518"/>
            <ac:spMk id="24" creationId="{C0FF60A4-F587-6CAC-7D39-255C271492C2}"/>
          </ac:spMkLst>
        </pc:spChg>
        <pc:spChg chg="mod">
          <ac:chgData name="Rabindra Bajracharya" userId="306949fe-c850-4293-aaa1-19d2a257bec9" providerId="ADAL" clId="{F4022577-BCF1-4634-9B90-066DA6F8D380}" dt="2026-09-21T13:16:50.828" v="4778" actId="1076"/>
          <ac:spMkLst>
            <pc:docMk/>
            <pc:sldMk cId="3553262866" sldId="1518"/>
            <ac:spMk id="30" creationId="{3401CD03-9F51-55D7-D716-9A3843F29856}"/>
          </ac:spMkLst>
        </pc:spChg>
        <pc:spChg chg="mod">
          <ac:chgData name="Rabindra Bajracharya" userId="306949fe-c850-4293-aaa1-19d2a257bec9" providerId="ADAL" clId="{F4022577-BCF1-4634-9B90-066DA6F8D380}" dt="2026-09-21T13:16:50.828" v="4778" actId="1076"/>
          <ac:spMkLst>
            <pc:docMk/>
            <pc:sldMk cId="3553262866" sldId="1518"/>
            <ac:spMk id="32" creationId="{DCDF5A58-42DC-8D56-EC84-60B2CB50AF28}"/>
          </ac:spMkLst>
        </pc:spChg>
        <pc:spChg chg="mod">
          <ac:chgData name="Rabindra Bajracharya" userId="306949fe-c850-4293-aaa1-19d2a257bec9" providerId="ADAL" clId="{F4022577-BCF1-4634-9B90-066DA6F8D380}" dt="2026-09-21T13:16:50.828" v="4778" actId="1076"/>
          <ac:spMkLst>
            <pc:docMk/>
            <pc:sldMk cId="3553262866" sldId="1518"/>
            <ac:spMk id="34" creationId="{34A54F5D-EC89-3AAE-3310-496AC7B99068}"/>
          </ac:spMkLst>
        </pc:spChg>
        <pc:spChg chg="mod">
          <ac:chgData name="Rabindra Bajracharya" userId="306949fe-c850-4293-aaa1-19d2a257bec9" providerId="ADAL" clId="{F4022577-BCF1-4634-9B90-066DA6F8D380}" dt="2026-09-15T13:51:23.166" v="4097" actId="1076"/>
          <ac:spMkLst>
            <pc:docMk/>
            <pc:sldMk cId="3553262866" sldId="1518"/>
            <ac:spMk id="50" creationId="{9FF3A810-6DDE-DA63-0B9B-868FE12BED5E}"/>
          </ac:spMkLst>
        </pc:spChg>
        <pc:spChg chg="mod">
          <ac:chgData name="Rabindra Bajracharya" userId="306949fe-c850-4293-aaa1-19d2a257bec9" providerId="ADAL" clId="{F4022577-BCF1-4634-9B90-066DA6F8D380}" dt="2026-09-21T13:16:50.828" v="4778" actId="1076"/>
          <ac:spMkLst>
            <pc:docMk/>
            <pc:sldMk cId="3553262866" sldId="1518"/>
            <ac:spMk id="52" creationId="{AAFBC2A9-96DC-99D8-3B27-18F16E36842E}"/>
          </ac:spMkLst>
        </pc:spChg>
        <pc:picChg chg="add mod">
          <ac:chgData name="Rabindra Bajracharya" userId="306949fe-c850-4293-aaa1-19d2a257bec9" providerId="ADAL" clId="{F4022577-BCF1-4634-9B90-066DA6F8D380}" dt="2026-09-15T14:55:42.721" v="4352" actId="1076"/>
          <ac:picMkLst>
            <pc:docMk/>
            <pc:sldMk cId="3553262866" sldId="1518"/>
            <ac:picMk id="4" creationId="{F3840443-1E2E-87AE-E04C-B77F80996FCF}"/>
          </ac:picMkLst>
        </pc:picChg>
        <pc:picChg chg="add mod">
          <ac:chgData name="Rabindra Bajracharya" userId="306949fe-c850-4293-aaa1-19d2a257bec9" providerId="ADAL" clId="{F4022577-BCF1-4634-9B90-066DA6F8D380}" dt="2026-09-21T13:17:06.906" v="4782" actId="1076"/>
          <ac:picMkLst>
            <pc:docMk/>
            <pc:sldMk cId="3553262866" sldId="1518"/>
            <ac:picMk id="14" creationId="{927ED3D2-32C9-0AA3-4BD8-78B9BE469446}"/>
          </ac:picMkLst>
        </pc:picChg>
        <pc:picChg chg="add mod">
          <ac:chgData name="Rabindra Bajracharya" userId="306949fe-c850-4293-aaa1-19d2a257bec9" providerId="ADAL" clId="{F4022577-BCF1-4634-9B90-066DA6F8D380}" dt="2026-09-21T13:16:50.828" v="4778" actId="1076"/>
          <ac:picMkLst>
            <pc:docMk/>
            <pc:sldMk cId="3553262866" sldId="1518"/>
            <ac:picMk id="17" creationId="{800C7A62-F9F5-D667-4B45-7715A0DF1DF0}"/>
          </ac:picMkLst>
        </pc:picChg>
      </pc:sldChg>
      <pc:sldChg chg="addSp delSp modSp add mod delAnim">
        <pc:chgData name="Rabindra Bajracharya" userId="306949fe-c850-4293-aaa1-19d2a257bec9" providerId="ADAL" clId="{F4022577-BCF1-4634-9B90-066DA6F8D380}" dt="2026-09-15T13:42:19.807" v="3939" actId="403"/>
        <pc:sldMkLst>
          <pc:docMk/>
          <pc:sldMk cId="1216064115" sldId="1519"/>
        </pc:sldMkLst>
        <pc:spChg chg="mod">
          <ac:chgData name="Rabindra Bajracharya" userId="306949fe-c850-4293-aaa1-19d2a257bec9" providerId="ADAL" clId="{F4022577-BCF1-4634-9B90-066DA6F8D380}" dt="2026-09-15T13:36:20.379" v="3887" actId="20577"/>
          <ac:spMkLst>
            <pc:docMk/>
            <pc:sldMk cId="1216064115" sldId="1519"/>
            <ac:spMk id="11" creationId="{B090FF1E-EF14-7578-5506-E47921BDA209}"/>
          </ac:spMkLst>
        </pc:spChg>
        <pc:spChg chg="add mod">
          <ac:chgData name="Rabindra Bajracharya" userId="306949fe-c850-4293-aaa1-19d2a257bec9" providerId="ADAL" clId="{F4022577-BCF1-4634-9B90-066DA6F8D380}" dt="2026-09-15T13:38:30.585" v="3904" actId="20577"/>
          <ac:spMkLst>
            <pc:docMk/>
            <pc:sldMk cId="1216064115" sldId="1519"/>
            <ac:spMk id="41" creationId="{4BC5463D-70EC-06E4-2BAE-92815D9ECB83}"/>
          </ac:spMkLst>
        </pc:spChg>
        <pc:spChg chg="add mod">
          <ac:chgData name="Rabindra Bajracharya" userId="306949fe-c850-4293-aaa1-19d2a257bec9" providerId="ADAL" clId="{F4022577-BCF1-4634-9B90-066DA6F8D380}" dt="2026-09-15T13:42:19.807" v="3939" actId="403"/>
          <ac:spMkLst>
            <pc:docMk/>
            <pc:sldMk cId="1216064115" sldId="1519"/>
            <ac:spMk id="43" creationId="{60FD2D3D-8307-E119-11ED-E27FD051FC83}"/>
          </ac:spMkLst>
        </pc:spChg>
        <pc:spChg chg="add mod">
          <ac:chgData name="Rabindra Bajracharya" userId="306949fe-c850-4293-aaa1-19d2a257bec9" providerId="ADAL" clId="{F4022577-BCF1-4634-9B90-066DA6F8D380}" dt="2026-09-15T13:40:50.324" v="3917" actId="1076"/>
          <ac:spMkLst>
            <pc:docMk/>
            <pc:sldMk cId="1216064115" sldId="1519"/>
            <ac:spMk id="47" creationId="{B85DF88D-250B-9462-2CC3-7D027F8FD4BC}"/>
          </ac:spMkLst>
        </pc:spChg>
        <pc:spChg chg="add mod">
          <ac:chgData name="Rabindra Bajracharya" userId="306949fe-c850-4293-aaa1-19d2a257bec9" providerId="ADAL" clId="{F4022577-BCF1-4634-9B90-066DA6F8D380}" dt="2026-09-15T13:41:36.144" v="3928" actId="403"/>
          <ac:spMkLst>
            <pc:docMk/>
            <pc:sldMk cId="1216064115" sldId="1519"/>
            <ac:spMk id="53" creationId="{97B3B603-4540-C64E-869A-7C1FEA06611F}"/>
          </ac:spMkLst>
        </pc:spChg>
      </pc:sldChg>
      <pc:sldChg chg="modSp add mod ord">
        <pc:chgData name="Rabindra Bajracharya" userId="306949fe-c850-4293-aaa1-19d2a257bec9" providerId="ADAL" clId="{F4022577-BCF1-4634-9B90-066DA6F8D380}" dt="2026-09-15T13:36:12.288" v="3886" actId="6549"/>
        <pc:sldMkLst>
          <pc:docMk/>
          <pc:sldMk cId="2814422305" sldId="1520"/>
        </pc:sldMkLst>
        <pc:spChg chg="mod">
          <ac:chgData name="Rabindra Bajracharya" userId="306949fe-c850-4293-aaa1-19d2a257bec9" providerId="ADAL" clId="{F4022577-BCF1-4634-9B90-066DA6F8D380}" dt="2026-09-15T13:34:25.843" v="3877" actId="404"/>
          <ac:spMkLst>
            <pc:docMk/>
            <pc:sldMk cId="2814422305" sldId="1520"/>
            <ac:spMk id="6" creationId="{49D7C144-35C5-A9B8-0E34-49DCAA212A18}"/>
          </ac:spMkLst>
        </pc:spChg>
        <pc:spChg chg="mod">
          <ac:chgData name="Rabindra Bajracharya" userId="306949fe-c850-4293-aaa1-19d2a257bec9" providerId="ADAL" clId="{F4022577-BCF1-4634-9B90-066DA6F8D380}" dt="2026-09-15T13:36:12.288" v="3886" actId="6549"/>
          <ac:spMkLst>
            <pc:docMk/>
            <pc:sldMk cId="2814422305" sldId="1520"/>
            <ac:spMk id="11" creationId="{390EF0FC-6E1E-1152-CDBC-1E5B1D2264BF}"/>
          </ac:spMkLst>
        </pc:spChg>
        <pc:spChg chg="mod">
          <ac:chgData name="Rabindra Bajracharya" userId="306949fe-c850-4293-aaa1-19d2a257bec9" providerId="ADAL" clId="{F4022577-BCF1-4634-9B90-066DA6F8D380}" dt="2026-09-15T13:34:30.768" v="3878" actId="404"/>
          <ac:spMkLst>
            <pc:docMk/>
            <pc:sldMk cId="2814422305" sldId="1520"/>
            <ac:spMk id="17" creationId="{930E5E3A-16DE-63DB-C62B-2B560F0B6D75}"/>
          </ac:spMkLst>
        </pc:spChg>
        <pc:spChg chg="mod">
          <ac:chgData name="Rabindra Bajracharya" userId="306949fe-c850-4293-aaa1-19d2a257bec9" providerId="ADAL" clId="{F4022577-BCF1-4634-9B90-066DA6F8D380}" dt="2026-09-15T13:34:35.227" v="3879" actId="404"/>
          <ac:spMkLst>
            <pc:docMk/>
            <pc:sldMk cId="2814422305" sldId="1520"/>
            <ac:spMk id="23" creationId="{BB291E25-03E0-F1AB-F4E2-2DA3371F4694}"/>
          </ac:spMkLst>
        </pc:spChg>
        <pc:spChg chg="mod">
          <ac:chgData name="Rabindra Bajracharya" userId="306949fe-c850-4293-aaa1-19d2a257bec9" providerId="ADAL" clId="{F4022577-BCF1-4634-9B90-066DA6F8D380}" dt="2026-09-15T13:34:44.413" v="3881" actId="404"/>
          <ac:spMkLst>
            <pc:docMk/>
            <pc:sldMk cId="2814422305" sldId="1520"/>
            <ac:spMk id="28" creationId="{13E2D1F7-3A6F-15BE-F39E-B9233EC26118}"/>
          </ac:spMkLst>
        </pc:spChg>
        <pc:spChg chg="mod">
          <ac:chgData name="Rabindra Bajracharya" userId="306949fe-c850-4293-aaa1-19d2a257bec9" providerId="ADAL" clId="{F4022577-BCF1-4634-9B90-066DA6F8D380}" dt="2026-09-15T13:34:39.898" v="3880" actId="404"/>
          <ac:spMkLst>
            <pc:docMk/>
            <pc:sldMk cId="2814422305" sldId="1520"/>
            <ac:spMk id="35" creationId="{CD0C5E4C-CBDD-A2A6-6A19-10851462DE85}"/>
          </ac:spMkLst>
        </pc:spChg>
        <pc:spChg chg="mod">
          <ac:chgData name="Rabindra Bajracharya" userId="306949fe-c850-4293-aaa1-19d2a257bec9" providerId="ADAL" clId="{F4022577-BCF1-4634-9B90-066DA6F8D380}" dt="2026-09-15T13:34:48.924" v="3882" actId="404"/>
          <ac:spMkLst>
            <pc:docMk/>
            <pc:sldMk cId="2814422305" sldId="1520"/>
            <ac:spMk id="39" creationId="{852C7065-7184-791F-D20F-D84235AEB979}"/>
          </ac:spMkLst>
        </pc:spChg>
      </pc:sldChg>
      <pc:sldChg chg="addSp delSp modSp add mod delAnim modAnim">
        <pc:chgData name="Rabindra Bajracharya" userId="306949fe-c850-4293-aaa1-19d2a257bec9" providerId="ADAL" clId="{F4022577-BCF1-4634-9B90-066DA6F8D380}" dt="2026-09-21T13:05:28.054" v="4776"/>
        <pc:sldMkLst>
          <pc:docMk/>
          <pc:sldMk cId="3023193699" sldId="1521"/>
        </pc:sldMkLst>
        <pc:spChg chg="mod">
          <ac:chgData name="Rabindra Bajracharya" userId="306949fe-c850-4293-aaa1-19d2a257bec9" providerId="ADAL" clId="{F4022577-BCF1-4634-9B90-066DA6F8D380}" dt="2026-09-15T15:37:00.158" v="4561" actId="1076"/>
          <ac:spMkLst>
            <pc:docMk/>
            <pc:sldMk cId="3023193699" sldId="1521"/>
            <ac:spMk id="3" creationId="{40AD6F55-5B53-E390-FFEF-C0A8B9E12579}"/>
          </ac:spMkLst>
        </pc:spChg>
        <pc:spChg chg="mod">
          <ac:chgData name="Rabindra Bajracharya" userId="306949fe-c850-4293-aaa1-19d2a257bec9" providerId="ADAL" clId="{F4022577-BCF1-4634-9B90-066DA6F8D380}" dt="2026-09-15T15:38:31.905" v="4610" actId="1076"/>
          <ac:spMkLst>
            <pc:docMk/>
            <pc:sldMk cId="3023193699" sldId="1521"/>
            <ac:spMk id="4" creationId="{CE83757E-378C-F1DC-98F3-459E9803C786}"/>
          </ac:spMkLst>
        </pc:spChg>
        <pc:picChg chg="add mod">
          <ac:chgData name="Rabindra Bajracharya" userId="306949fe-c850-4293-aaa1-19d2a257bec9" providerId="ADAL" clId="{F4022577-BCF1-4634-9B90-066DA6F8D380}" dt="2026-09-15T15:38:53.766" v="4614" actId="1076"/>
          <ac:picMkLst>
            <pc:docMk/>
            <pc:sldMk cId="3023193699" sldId="1521"/>
            <ac:picMk id="17" creationId="{F2ACCF82-0728-DDC4-FCA3-4320AF5F2586}"/>
          </ac:picMkLst>
        </pc:picChg>
        <pc:picChg chg="add mod">
          <ac:chgData name="Rabindra Bajracharya" userId="306949fe-c850-4293-aaa1-19d2a257bec9" providerId="ADAL" clId="{F4022577-BCF1-4634-9B90-066DA6F8D380}" dt="2026-09-15T15:38:49.920" v="4613" actId="1076"/>
          <ac:picMkLst>
            <pc:docMk/>
            <pc:sldMk cId="3023193699" sldId="1521"/>
            <ac:picMk id="19" creationId="{D81B04CA-C7C0-24D2-992A-109D1B418CE0}"/>
          </ac:picMkLst>
        </pc:picChg>
      </pc:sldChg>
      <pc:sldChg chg="delSp modSp add mod">
        <pc:chgData name="Rabindra Bajracharya" userId="306949fe-c850-4293-aaa1-19d2a257bec9" providerId="ADAL" clId="{F4022577-BCF1-4634-9B90-066DA6F8D380}" dt="2026-09-21T12:09:39.442" v="4733" actId="403"/>
        <pc:sldMkLst>
          <pc:docMk/>
          <pc:sldMk cId="3062282560" sldId="1522"/>
        </pc:sldMkLst>
        <pc:spChg chg="mod">
          <ac:chgData name="Rabindra Bajracharya" userId="306949fe-c850-4293-aaa1-19d2a257bec9" providerId="ADAL" clId="{F4022577-BCF1-4634-9B90-066DA6F8D380}" dt="2026-09-21T12:09:39.442" v="4733" actId="403"/>
          <ac:spMkLst>
            <pc:docMk/>
            <pc:sldMk cId="3062282560" sldId="1522"/>
            <ac:spMk id="3" creationId="{EFC0001A-783C-0EC8-FD36-766B1B8B5A1A}"/>
          </ac:spMkLst>
        </pc:spChg>
        <pc:spChg chg="del">
          <ac:chgData name="Rabindra Bajracharya" userId="306949fe-c850-4293-aaa1-19d2a257bec9" providerId="ADAL" clId="{F4022577-BCF1-4634-9B90-066DA6F8D380}" dt="2026-09-21T12:08:29.754" v="4700" actId="478"/>
          <ac:spMkLst>
            <pc:docMk/>
            <pc:sldMk cId="3062282560" sldId="1522"/>
            <ac:spMk id="4" creationId="{0B13E404-C3EF-E5A7-08E1-839534A00B94}"/>
          </ac:spMkLst>
        </pc:spChg>
        <pc:spChg chg="del">
          <ac:chgData name="Rabindra Bajracharya" userId="306949fe-c850-4293-aaa1-19d2a257bec9" providerId="ADAL" clId="{F4022577-BCF1-4634-9B90-066DA6F8D380}" dt="2026-09-21T12:08:29.754" v="4700" actId="478"/>
          <ac:spMkLst>
            <pc:docMk/>
            <pc:sldMk cId="3062282560" sldId="1522"/>
            <ac:spMk id="5" creationId="{EE6923C0-8FB2-DE28-50BE-1A229781FDEF}"/>
          </ac:spMkLst>
        </pc:spChg>
        <pc:spChg chg="del">
          <ac:chgData name="Rabindra Bajracharya" userId="306949fe-c850-4293-aaa1-19d2a257bec9" providerId="ADAL" clId="{F4022577-BCF1-4634-9B90-066DA6F8D380}" dt="2026-09-21T12:08:29.754" v="4700" actId="478"/>
          <ac:spMkLst>
            <pc:docMk/>
            <pc:sldMk cId="3062282560" sldId="1522"/>
            <ac:spMk id="6" creationId="{C519A3BF-4CEC-98CF-3455-9936EC5E9D12}"/>
          </ac:spMkLst>
        </pc:spChg>
        <pc:spChg chg="del">
          <ac:chgData name="Rabindra Bajracharya" userId="306949fe-c850-4293-aaa1-19d2a257bec9" providerId="ADAL" clId="{F4022577-BCF1-4634-9B90-066DA6F8D380}" dt="2026-09-21T12:08:29.754" v="4700" actId="478"/>
          <ac:spMkLst>
            <pc:docMk/>
            <pc:sldMk cId="3062282560" sldId="1522"/>
            <ac:spMk id="7" creationId="{097639DD-E066-59FF-8063-E546583EEBB0}"/>
          </ac:spMkLst>
        </pc:spChg>
        <pc:spChg chg="del">
          <ac:chgData name="Rabindra Bajracharya" userId="306949fe-c850-4293-aaa1-19d2a257bec9" providerId="ADAL" clId="{F4022577-BCF1-4634-9B90-066DA6F8D380}" dt="2026-09-21T12:08:29.754" v="4700" actId="478"/>
          <ac:spMkLst>
            <pc:docMk/>
            <pc:sldMk cId="3062282560" sldId="1522"/>
            <ac:spMk id="8" creationId="{337A654A-147F-2FE2-B4C6-CBA672B99011}"/>
          </ac:spMkLst>
        </pc:spChg>
        <pc:spChg chg="del">
          <ac:chgData name="Rabindra Bajracharya" userId="306949fe-c850-4293-aaa1-19d2a257bec9" providerId="ADAL" clId="{F4022577-BCF1-4634-9B90-066DA6F8D380}" dt="2026-09-21T12:08:34.698" v="4701" actId="478"/>
          <ac:spMkLst>
            <pc:docMk/>
            <pc:sldMk cId="3062282560" sldId="1522"/>
            <ac:spMk id="9" creationId="{D1D9D25E-3BEE-A631-B4D1-4496B1FFD39C}"/>
          </ac:spMkLst>
        </pc:spChg>
        <pc:spChg chg="del">
          <ac:chgData name="Rabindra Bajracharya" userId="306949fe-c850-4293-aaa1-19d2a257bec9" providerId="ADAL" clId="{F4022577-BCF1-4634-9B90-066DA6F8D380}" dt="2026-09-21T12:08:34.698" v="4701" actId="478"/>
          <ac:spMkLst>
            <pc:docMk/>
            <pc:sldMk cId="3062282560" sldId="1522"/>
            <ac:spMk id="10" creationId="{C3E56E46-08DE-DB03-BB1C-228CA90E264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785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Welkom </a:t>
            </a:r>
            <a:r>
              <a:rPr lang="en-US" dirty="0" err="1"/>
              <a:t>allemaal</a:t>
            </a:r>
            <a:r>
              <a:rPr lang="en-US" dirty="0"/>
              <a:t> in </a:t>
            </a:r>
            <a:r>
              <a:rPr lang="en-US" dirty="0" err="1"/>
              <a:t>mijn</a:t>
            </a:r>
            <a:r>
              <a:rPr lang="en-US" dirty="0"/>
              <a:t> presentative van FME </a:t>
            </a:r>
            <a:r>
              <a:rPr lang="en-US" dirty="0" err="1"/>
              <a:t>en</a:t>
            </a:r>
            <a:r>
              <a:rPr lang="en-US" dirty="0"/>
              <a:t> SharePoint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23" indent="-304815">
              <a:lnSpc>
                <a:spcPct val="90000"/>
              </a:lnSpc>
              <a:spcAft>
                <a:spcPts val="1600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/>
              <a:t>Rabindra Bajracharya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 err="1"/>
              <a:t>Komt</a:t>
            </a:r>
            <a:r>
              <a:rPr lang="en-US" sz="2267" dirty="0"/>
              <a:t> </a:t>
            </a:r>
            <a:r>
              <a:rPr lang="en-US" sz="2267" dirty="0" err="1"/>
              <a:t>uit</a:t>
            </a:r>
            <a:r>
              <a:rPr lang="en-US" sz="2267" dirty="0"/>
              <a:t> Nepal </a:t>
            </a:r>
            <a:r>
              <a:rPr lang="en-US" sz="2267" dirty="0" err="1"/>
              <a:t>en</a:t>
            </a:r>
            <a:r>
              <a:rPr lang="en-US" sz="2267" dirty="0"/>
              <a:t> 23 </a:t>
            </a:r>
            <a:r>
              <a:rPr lang="en-US" sz="2267" dirty="0" err="1"/>
              <a:t>jaar</a:t>
            </a:r>
            <a:r>
              <a:rPr lang="en-US" sz="2267" dirty="0"/>
              <a:t> in NL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/>
              <a:t>16 </a:t>
            </a:r>
            <a:r>
              <a:rPr lang="en-US" sz="2267" dirty="0" err="1"/>
              <a:t>jaar</a:t>
            </a:r>
            <a:r>
              <a:rPr lang="en-US" sz="2267" dirty="0"/>
              <a:t> </a:t>
            </a:r>
            <a:r>
              <a:rPr lang="en-US" sz="2267" dirty="0" err="1"/>
              <a:t>bij</a:t>
            </a:r>
            <a:r>
              <a:rPr lang="en-US" sz="2267" dirty="0"/>
              <a:t> Vicrea (</a:t>
            </a:r>
            <a:r>
              <a:rPr lang="en-US" sz="2267" dirty="0" err="1"/>
              <a:t>daarvoor</a:t>
            </a:r>
            <a:r>
              <a:rPr lang="en-US" sz="2267" dirty="0"/>
              <a:t> ESRI Nederland </a:t>
            </a:r>
            <a:r>
              <a:rPr lang="en-US" sz="2267" dirty="0" err="1"/>
              <a:t>en</a:t>
            </a:r>
            <a:r>
              <a:rPr lang="en-US" sz="2267" dirty="0"/>
              <a:t> </a:t>
            </a:r>
            <a:r>
              <a:rPr lang="en-US" sz="2267" dirty="0" err="1"/>
              <a:t>Nieuwland</a:t>
            </a:r>
            <a:r>
              <a:rPr lang="en-US" sz="2267" dirty="0"/>
              <a:t>)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 err="1"/>
              <a:t>Sinds</a:t>
            </a:r>
            <a:r>
              <a:rPr lang="en-US" sz="2267" dirty="0"/>
              <a:t> 1992 GEO/GIS </a:t>
            </a:r>
            <a:r>
              <a:rPr lang="en-US" sz="2267" dirty="0">
                <a:sym typeface="Wingdings" panose="05000000000000000000" pitchFamily="2" charset="2"/>
              </a:rPr>
              <a:t> in USA </a:t>
            </a:r>
            <a:r>
              <a:rPr lang="en-US" sz="2267" dirty="0" err="1">
                <a:sym typeface="Wingdings" panose="05000000000000000000" pitchFamily="2" charset="2"/>
              </a:rPr>
              <a:t>en</a:t>
            </a:r>
            <a:r>
              <a:rPr lang="en-US" sz="2267" dirty="0">
                <a:sym typeface="Wingdings" panose="05000000000000000000" pitchFamily="2" charset="2"/>
              </a:rPr>
              <a:t> Nepal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B92D6-2988-667C-7374-2C2677B19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7D3A88-6565-099E-4FFC-9E98C0A943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771BE-6E63-55A2-0FC0-1E9C3C8E99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23" indent="-304815">
              <a:lnSpc>
                <a:spcPct val="90000"/>
              </a:lnSpc>
              <a:spcAft>
                <a:spcPts val="1600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/>
              <a:t>Rabindra Bajracharya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 err="1"/>
              <a:t>Komt</a:t>
            </a:r>
            <a:r>
              <a:rPr lang="en-US" sz="2267" dirty="0"/>
              <a:t> </a:t>
            </a:r>
            <a:r>
              <a:rPr lang="en-US" sz="2267" dirty="0" err="1"/>
              <a:t>uit</a:t>
            </a:r>
            <a:r>
              <a:rPr lang="en-US" sz="2267" dirty="0"/>
              <a:t> Nepal </a:t>
            </a:r>
            <a:r>
              <a:rPr lang="en-US" sz="2267" dirty="0" err="1"/>
              <a:t>en</a:t>
            </a:r>
            <a:r>
              <a:rPr lang="en-US" sz="2267" dirty="0"/>
              <a:t> 23 </a:t>
            </a:r>
            <a:r>
              <a:rPr lang="en-US" sz="2267" dirty="0" err="1"/>
              <a:t>jaar</a:t>
            </a:r>
            <a:r>
              <a:rPr lang="en-US" sz="2267" dirty="0"/>
              <a:t> in NL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/>
              <a:t>16 </a:t>
            </a:r>
            <a:r>
              <a:rPr lang="en-US" sz="2267" dirty="0" err="1"/>
              <a:t>jaar</a:t>
            </a:r>
            <a:r>
              <a:rPr lang="en-US" sz="2267" dirty="0"/>
              <a:t> </a:t>
            </a:r>
            <a:r>
              <a:rPr lang="en-US" sz="2267" dirty="0" err="1"/>
              <a:t>bij</a:t>
            </a:r>
            <a:r>
              <a:rPr lang="en-US" sz="2267" dirty="0"/>
              <a:t> Vicrea (</a:t>
            </a:r>
            <a:r>
              <a:rPr lang="en-US" sz="2267" dirty="0" err="1"/>
              <a:t>daarvoor</a:t>
            </a:r>
            <a:r>
              <a:rPr lang="en-US" sz="2267" dirty="0"/>
              <a:t> ESRI Nederland </a:t>
            </a:r>
            <a:r>
              <a:rPr lang="en-US" sz="2267" dirty="0" err="1"/>
              <a:t>en</a:t>
            </a:r>
            <a:r>
              <a:rPr lang="en-US" sz="2267" dirty="0"/>
              <a:t> </a:t>
            </a:r>
            <a:r>
              <a:rPr lang="en-US" sz="2267" dirty="0" err="1"/>
              <a:t>Nieuwland</a:t>
            </a:r>
            <a:r>
              <a:rPr lang="en-US" sz="2267" dirty="0"/>
              <a:t>)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 err="1"/>
              <a:t>Sinds</a:t>
            </a:r>
            <a:r>
              <a:rPr lang="en-US" sz="2267" dirty="0"/>
              <a:t> 1992 GEO/GIS </a:t>
            </a:r>
            <a:r>
              <a:rPr lang="en-US" sz="2267" dirty="0">
                <a:sym typeface="Wingdings" panose="05000000000000000000" pitchFamily="2" charset="2"/>
              </a:rPr>
              <a:t> in USA </a:t>
            </a:r>
            <a:r>
              <a:rPr lang="en-US" sz="2267" dirty="0" err="1">
                <a:sym typeface="Wingdings" panose="05000000000000000000" pitchFamily="2" charset="2"/>
              </a:rPr>
              <a:t>en</a:t>
            </a:r>
            <a:r>
              <a:rPr lang="en-US" sz="2267" dirty="0">
                <a:sym typeface="Wingdings" panose="05000000000000000000" pitchFamily="2" charset="2"/>
              </a:rPr>
              <a:t> Nepal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562F6-0840-D257-545B-3D83C9923F1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824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93B23-2FA2-B8F2-909B-C90969F31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B687CD-CE7E-1598-C3E5-4B13EADE41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645E95-4A07-0983-81D6-157B79DE7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23" indent="-304815">
              <a:lnSpc>
                <a:spcPct val="90000"/>
              </a:lnSpc>
              <a:spcAft>
                <a:spcPts val="1600"/>
              </a:spcAft>
              <a:buFont typeface="Arial" panose="020B0604020202020204" pitchFamily="34" charset="0"/>
              <a:buChar char="•"/>
              <a:defRPr/>
            </a:pPr>
            <a:r>
              <a:rPr lang="en-US" sz="2267" dirty="0"/>
              <a:t>Rabindra Bajracharya</a:t>
            </a:r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/>
              <a:t>Studie in Vrije Universiteit UNIGIS </a:t>
            </a:r>
            <a:r>
              <a:rPr lang="en-US" sz="2267" dirty="0" err="1"/>
              <a:t>programma</a:t>
            </a:r>
            <a:endParaRPr lang="en-US" sz="2267" dirty="0"/>
          </a:p>
          <a:p>
            <a:pPr marL="1371669" lvl="2">
              <a:lnSpc>
                <a:spcPct val="90000"/>
              </a:lnSpc>
              <a:defRPr/>
            </a:pPr>
            <a:r>
              <a:rPr lang="en-US" sz="2267" dirty="0" err="1"/>
              <a:t>Kennismaking</a:t>
            </a:r>
            <a:r>
              <a:rPr lang="en-US" sz="2267" dirty="0"/>
              <a:t> </a:t>
            </a:r>
          </a:p>
          <a:p>
            <a:pPr marL="1371669" lvl="2">
              <a:lnSpc>
                <a:spcPct val="90000"/>
              </a:lnSpc>
              <a:defRPr/>
            </a:pPr>
            <a:br>
              <a:rPr lang="en-US" sz="2267" dirty="0"/>
            </a:br>
            <a:r>
              <a:rPr lang="en-US" sz="2267" dirty="0" err="1"/>
              <a:t>Projecten</a:t>
            </a:r>
            <a:r>
              <a:rPr lang="en-US" sz="2267" dirty="0"/>
              <a:t> : </a:t>
            </a:r>
            <a:br>
              <a:rPr lang="en-US" sz="2267" dirty="0"/>
            </a:br>
            <a:r>
              <a:rPr lang="en-US" sz="2267" dirty="0" err="1"/>
              <a:t>Tennet</a:t>
            </a:r>
            <a:r>
              <a:rPr lang="en-US" sz="2267" dirty="0"/>
              <a:t>, </a:t>
            </a:r>
            <a:r>
              <a:rPr lang="en-US" sz="2267" dirty="0" err="1"/>
              <a:t>Stedin</a:t>
            </a:r>
            <a:r>
              <a:rPr lang="en-US" sz="2267" dirty="0"/>
              <a:t>, PDOK/</a:t>
            </a:r>
            <a:r>
              <a:rPr lang="en-US" sz="2267" dirty="0" err="1"/>
              <a:t>Kadaster</a:t>
            </a:r>
            <a:r>
              <a:rPr lang="en-US" sz="2267" dirty="0"/>
              <a:t>, </a:t>
            </a:r>
            <a:r>
              <a:rPr lang="en-US" sz="2267" dirty="0" err="1"/>
              <a:t>Provincie</a:t>
            </a:r>
            <a:r>
              <a:rPr lang="en-US" sz="2267" dirty="0"/>
              <a:t>, Schiphol, </a:t>
            </a:r>
            <a:r>
              <a:rPr lang="en-US" sz="2267" dirty="0" err="1"/>
              <a:t>Waterschap</a:t>
            </a:r>
            <a:r>
              <a:rPr lang="en-US" sz="2267" dirty="0"/>
              <a:t>, Rijkswaterstaat, Gemeente, </a:t>
            </a:r>
            <a:r>
              <a:rPr lang="en-US" sz="2267" dirty="0" err="1"/>
              <a:t>Natuurmonumenten</a:t>
            </a:r>
            <a:endParaRPr lang="en-US" sz="2267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2909F-A3F2-0360-CC45-9BF986D479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581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797D7-CE18-44FE-C18E-2E8A07895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51BDE7-473C-4BF9-4DBD-4D3401FCFF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B0C687-7144-71A5-A7CF-5201DE0F6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SharePoint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een platform voor: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Documentbeheer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Samenwerking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Kennisdeling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Intranet-portalen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Workflow-automatisering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Microsoft 365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kunt het zien als een centrale plek waar teams documenten, informatie, processen en applicaties beheren.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Voorheen gebruikten organisaties vaak netwerkschijven zoals: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S:\Projecten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T:\Documenten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 vervangt dit grotendeels door een web gebaseerde omgeving die toegankelijk is via browser, Teams, mobiel en desktop.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BD5E64-8958-E097-C6AA-6151D34061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23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rtl="0"/>
            <a:r>
              <a:rPr lang="nl-NL" b="1" dirty="0"/>
              <a:t>OneDrive</a:t>
            </a:r>
            <a:r>
              <a:rPr lang="nl-NL" dirty="0"/>
              <a:t> is je persoonlijke opslag: bestanden die van jou zijn, standaard alleen voor jou zichtbaar totdat je ze zelf deelt met iemand. Denk aan concepten, werk-in-uitvoering, of documenten die je nog niet met een team wilt delen. Het is vergelijkbaar met een persoonlijke schijf in de cloud.</a:t>
            </a:r>
          </a:p>
          <a:p>
            <a:pPr rtl="0"/>
            <a:r>
              <a:rPr lang="nl-NL" b="1" dirty="0"/>
              <a:t>SharePoint</a:t>
            </a:r>
            <a:r>
              <a:rPr lang="nl-NL" dirty="0"/>
              <a:t> is bedoeld voor teams en organisaties: gedeelde teamsites met documentbibliotheken, waar meerdere mensen gestructureerd samenwerken, rechten per groep of afdeling instellen, en vaak ook een intranet, </a:t>
            </a:r>
            <a:r>
              <a:rPr lang="nl-NL" dirty="0" err="1"/>
              <a:t>workflows</a:t>
            </a:r>
            <a:r>
              <a:rPr lang="nl-NL" dirty="0"/>
              <a:t> of processen aan koppelen. Bestanden liggen hier van het team of de organisatie, niet van één persoon.</a:t>
            </a:r>
          </a:p>
          <a:p>
            <a:pPr rtl="0"/>
            <a:endParaRPr lang="nl-NL" dirty="0"/>
          </a:p>
          <a:p>
            <a:pPr rtl="0"/>
            <a:endParaRPr lang="nl-NL" dirty="0"/>
          </a:p>
          <a:p>
            <a:pPr rtl="0"/>
            <a:r>
              <a:rPr lang="nl-NL" dirty="0"/>
              <a:t>Vuistregel die veel gebruikt wordt: als een bestand van jou persoonlijk is en je het (nog) niet deelt → OneDrive. Zodra meerdere mensen er structureel mee werken of het bij een project/afdeling hoort → SharePoint.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BC21F-716B-1BF9-AEC2-8D6876BE0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CF5BE-F713-74ED-681C-8785729D76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9BEF95-61BD-B1CE-EB69-4E217B6EE1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6512A4-2895-004D-94ED-81086AB445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72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D4BBF-4C82-68F2-06BC-5F18D8711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CF720-B035-8A50-2E36-D846B6B32E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E2BABC-433C-FA57-C1BA-3EAA6AA73A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SharePoint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een platform voor: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Documentbeheer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Samenwerking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Kennisdeling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Intranet-portalen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Workflow-automatisering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Microsoft 365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kunt het zien als een centrale plek waar teams documenten, informatie, processen en applicaties beheren.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Voorheen gebruikten organisaties vaak netwerkschijven zoals: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S:\Projecten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T:\Documenten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 vervangt dit grotendeels door een web gebaseerde omgeving die toegankelijk is via browser, Teams, mobiel en desktop.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E9116F-B438-263B-B6F3-382A82DAF8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8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73606-7DDF-CED3-C87B-343843ACB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A57FD-91FC-A131-811E-3ED6EBE20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010F87-13A6-7E40-F36F-8FF6E54EEE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SharePoint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een platform voor: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Documentbeheer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Samenwerking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Kennisdeling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Intranet-portalen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Workflow-automatisering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Microsoft 365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kunt het zien als een centrale plek waar teams documenten, informatie, processen en applicaties beheren.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Voorheen gebruikten organisaties vaak netwerkschijven zoals: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S:\Projecten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T:\Documenten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 vervangt dit grotendeels door een web gebaseerde omgeving die toegankelijk is via browser, Teams, mobiel en desktop.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05634-3652-B501-4A3C-5D85DA3C22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298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AD6FC-1CAC-1A41-FC48-FCC948407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78E19D-91EF-65F4-C62B-6179D4F45D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765E0A-18D0-6A5D-1338-42F7DB14D2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SharePoint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een platform voor: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Documentbeheer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Samenwerking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Kennisdeling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Intranet-portalen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Workflow-automatisering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Microsoft 365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kunt het zien als een centrale plek waar teams documenten, informatie, processen en applicaties beheren.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Voorheen gebruikten organisaties vaak netwerkschijven zoals: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S:\Projecten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T:\Documenten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 vervangt dit grotendeels door een web gebaseerde omgeving die toegankelijk is via browser, Teams, mobiel en desktop.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02310-F883-FBF1-19D8-9B3E23A287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7611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7F56-4D74-AA8F-6F11-6B236384A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5B8938-1EFD-6D60-BC7B-4DB1F7DA49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B71BCE-C832-C9E2-F389-11393A6E2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Microsoft SharePoint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een platform voor: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Documentbeheer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Samenwerking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Kennisdeling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Intranet-portalen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Workflow-automatisering</a:t>
            </a:r>
          </a:p>
          <a:p>
            <a:pPr lvl="0"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 met Microsoft 365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kunt het zien als een centrale plek waar teams documenten, informatie, processen en applicaties beheren.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Voorheen gebruikten organisaties vaak netwerkschijven zoals: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S:\Projecten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T:\Documenten</a:t>
            </a:r>
          </a:p>
          <a:p>
            <a:pPr fontAlgn="t"/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SharePoint vervangt dit grotendeels door een web gebaseerde omgeving die toegankelijk is via browser, Teams, mobiel en desktop.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E88A8-8BA2-7BD7-4B6C-F411BCB7FE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871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AE455-EF5F-5D6F-E448-15028814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61A95-D9C2-FCE8-7980-8903FF7CBC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0B82BF-848C-B4EA-4E0D-C250376E2A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F3C79-29BF-700E-ACDB-8045CB1941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93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8DBED-5F4C-E46F-0A48-3C1C7175C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7C496-58D5-2061-6C5C-45D396AF9E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BBC76A-2450-8650-F2B4-5AD8896F1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B5BB0-D01C-ED2B-AE10-0408B1E268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193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A1F97-E18F-474D-BCDF-B794F2210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1B1D8B-8C72-31B7-5231-1BC4EE4744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0F1D5-6A97-37DF-E4EC-5F195BDE07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DA492-EFC1-1C60-64A6-F730ACDAFC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47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A1E940-301C-9291-0693-E951BE0DF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C16BED-8CBA-C0F0-8CE5-9AC4DB7F04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45B479-9365-5BC0-9A11-C56E454CB9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E0A0C1-5D73-5905-78F3-33C2D90437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07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78045-04C4-E265-EDAA-A9D657D54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CF0923-4E1D-CC33-A3ED-A19F08AB1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415C0-A0BA-E8DD-8DE3-7E0E09B1C3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8A93D-D0D3-E095-E190-1B06C3FC3A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47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9C4EF-2080-C679-9F3A-6FD9D1FD0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31E2BD-2D13-C045-29F4-360CEBC27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7D8CEB-66A9-8DD2-E8C8-87BB391B0E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F4DFB-394C-561C-D241-FB3B13A004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610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908EB-74FF-83C5-0C64-1F9F0313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C672A6-A428-8798-DA3F-C1D9C4767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5A5AAC-6216-4002-1C6B-DEA589563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18263-48F6-67E7-C213-30CCE0F183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606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5043C-C6CA-7606-79A1-E2BE7C5EC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A583A8-2479-DF3E-DAAB-FF064B60CA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15414-890A-CB3C-684B-0B1E7B3F13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B3B462-A52B-7DF3-CAF0-C318DC0F51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825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54B17-9991-9E31-F3FE-53E2FFF1D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5DFA20-4221-4E72-8D94-278B0A1DA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A4185-EA9B-ACE7-B888-10F94AB107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C13D05-26FD-AE92-7B16-2C304920316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4398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618C8-99DF-77D0-18E8-6E6457108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01FB5C-53EA-A745-0632-1D98E3093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EF481E-4ADF-C7BD-BA68-4F452FD04D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9104C6-3110-5342-2803-56C4A5B091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214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685E-CBB6-BEC6-1D62-6295152A7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3EA64D-9CCC-9C2D-BDD6-F43218CD2F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89961F-4842-0CA8-36D1-31748B32E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6C6BA-30B4-7CB3-6988-7527436818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2345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C3D09-2F95-C879-5EF0-21D254E2D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3DA5B-6887-775A-798D-602F26240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5C5BC-422C-1D13-823C-0A7D8C118A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65C3D-E2B4-1EEE-79A1-D0141DAE6E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7210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82527D-5331-7555-8B74-BA8E63572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08F260-5059-3FDD-8E07-EF7ED98163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0C3849-F2AB-C046-8298-4731F52F47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727FD3-8BBE-DC3D-0D30-28D666CA46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664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463B3-2FEA-68AC-9BA7-014F7B7A3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B7372A-A795-113C-16F3-5D1AEAC69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996BF6-480C-5264-0E3D-2FE539D49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581D4F-8ECA-F703-A467-44791BBF7F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183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06E15-B5D1-EE74-9873-F279AEC48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DD943-CBA7-CE1B-92D6-9759389F1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D0A49A-0A6A-653A-FDD0-EB7E2C9EF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0FB1E-C4CD-7D3C-E27B-D832F42ADE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761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DD794-2E26-AC7C-7297-97F26B2D6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9A3CF9-2C8E-51C8-E58A-AC9817F06B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7D4C37-E79D-6B42-04F1-11B458C33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3CFE87-DF53-EC4C-CD02-5EAA0DFDA5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81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le tabel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abel 5">
            <a:extLst>
              <a:ext uri="{FF2B5EF4-FFF2-40B4-BE49-F238E27FC236}">
                <a16:creationId xmlns:a16="http://schemas.microsoft.com/office/drawing/2014/main" id="{708EA9DD-F681-40B3-8742-3949B32EE5B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094763" y="767593"/>
            <a:ext cx="16081695" cy="8380847"/>
          </a:xfrm>
          <a:prstGeom prst="rect">
            <a:avLst/>
          </a:prstGeom>
        </p:spPr>
        <p:txBody>
          <a:bodyPr/>
          <a:lstStyle/>
          <a:p>
            <a:r>
              <a:rPr lang="nl-NL"/>
              <a:t>Klik op het pictogram als u een tabel wilt toevoegen</a:t>
            </a:r>
            <a:endParaRPr lang="nl-NL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C36B12B6-572B-4AE7-A310-6536E9AC4E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8823" y="9333513"/>
            <a:ext cx="4835309" cy="868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320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support.safe.com/hc/en-us/articles/25407429863053-How-to-Create-a-SharePoint-Online-Single-Tenant-Web-Connection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support.safe.com/hc/en-us/articles/25407440139533-How-to-Create-a-SharePoint-Single-Tenant-Web-Connection-for-FME-Flow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" name="Shape 1"/>
          <p:cNvSpPr/>
          <p:nvPr/>
        </p:nvSpPr>
        <p:spPr>
          <a:xfrm>
            <a:off x="0" y="95250"/>
            <a:ext cx="2286000" cy="28575"/>
          </a:xfrm>
          <a:prstGeom prst="rect">
            <a:avLst/>
          </a:prstGeom>
          <a:solidFill>
            <a:srgbClr val="F55215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" name="Shape 2"/>
          <p:cNvSpPr/>
          <p:nvPr/>
        </p:nvSpPr>
        <p:spPr>
          <a:xfrm>
            <a:off x="2286000" y="95250"/>
            <a:ext cx="952500" cy="28575"/>
          </a:xfrm>
          <a:prstGeom prst="rect">
            <a:avLst/>
          </a:prstGeom>
          <a:solidFill>
            <a:srgbClr val="00D7FF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994495"/>
            <a:ext cx="3429000" cy="69721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9350" y="1619250"/>
            <a:ext cx="2914650" cy="14478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24000" y="8501525"/>
            <a:ext cx="16764000" cy="561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Rabindra Bajracharya, 22 September 2026</a:t>
            </a:r>
            <a:endParaRPr lang="en-US" sz="2000" dirty="0"/>
          </a:p>
        </p:txBody>
      </p:sp>
      <p:sp>
        <p:nvSpPr>
          <p:cNvPr id="13" name="Text 6">
            <a:extLst>
              <a:ext uri="{FF2B5EF4-FFF2-40B4-BE49-F238E27FC236}">
                <a16:creationId xmlns:a16="http://schemas.microsoft.com/office/drawing/2014/main" id="{1CE578B8-E350-4EC8-E527-FEE8F0B31231}"/>
              </a:ext>
            </a:extLst>
          </p:cNvPr>
          <p:cNvSpPr/>
          <p:nvPr/>
        </p:nvSpPr>
        <p:spPr>
          <a:xfrm>
            <a:off x="4211170" y="4755041"/>
            <a:ext cx="10957111" cy="561049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4000" dirty="0">
                <a:solidFill>
                  <a:schemeClr val="accent1"/>
                </a:solidFill>
                <a:ea typeface="Open Sans bold" panose="020B0806030504020204" pitchFamily="34" charset="0"/>
                <a:cs typeface="Open Sans bold" panose="020B0806030504020204" pitchFamily="34" charset="0"/>
              </a:rPr>
              <a:t>FME en SharePoint: SharePoint is een databron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66074" y="682909"/>
            <a:ext cx="2790825" cy="768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sp>
        <p:nvSpPr>
          <p:cNvPr id="3" name="Shape 1"/>
          <p:cNvSpPr/>
          <p:nvPr/>
        </p:nvSpPr>
        <p:spPr>
          <a:xfrm>
            <a:off x="1566074" y="1641759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/>
          <p:nvPr/>
        </p:nvSpPr>
        <p:spPr>
          <a:xfrm>
            <a:off x="9422765" y="2736850"/>
            <a:ext cx="7443470" cy="5962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Voeg hier een afbeelding in</a:t>
            </a:r>
            <a:endParaRPr lang="en-US" sz="180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0DD0DB-1F8D-EEB4-F5EB-7FF34CAC834A}"/>
              </a:ext>
            </a:extLst>
          </p:cNvPr>
          <p:cNvSpPr txBox="1"/>
          <p:nvPr/>
        </p:nvSpPr>
        <p:spPr>
          <a:xfrm>
            <a:off x="2023274" y="2731609"/>
            <a:ext cx="7465506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01: SharePoint als databron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4B892F-88BA-5FDF-616F-8741EF11E8DD}"/>
              </a:ext>
            </a:extLst>
          </p:cNvPr>
          <p:cNvSpPr txBox="1"/>
          <p:nvPr/>
        </p:nvSpPr>
        <p:spPr>
          <a:xfrm>
            <a:off x="1999333" y="3646677"/>
            <a:ext cx="7302189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ABA585A-39F2-5CFB-B3C6-232459FBB909}"/>
              </a:ext>
            </a:extLst>
          </p:cNvPr>
          <p:cNvSpPr txBox="1"/>
          <p:nvPr/>
        </p:nvSpPr>
        <p:spPr>
          <a:xfrm>
            <a:off x="1999333" y="5480854"/>
            <a:ext cx="8128656" cy="813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20" name="TextBox 133">
            <a:extLst>
              <a:ext uri="{FF2B5EF4-FFF2-40B4-BE49-F238E27FC236}">
                <a16:creationId xmlns:a16="http://schemas.microsoft.com/office/drawing/2014/main" id="{0EF3A619-3BFA-56A4-DDA1-D0A72736BE66}"/>
              </a:ext>
            </a:extLst>
          </p:cNvPr>
          <p:cNvSpPr txBox="1"/>
          <p:nvPr/>
        </p:nvSpPr>
        <p:spPr>
          <a:xfrm>
            <a:off x="2006341" y="4543760"/>
            <a:ext cx="6031946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03: De juiste reader kiezen</a:t>
            </a:r>
          </a:p>
        </p:txBody>
      </p:sp>
      <p:pic>
        <p:nvPicPr>
          <p:cNvPr id="21" name="Picture Placeholder 4">
            <a:extLst>
              <a:ext uri="{FF2B5EF4-FFF2-40B4-BE49-F238E27FC236}">
                <a16:creationId xmlns:a16="http://schemas.microsoft.com/office/drawing/2014/main" id="{7666C00A-90D6-BE3C-060F-DAA80EB257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3227"/>
          <a:stretch/>
        </p:blipFill>
        <p:spPr>
          <a:xfrm>
            <a:off x="11705098" y="2916103"/>
            <a:ext cx="4117786" cy="2571829"/>
          </a:xfrm>
          <a:custGeom>
            <a:avLst/>
            <a:gdLst>
              <a:gd name="connsiteX0" fmla="*/ 0 w 4117786"/>
              <a:gd name="connsiteY0" fmla="*/ 0 h 2571829"/>
              <a:gd name="connsiteX1" fmla="*/ 4117786 w 4117786"/>
              <a:gd name="connsiteY1" fmla="*/ 0 h 2571829"/>
              <a:gd name="connsiteX2" fmla="*/ 4117786 w 4117786"/>
              <a:gd name="connsiteY2" fmla="*/ 2571829 h 2571829"/>
              <a:gd name="connsiteX3" fmla="*/ 0 w 4117786"/>
              <a:gd name="connsiteY3" fmla="*/ 2571829 h 2571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17786" h="2571829">
                <a:moveTo>
                  <a:pt x="0" y="0"/>
                </a:moveTo>
                <a:lnTo>
                  <a:pt x="4117786" y="0"/>
                </a:lnTo>
                <a:lnTo>
                  <a:pt x="4117786" y="2571829"/>
                </a:lnTo>
                <a:lnTo>
                  <a:pt x="0" y="2571829"/>
                </a:lnTo>
                <a:close/>
              </a:path>
            </a:pathLst>
          </a:cu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C70EAB0-113D-9C77-0FC3-FB051187418A}"/>
              </a:ext>
            </a:extLst>
          </p:cNvPr>
          <p:cNvGrpSpPr/>
          <p:nvPr/>
        </p:nvGrpSpPr>
        <p:grpSpPr>
          <a:xfrm>
            <a:off x="10973163" y="2697000"/>
            <a:ext cx="5566620" cy="3193656"/>
            <a:chOff x="3938949" y="2303516"/>
            <a:chExt cx="4210968" cy="2415898"/>
          </a:xfrm>
        </p:grpSpPr>
        <p:sp>
          <p:nvSpPr>
            <p:cNvPr id="23" name="Shape 6">
              <a:extLst>
                <a:ext uri="{FF2B5EF4-FFF2-40B4-BE49-F238E27FC236}">
                  <a16:creationId xmlns:a16="http://schemas.microsoft.com/office/drawing/2014/main" id="{78C19EEE-77BC-D881-75D6-E2EEF602A228}"/>
                </a:ext>
              </a:extLst>
            </p:cNvPr>
            <p:cNvSpPr/>
            <p:nvPr/>
          </p:nvSpPr>
          <p:spPr>
            <a:xfrm>
              <a:off x="4357133" y="2334880"/>
              <a:ext cx="3375972" cy="22887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03" y="1320"/>
                  </a:moveTo>
                  <a:lnTo>
                    <a:pt x="20703" y="19605"/>
                  </a:lnTo>
                  <a:lnTo>
                    <a:pt x="895" y="19605"/>
                  </a:lnTo>
                  <a:lnTo>
                    <a:pt x="895" y="1320"/>
                  </a:lnTo>
                  <a:lnTo>
                    <a:pt x="20703" y="1320"/>
                  </a:lnTo>
                  <a:cubicBezTo>
                    <a:pt x="20703" y="1320"/>
                    <a:pt x="20703" y="1320"/>
                    <a:pt x="20703" y="1320"/>
                  </a:cubicBezTo>
                  <a:close/>
                  <a:moveTo>
                    <a:pt x="20983" y="0"/>
                  </a:moveTo>
                  <a:lnTo>
                    <a:pt x="617" y="0"/>
                  </a:lnTo>
                  <a:cubicBezTo>
                    <a:pt x="277" y="0"/>
                    <a:pt x="0" y="408"/>
                    <a:pt x="0" y="910"/>
                  </a:cubicBezTo>
                  <a:lnTo>
                    <a:pt x="0" y="21021"/>
                  </a:lnTo>
                  <a:lnTo>
                    <a:pt x="0" y="21156"/>
                  </a:lnTo>
                  <a:lnTo>
                    <a:pt x="0" y="21186"/>
                  </a:lnTo>
                  <a:cubicBezTo>
                    <a:pt x="0" y="21415"/>
                    <a:pt x="126" y="21600"/>
                    <a:pt x="281" y="21600"/>
                  </a:cubicBezTo>
                  <a:lnTo>
                    <a:pt x="21319" y="21600"/>
                  </a:lnTo>
                  <a:cubicBezTo>
                    <a:pt x="21474" y="21600"/>
                    <a:pt x="21600" y="21415"/>
                    <a:pt x="21600" y="21186"/>
                  </a:cubicBezTo>
                  <a:lnTo>
                    <a:pt x="21600" y="21156"/>
                  </a:lnTo>
                  <a:lnTo>
                    <a:pt x="21600" y="21021"/>
                  </a:lnTo>
                  <a:lnTo>
                    <a:pt x="21600" y="910"/>
                  </a:lnTo>
                  <a:cubicBezTo>
                    <a:pt x="21600" y="408"/>
                    <a:pt x="21323" y="0"/>
                    <a:pt x="20983" y="0"/>
                  </a:cubicBezTo>
                  <a:close/>
                </a:path>
              </a:pathLst>
            </a:custGeom>
            <a:gradFill>
              <a:gsLst>
                <a:gs pos="0">
                  <a:srgbClr val="E8E7E8"/>
                </a:gs>
                <a:gs pos="95000">
                  <a:srgbClr val="AFB2B4"/>
                </a:gs>
              </a:gsLst>
              <a:lin ang="2043523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4" name="Shape 7">
              <a:extLst>
                <a:ext uri="{FF2B5EF4-FFF2-40B4-BE49-F238E27FC236}">
                  <a16:creationId xmlns:a16="http://schemas.microsoft.com/office/drawing/2014/main" id="{B5D4D330-14C1-A758-24CE-BBD105F8B56A}"/>
                </a:ext>
              </a:extLst>
            </p:cNvPr>
            <p:cNvSpPr/>
            <p:nvPr/>
          </p:nvSpPr>
          <p:spPr>
            <a:xfrm>
              <a:off x="7719331" y="4576339"/>
              <a:ext cx="28020" cy="53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10800" y="1151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A8A9A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5" name="Shape 8">
              <a:extLst>
                <a:ext uri="{FF2B5EF4-FFF2-40B4-BE49-F238E27FC236}">
                  <a16:creationId xmlns:a16="http://schemas.microsoft.com/office/drawing/2014/main" id="{4ACD2639-0171-143C-FCD1-70A2F3BC7F73}"/>
                </a:ext>
              </a:extLst>
            </p:cNvPr>
            <p:cNvSpPr/>
            <p:nvPr/>
          </p:nvSpPr>
          <p:spPr>
            <a:xfrm>
              <a:off x="4342496" y="4576339"/>
              <a:ext cx="28021" cy="530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11832" y="12996"/>
                  </a:lnTo>
                  <a:cubicBezTo>
                    <a:pt x="11832" y="12996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A8A9AC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6" name="Shape 9">
              <a:extLst>
                <a:ext uri="{FF2B5EF4-FFF2-40B4-BE49-F238E27FC236}">
                  <a16:creationId xmlns:a16="http://schemas.microsoft.com/office/drawing/2014/main" id="{93787232-A33C-56B0-566E-56DEE00EFE89}"/>
                </a:ext>
              </a:extLst>
            </p:cNvPr>
            <p:cNvSpPr/>
            <p:nvPr/>
          </p:nvSpPr>
          <p:spPr>
            <a:xfrm>
              <a:off x="4325769" y="2303516"/>
              <a:ext cx="3437365" cy="2409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01" y="0"/>
                  </a:moveTo>
                  <a:lnTo>
                    <a:pt x="799" y="0"/>
                  </a:lnTo>
                  <a:cubicBezTo>
                    <a:pt x="358" y="0"/>
                    <a:pt x="0" y="510"/>
                    <a:pt x="0" y="1140"/>
                  </a:cubicBezTo>
                  <a:lnTo>
                    <a:pt x="0" y="20460"/>
                  </a:lnTo>
                  <a:cubicBezTo>
                    <a:pt x="0" y="21090"/>
                    <a:pt x="358" y="21600"/>
                    <a:pt x="799" y="21600"/>
                  </a:cubicBezTo>
                  <a:lnTo>
                    <a:pt x="20801" y="21600"/>
                  </a:lnTo>
                  <a:cubicBezTo>
                    <a:pt x="21242" y="21600"/>
                    <a:pt x="21600" y="21090"/>
                    <a:pt x="21600" y="20460"/>
                  </a:cubicBezTo>
                  <a:lnTo>
                    <a:pt x="21600" y="1140"/>
                  </a:lnTo>
                  <a:cubicBezTo>
                    <a:pt x="21600" y="510"/>
                    <a:pt x="21242" y="0"/>
                    <a:pt x="20801" y="0"/>
                  </a:cubicBezTo>
                  <a:cubicBezTo>
                    <a:pt x="20801" y="0"/>
                    <a:pt x="20801" y="0"/>
                    <a:pt x="20801" y="0"/>
                  </a:cubicBezTo>
                  <a:close/>
                  <a:moveTo>
                    <a:pt x="20801" y="138"/>
                  </a:moveTo>
                  <a:cubicBezTo>
                    <a:pt x="21188" y="138"/>
                    <a:pt x="21504" y="587"/>
                    <a:pt x="21504" y="1140"/>
                  </a:cubicBezTo>
                  <a:lnTo>
                    <a:pt x="21504" y="20460"/>
                  </a:lnTo>
                  <a:cubicBezTo>
                    <a:pt x="21504" y="21013"/>
                    <a:pt x="21188" y="21462"/>
                    <a:pt x="20801" y="21462"/>
                  </a:cubicBezTo>
                  <a:lnTo>
                    <a:pt x="799" y="21462"/>
                  </a:lnTo>
                  <a:cubicBezTo>
                    <a:pt x="412" y="21462"/>
                    <a:pt x="96" y="21013"/>
                    <a:pt x="96" y="20460"/>
                  </a:cubicBezTo>
                  <a:lnTo>
                    <a:pt x="96" y="1140"/>
                  </a:lnTo>
                  <a:cubicBezTo>
                    <a:pt x="96" y="587"/>
                    <a:pt x="412" y="138"/>
                    <a:pt x="799" y="138"/>
                  </a:cubicBezTo>
                  <a:lnTo>
                    <a:pt x="20801" y="138"/>
                  </a:lnTo>
                </a:path>
              </a:pathLst>
            </a:custGeom>
            <a:gradFill>
              <a:gsLst>
                <a:gs pos="100000">
                  <a:srgbClr val="C7C8CB"/>
                </a:gs>
                <a:gs pos="0">
                  <a:srgbClr val="E9EBF2"/>
                </a:gs>
              </a:gsLst>
              <a:lin ang="3283355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7" name="Shape 10">
              <a:extLst>
                <a:ext uri="{FF2B5EF4-FFF2-40B4-BE49-F238E27FC236}">
                  <a16:creationId xmlns:a16="http://schemas.microsoft.com/office/drawing/2014/main" id="{DD8BFD69-A588-9B9D-0EF4-728DED7A910B}"/>
                </a:ext>
              </a:extLst>
            </p:cNvPr>
            <p:cNvSpPr/>
            <p:nvPr/>
          </p:nvSpPr>
          <p:spPr>
            <a:xfrm>
              <a:off x="4336224" y="2313971"/>
              <a:ext cx="3415439" cy="23879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65" y="0"/>
                  </a:moveTo>
                  <a:lnTo>
                    <a:pt x="735" y="0"/>
                  </a:lnTo>
                  <a:cubicBezTo>
                    <a:pt x="330" y="0"/>
                    <a:pt x="0" y="472"/>
                    <a:pt x="0" y="1051"/>
                  </a:cubicBezTo>
                  <a:lnTo>
                    <a:pt x="0" y="20549"/>
                  </a:lnTo>
                  <a:cubicBezTo>
                    <a:pt x="0" y="21128"/>
                    <a:pt x="330" y="21600"/>
                    <a:pt x="735" y="21600"/>
                  </a:cubicBezTo>
                  <a:lnTo>
                    <a:pt x="20865" y="21600"/>
                  </a:lnTo>
                  <a:cubicBezTo>
                    <a:pt x="21270" y="21600"/>
                    <a:pt x="21600" y="21128"/>
                    <a:pt x="21600" y="20549"/>
                  </a:cubicBezTo>
                  <a:lnTo>
                    <a:pt x="21600" y="1051"/>
                  </a:lnTo>
                  <a:cubicBezTo>
                    <a:pt x="21600" y="472"/>
                    <a:pt x="21270" y="0"/>
                    <a:pt x="20865" y="0"/>
                  </a:cubicBezTo>
                  <a:cubicBezTo>
                    <a:pt x="20865" y="0"/>
                    <a:pt x="20865" y="0"/>
                    <a:pt x="20865" y="0"/>
                  </a:cubicBezTo>
                  <a:close/>
                  <a:moveTo>
                    <a:pt x="20865" y="40"/>
                  </a:moveTo>
                  <a:cubicBezTo>
                    <a:pt x="21255" y="40"/>
                    <a:pt x="21572" y="493"/>
                    <a:pt x="21572" y="1051"/>
                  </a:cubicBezTo>
                  <a:lnTo>
                    <a:pt x="21572" y="20549"/>
                  </a:lnTo>
                  <a:cubicBezTo>
                    <a:pt x="21572" y="21107"/>
                    <a:pt x="21255" y="21560"/>
                    <a:pt x="20865" y="21560"/>
                  </a:cubicBezTo>
                  <a:lnTo>
                    <a:pt x="735" y="21560"/>
                  </a:lnTo>
                  <a:cubicBezTo>
                    <a:pt x="345" y="21560"/>
                    <a:pt x="28" y="21107"/>
                    <a:pt x="28" y="20549"/>
                  </a:cubicBezTo>
                  <a:lnTo>
                    <a:pt x="28" y="1051"/>
                  </a:lnTo>
                  <a:cubicBezTo>
                    <a:pt x="28" y="493"/>
                    <a:pt x="345" y="40"/>
                    <a:pt x="735" y="40"/>
                  </a:cubicBezTo>
                  <a:lnTo>
                    <a:pt x="20865" y="40"/>
                  </a:lnTo>
                </a:path>
              </a:pathLst>
            </a:custGeom>
            <a:solidFill>
              <a:srgbClr val="FFFFFF">
                <a:alpha val="25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8" name="Shape 11">
              <a:extLst>
                <a:ext uri="{FF2B5EF4-FFF2-40B4-BE49-F238E27FC236}">
                  <a16:creationId xmlns:a16="http://schemas.microsoft.com/office/drawing/2014/main" id="{93D23CB3-4E04-EDE3-47E3-33E76646C351}"/>
                </a:ext>
              </a:extLst>
            </p:cNvPr>
            <p:cNvSpPr/>
            <p:nvPr/>
          </p:nvSpPr>
          <p:spPr>
            <a:xfrm>
              <a:off x="4357133" y="2334880"/>
              <a:ext cx="3375972" cy="22887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83" y="0"/>
                  </a:moveTo>
                  <a:lnTo>
                    <a:pt x="617" y="0"/>
                  </a:lnTo>
                  <a:cubicBezTo>
                    <a:pt x="277" y="0"/>
                    <a:pt x="0" y="408"/>
                    <a:pt x="0" y="910"/>
                  </a:cubicBezTo>
                  <a:lnTo>
                    <a:pt x="0" y="21021"/>
                  </a:lnTo>
                  <a:lnTo>
                    <a:pt x="0" y="21156"/>
                  </a:lnTo>
                  <a:lnTo>
                    <a:pt x="0" y="21186"/>
                  </a:lnTo>
                  <a:cubicBezTo>
                    <a:pt x="0" y="21415"/>
                    <a:pt x="126" y="21600"/>
                    <a:pt x="281" y="21600"/>
                  </a:cubicBezTo>
                  <a:lnTo>
                    <a:pt x="21319" y="21600"/>
                  </a:lnTo>
                  <a:cubicBezTo>
                    <a:pt x="21474" y="21600"/>
                    <a:pt x="21600" y="21415"/>
                    <a:pt x="21600" y="21186"/>
                  </a:cubicBezTo>
                  <a:lnTo>
                    <a:pt x="21600" y="21156"/>
                  </a:lnTo>
                  <a:lnTo>
                    <a:pt x="21600" y="21021"/>
                  </a:lnTo>
                  <a:lnTo>
                    <a:pt x="21600" y="910"/>
                  </a:lnTo>
                  <a:cubicBezTo>
                    <a:pt x="21600" y="408"/>
                    <a:pt x="21323" y="0"/>
                    <a:pt x="20983" y="0"/>
                  </a:cubicBezTo>
                  <a:cubicBezTo>
                    <a:pt x="20983" y="0"/>
                    <a:pt x="20983" y="0"/>
                    <a:pt x="20983" y="0"/>
                  </a:cubicBezTo>
                  <a:close/>
                  <a:moveTo>
                    <a:pt x="20983" y="41"/>
                  </a:moveTo>
                  <a:cubicBezTo>
                    <a:pt x="21308" y="41"/>
                    <a:pt x="21572" y="431"/>
                    <a:pt x="21572" y="910"/>
                  </a:cubicBezTo>
                  <a:lnTo>
                    <a:pt x="21572" y="21021"/>
                  </a:lnTo>
                  <a:lnTo>
                    <a:pt x="21572" y="21156"/>
                  </a:lnTo>
                  <a:lnTo>
                    <a:pt x="21572" y="21186"/>
                  </a:lnTo>
                  <a:cubicBezTo>
                    <a:pt x="21572" y="21392"/>
                    <a:pt x="21459" y="21559"/>
                    <a:pt x="21319" y="21559"/>
                  </a:cubicBezTo>
                  <a:lnTo>
                    <a:pt x="281" y="21559"/>
                  </a:lnTo>
                  <a:cubicBezTo>
                    <a:pt x="141" y="21559"/>
                    <a:pt x="28" y="21392"/>
                    <a:pt x="28" y="21186"/>
                  </a:cubicBezTo>
                  <a:lnTo>
                    <a:pt x="28" y="21156"/>
                  </a:lnTo>
                  <a:lnTo>
                    <a:pt x="28" y="21021"/>
                  </a:lnTo>
                  <a:lnTo>
                    <a:pt x="28" y="910"/>
                  </a:lnTo>
                  <a:cubicBezTo>
                    <a:pt x="28" y="431"/>
                    <a:pt x="292" y="41"/>
                    <a:pt x="617" y="41"/>
                  </a:cubicBezTo>
                  <a:lnTo>
                    <a:pt x="20983" y="41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29" name="Shape 12">
              <a:extLst>
                <a:ext uri="{FF2B5EF4-FFF2-40B4-BE49-F238E27FC236}">
                  <a16:creationId xmlns:a16="http://schemas.microsoft.com/office/drawing/2014/main" id="{62675A4D-D2CF-6F77-3700-0CFD6F493285}"/>
                </a:ext>
              </a:extLst>
            </p:cNvPr>
            <p:cNvSpPr/>
            <p:nvPr/>
          </p:nvSpPr>
          <p:spPr>
            <a:xfrm>
              <a:off x="4342496" y="2320243"/>
              <a:ext cx="3406669" cy="2319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91" y="0"/>
                  </a:moveTo>
                  <a:lnTo>
                    <a:pt x="709" y="0"/>
                  </a:lnTo>
                  <a:cubicBezTo>
                    <a:pt x="318" y="0"/>
                    <a:pt x="0" y="467"/>
                    <a:pt x="0" y="1041"/>
                  </a:cubicBezTo>
                  <a:lnTo>
                    <a:pt x="0" y="20885"/>
                  </a:lnTo>
                  <a:lnTo>
                    <a:pt x="0" y="21019"/>
                  </a:lnTo>
                  <a:lnTo>
                    <a:pt x="0" y="21049"/>
                  </a:lnTo>
                  <a:cubicBezTo>
                    <a:pt x="0" y="21353"/>
                    <a:pt x="168" y="21600"/>
                    <a:pt x="375" y="21600"/>
                  </a:cubicBezTo>
                  <a:lnTo>
                    <a:pt x="21225" y="21600"/>
                  </a:lnTo>
                  <a:cubicBezTo>
                    <a:pt x="21432" y="21600"/>
                    <a:pt x="21600" y="21353"/>
                    <a:pt x="21600" y="21049"/>
                  </a:cubicBezTo>
                  <a:lnTo>
                    <a:pt x="21600" y="21019"/>
                  </a:lnTo>
                  <a:lnTo>
                    <a:pt x="21600" y="20885"/>
                  </a:lnTo>
                  <a:lnTo>
                    <a:pt x="21600" y="1041"/>
                  </a:lnTo>
                  <a:cubicBezTo>
                    <a:pt x="21600" y="467"/>
                    <a:pt x="21282" y="0"/>
                    <a:pt x="20891" y="0"/>
                  </a:cubicBezTo>
                  <a:cubicBezTo>
                    <a:pt x="20891" y="0"/>
                    <a:pt x="20891" y="0"/>
                    <a:pt x="20891" y="0"/>
                  </a:cubicBezTo>
                  <a:close/>
                  <a:moveTo>
                    <a:pt x="20891" y="143"/>
                  </a:moveTo>
                  <a:cubicBezTo>
                    <a:pt x="21228" y="143"/>
                    <a:pt x="21503" y="546"/>
                    <a:pt x="21503" y="1041"/>
                  </a:cubicBezTo>
                  <a:lnTo>
                    <a:pt x="21503" y="20885"/>
                  </a:lnTo>
                  <a:lnTo>
                    <a:pt x="21503" y="21019"/>
                  </a:lnTo>
                  <a:lnTo>
                    <a:pt x="21503" y="21049"/>
                  </a:lnTo>
                  <a:cubicBezTo>
                    <a:pt x="21503" y="21274"/>
                    <a:pt x="21378" y="21457"/>
                    <a:pt x="21225" y="21457"/>
                  </a:cubicBezTo>
                  <a:lnTo>
                    <a:pt x="375" y="21457"/>
                  </a:lnTo>
                  <a:cubicBezTo>
                    <a:pt x="222" y="21457"/>
                    <a:pt x="97" y="21274"/>
                    <a:pt x="97" y="21049"/>
                  </a:cubicBezTo>
                  <a:lnTo>
                    <a:pt x="97" y="21019"/>
                  </a:lnTo>
                  <a:lnTo>
                    <a:pt x="97" y="20885"/>
                  </a:lnTo>
                  <a:lnTo>
                    <a:pt x="97" y="1041"/>
                  </a:lnTo>
                  <a:cubicBezTo>
                    <a:pt x="97" y="546"/>
                    <a:pt x="372" y="143"/>
                    <a:pt x="709" y="143"/>
                  </a:cubicBezTo>
                  <a:lnTo>
                    <a:pt x="20891" y="143"/>
                  </a:lnTo>
                </a:path>
              </a:pathLst>
            </a:custGeom>
            <a:gradFill>
              <a:gsLst>
                <a:gs pos="0">
                  <a:srgbClr val="47484B"/>
                </a:gs>
                <a:gs pos="100000">
                  <a:srgbClr val="47484B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0" name="Shape 13">
              <a:extLst>
                <a:ext uri="{FF2B5EF4-FFF2-40B4-BE49-F238E27FC236}">
                  <a16:creationId xmlns:a16="http://schemas.microsoft.com/office/drawing/2014/main" id="{2D0CAB48-17F0-D96A-FF22-CC9776C7DBDC}"/>
                </a:ext>
              </a:extLst>
            </p:cNvPr>
            <p:cNvSpPr/>
            <p:nvPr/>
          </p:nvSpPr>
          <p:spPr>
            <a:xfrm>
              <a:off x="7633603" y="2324425"/>
              <a:ext cx="111220" cy="111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10" y="0"/>
                  </a:moveTo>
                  <a:lnTo>
                    <a:pt x="0" y="0"/>
                  </a:lnTo>
                  <a:cubicBezTo>
                    <a:pt x="11911" y="0"/>
                    <a:pt x="21600" y="9690"/>
                    <a:pt x="21600" y="21600"/>
                  </a:cubicBezTo>
                  <a:lnTo>
                    <a:pt x="21600" y="20090"/>
                  </a:lnTo>
                  <a:cubicBezTo>
                    <a:pt x="21600" y="9013"/>
                    <a:pt x="12588" y="0"/>
                    <a:pt x="1510" y="0"/>
                  </a:cubicBezTo>
                  <a:close/>
                </a:path>
              </a:pathLst>
            </a:custGeom>
            <a:gradFill>
              <a:gsLst>
                <a:gs pos="0">
                  <a:srgbClr val="BFBFC0">
                    <a:alpha val="0"/>
                  </a:srgbClr>
                </a:gs>
                <a:gs pos="100000">
                  <a:srgbClr val="BFBFC0">
                    <a:alpha val="0"/>
                  </a:srgbClr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1" name="Shape 14">
              <a:extLst>
                <a:ext uri="{FF2B5EF4-FFF2-40B4-BE49-F238E27FC236}">
                  <a16:creationId xmlns:a16="http://schemas.microsoft.com/office/drawing/2014/main" id="{5CDDCD5D-9394-6EF5-23C2-40ED910F0AEE}"/>
                </a:ext>
              </a:extLst>
            </p:cNvPr>
            <p:cNvSpPr/>
            <p:nvPr/>
          </p:nvSpPr>
          <p:spPr>
            <a:xfrm>
              <a:off x="4346678" y="2324425"/>
              <a:ext cx="111220" cy="1112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90" y="0"/>
                  </a:moveTo>
                  <a:lnTo>
                    <a:pt x="21600" y="0"/>
                  </a:lnTo>
                  <a:cubicBezTo>
                    <a:pt x="9689" y="0"/>
                    <a:pt x="0" y="9690"/>
                    <a:pt x="0" y="21600"/>
                  </a:cubicBezTo>
                  <a:lnTo>
                    <a:pt x="0" y="20090"/>
                  </a:lnTo>
                  <a:cubicBezTo>
                    <a:pt x="0" y="9013"/>
                    <a:pt x="9012" y="0"/>
                    <a:pt x="20090" y="0"/>
                  </a:cubicBezTo>
                  <a:close/>
                </a:path>
              </a:pathLst>
            </a:custGeom>
            <a:gradFill>
              <a:gsLst>
                <a:gs pos="0">
                  <a:srgbClr val="BFBFC0">
                    <a:alpha val="0"/>
                  </a:srgbClr>
                </a:gs>
                <a:gs pos="100000">
                  <a:srgbClr val="BFBFC0">
                    <a:alpha val="0"/>
                  </a:srgbClr>
                </a:gs>
              </a:gsLst>
              <a:lin ang="27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2" name="Shape 15">
              <a:extLst>
                <a:ext uri="{FF2B5EF4-FFF2-40B4-BE49-F238E27FC236}">
                  <a16:creationId xmlns:a16="http://schemas.microsoft.com/office/drawing/2014/main" id="{8F124E2D-EAF9-5898-CDF5-08CDD03D9156}"/>
                </a:ext>
              </a:extLst>
            </p:cNvPr>
            <p:cNvSpPr/>
            <p:nvPr/>
          </p:nvSpPr>
          <p:spPr>
            <a:xfrm>
              <a:off x="4495133" y="2472880"/>
              <a:ext cx="3099624" cy="19418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69" y="0"/>
                  </a:moveTo>
                  <a:lnTo>
                    <a:pt x="31" y="0"/>
                  </a:lnTo>
                  <a:cubicBezTo>
                    <a:pt x="14" y="0"/>
                    <a:pt x="0" y="22"/>
                    <a:pt x="0" y="49"/>
                  </a:cubicBezTo>
                  <a:lnTo>
                    <a:pt x="0" y="21551"/>
                  </a:lnTo>
                  <a:cubicBezTo>
                    <a:pt x="0" y="21578"/>
                    <a:pt x="14" y="21600"/>
                    <a:pt x="31" y="21600"/>
                  </a:cubicBezTo>
                  <a:lnTo>
                    <a:pt x="21569" y="21600"/>
                  </a:lnTo>
                  <a:cubicBezTo>
                    <a:pt x="21586" y="21600"/>
                    <a:pt x="21600" y="21578"/>
                    <a:pt x="21600" y="21551"/>
                  </a:cubicBezTo>
                  <a:lnTo>
                    <a:pt x="21600" y="49"/>
                  </a:lnTo>
                  <a:cubicBezTo>
                    <a:pt x="21600" y="22"/>
                    <a:pt x="21586" y="0"/>
                    <a:pt x="21569" y="0"/>
                  </a:cubicBezTo>
                  <a:cubicBezTo>
                    <a:pt x="21569" y="0"/>
                    <a:pt x="21569" y="0"/>
                    <a:pt x="21569" y="0"/>
                  </a:cubicBezTo>
                  <a:close/>
                  <a:moveTo>
                    <a:pt x="21569" y="49"/>
                  </a:moveTo>
                  <a:lnTo>
                    <a:pt x="21569" y="49"/>
                  </a:lnTo>
                  <a:lnTo>
                    <a:pt x="21569" y="21551"/>
                  </a:lnTo>
                  <a:lnTo>
                    <a:pt x="31" y="21551"/>
                  </a:lnTo>
                  <a:lnTo>
                    <a:pt x="31" y="49"/>
                  </a:lnTo>
                  <a:lnTo>
                    <a:pt x="21569" y="49"/>
                  </a:lnTo>
                </a:path>
              </a:pathLst>
            </a:custGeom>
            <a:solidFill>
              <a:srgbClr val="7D8083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3" name="Shape 16">
              <a:extLst>
                <a:ext uri="{FF2B5EF4-FFF2-40B4-BE49-F238E27FC236}">
                  <a16:creationId xmlns:a16="http://schemas.microsoft.com/office/drawing/2014/main" id="{00C6FCF7-4DDF-E7F0-D400-3EF6F959A1F9}"/>
                </a:ext>
              </a:extLst>
            </p:cNvPr>
            <p:cNvSpPr/>
            <p:nvPr/>
          </p:nvSpPr>
          <p:spPr>
            <a:xfrm>
              <a:off x="4486770" y="2464516"/>
              <a:ext cx="3114972" cy="19572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85" y="21467"/>
                  </a:moveTo>
                  <a:cubicBezTo>
                    <a:pt x="21585" y="21527"/>
                    <a:pt x="21554" y="21576"/>
                    <a:pt x="21516" y="21576"/>
                  </a:cubicBezTo>
                  <a:lnTo>
                    <a:pt x="84" y="21576"/>
                  </a:lnTo>
                  <a:cubicBezTo>
                    <a:pt x="46" y="21576"/>
                    <a:pt x="15" y="21527"/>
                    <a:pt x="15" y="21467"/>
                  </a:cubicBezTo>
                  <a:lnTo>
                    <a:pt x="15" y="133"/>
                  </a:lnTo>
                  <a:cubicBezTo>
                    <a:pt x="15" y="73"/>
                    <a:pt x="46" y="24"/>
                    <a:pt x="84" y="24"/>
                  </a:cubicBezTo>
                  <a:lnTo>
                    <a:pt x="21516" y="24"/>
                  </a:lnTo>
                  <a:cubicBezTo>
                    <a:pt x="21554" y="24"/>
                    <a:pt x="21585" y="73"/>
                    <a:pt x="21585" y="133"/>
                  </a:cubicBezTo>
                  <a:cubicBezTo>
                    <a:pt x="21585" y="133"/>
                    <a:pt x="21585" y="21467"/>
                    <a:pt x="21585" y="21467"/>
                  </a:cubicBezTo>
                  <a:close/>
                  <a:moveTo>
                    <a:pt x="21600" y="133"/>
                  </a:moveTo>
                  <a:cubicBezTo>
                    <a:pt x="21600" y="60"/>
                    <a:pt x="21562" y="0"/>
                    <a:pt x="21516" y="0"/>
                  </a:cubicBezTo>
                  <a:lnTo>
                    <a:pt x="84" y="0"/>
                  </a:lnTo>
                  <a:cubicBezTo>
                    <a:pt x="38" y="0"/>
                    <a:pt x="0" y="60"/>
                    <a:pt x="0" y="133"/>
                  </a:cubicBezTo>
                  <a:lnTo>
                    <a:pt x="0" y="21467"/>
                  </a:lnTo>
                  <a:cubicBezTo>
                    <a:pt x="0" y="21540"/>
                    <a:pt x="38" y="21600"/>
                    <a:pt x="84" y="21600"/>
                  </a:cubicBezTo>
                  <a:lnTo>
                    <a:pt x="21516" y="21600"/>
                  </a:lnTo>
                  <a:cubicBezTo>
                    <a:pt x="21562" y="21600"/>
                    <a:pt x="21600" y="21540"/>
                    <a:pt x="21600" y="21467"/>
                  </a:cubicBezTo>
                  <a:cubicBezTo>
                    <a:pt x="21600" y="21467"/>
                    <a:pt x="21600" y="133"/>
                    <a:pt x="21600" y="133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4" name="Shape 17">
              <a:extLst>
                <a:ext uri="{FF2B5EF4-FFF2-40B4-BE49-F238E27FC236}">
                  <a16:creationId xmlns:a16="http://schemas.microsoft.com/office/drawing/2014/main" id="{CF039584-F749-FD40-DC6E-61975CDFC85D}"/>
                </a:ext>
              </a:extLst>
            </p:cNvPr>
            <p:cNvSpPr/>
            <p:nvPr/>
          </p:nvSpPr>
          <p:spPr>
            <a:xfrm>
              <a:off x="6023595" y="2387153"/>
              <a:ext cx="42637" cy="4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12953" y="-961"/>
                    <a:pt x="6723" y="-961"/>
                    <a:pt x="2882" y="2882"/>
                  </a:cubicBezTo>
                  <a:cubicBezTo>
                    <a:pt x="-961" y="6723"/>
                    <a:pt x="-961" y="12953"/>
                    <a:pt x="2882" y="16797"/>
                  </a:cubicBezTo>
                  <a:cubicBezTo>
                    <a:pt x="6723" y="20639"/>
                    <a:pt x="12953" y="20638"/>
                    <a:pt x="16796" y="16797"/>
                  </a:cubicBezTo>
                  <a:cubicBezTo>
                    <a:pt x="20637" y="12953"/>
                    <a:pt x="20639" y="6723"/>
                    <a:pt x="16796" y="2882"/>
                  </a:cubicBezTo>
                  <a:close/>
                </a:path>
              </a:pathLst>
            </a:custGeom>
            <a:gradFill>
              <a:gsLst>
                <a:gs pos="27000">
                  <a:srgbClr val="696969"/>
                </a:gs>
                <a:gs pos="73000">
                  <a:srgbClr val="0C0C0C"/>
                </a:gs>
              </a:gsLst>
              <a:lin ang="3260679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5" name="Shape 18">
              <a:extLst>
                <a:ext uri="{FF2B5EF4-FFF2-40B4-BE49-F238E27FC236}">
                  <a16:creationId xmlns:a16="http://schemas.microsoft.com/office/drawing/2014/main" id="{6EDB86B2-BE56-651B-51A6-B100C6324ACB}"/>
                </a:ext>
              </a:extLst>
            </p:cNvPr>
            <p:cNvSpPr/>
            <p:nvPr/>
          </p:nvSpPr>
          <p:spPr>
            <a:xfrm>
              <a:off x="3945222" y="4639067"/>
              <a:ext cx="4201748" cy="8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0" y="21600"/>
                  </a:moveTo>
                  <a:lnTo>
                    <a:pt x="18030" y="21600"/>
                  </a:lnTo>
                  <a:cubicBezTo>
                    <a:pt x="19340" y="21600"/>
                    <a:pt x="21259" y="12547"/>
                    <a:pt x="21600" y="0"/>
                  </a:cubicBezTo>
                  <a:lnTo>
                    <a:pt x="0" y="0"/>
                  </a:lnTo>
                  <a:cubicBezTo>
                    <a:pt x="341" y="12547"/>
                    <a:pt x="2260" y="21600"/>
                    <a:pt x="3570" y="21600"/>
                  </a:cubicBezTo>
                  <a:close/>
                </a:path>
              </a:pathLst>
            </a:custGeom>
            <a:gradFill>
              <a:gsLst>
                <a:gs pos="0">
                  <a:srgbClr val="A1A2A7">
                    <a:alpha val="0"/>
                  </a:srgbClr>
                </a:gs>
                <a:gs pos="100000">
                  <a:srgbClr val="767778">
                    <a:alpha val="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6" name="Shape 19">
              <a:extLst>
                <a:ext uri="{FF2B5EF4-FFF2-40B4-BE49-F238E27FC236}">
                  <a16:creationId xmlns:a16="http://schemas.microsoft.com/office/drawing/2014/main" id="{4C620BF6-572F-1DED-5838-AE820A72494C}"/>
                </a:ext>
              </a:extLst>
            </p:cNvPr>
            <p:cNvSpPr/>
            <p:nvPr/>
          </p:nvSpPr>
          <p:spPr>
            <a:xfrm>
              <a:off x="3945222" y="4639067"/>
              <a:ext cx="4201748" cy="80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70" y="21600"/>
                  </a:moveTo>
                  <a:lnTo>
                    <a:pt x="18030" y="21600"/>
                  </a:lnTo>
                  <a:cubicBezTo>
                    <a:pt x="19340" y="21600"/>
                    <a:pt x="21259" y="12547"/>
                    <a:pt x="21600" y="0"/>
                  </a:cubicBezTo>
                  <a:lnTo>
                    <a:pt x="0" y="0"/>
                  </a:lnTo>
                  <a:cubicBezTo>
                    <a:pt x="341" y="12547"/>
                    <a:pt x="2260" y="21600"/>
                    <a:pt x="3570" y="21600"/>
                  </a:cubicBezTo>
                  <a:close/>
                </a:path>
              </a:pathLst>
            </a:custGeom>
            <a:gradFill>
              <a:gsLst>
                <a:gs pos="100000">
                  <a:srgbClr val="78797E"/>
                </a:gs>
                <a:gs pos="0">
                  <a:srgbClr val="BEC1C3"/>
                </a:gs>
              </a:gsLst>
              <a:lin ang="540000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7" name="Shape 20">
              <a:extLst>
                <a:ext uri="{FF2B5EF4-FFF2-40B4-BE49-F238E27FC236}">
                  <a16:creationId xmlns:a16="http://schemas.microsoft.com/office/drawing/2014/main" id="{9FF0B4C1-60D9-17C9-0321-78C631C82A12}"/>
                </a:ext>
              </a:extLst>
            </p:cNvPr>
            <p:cNvSpPr/>
            <p:nvPr/>
          </p:nvSpPr>
          <p:spPr>
            <a:xfrm>
              <a:off x="3938949" y="4628612"/>
              <a:ext cx="4210968" cy="10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11121"/>
                  </a:lnTo>
                  <a:cubicBezTo>
                    <a:pt x="8" y="14649"/>
                    <a:pt x="19" y="18142"/>
                    <a:pt x="31" y="21600"/>
                  </a:cubicBezTo>
                  <a:lnTo>
                    <a:pt x="21584" y="21600"/>
                  </a:lnTo>
                  <a:cubicBezTo>
                    <a:pt x="21590" y="19983"/>
                    <a:pt x="21595" y="18350"/>
                    <a:pt x="21600" y="16717"/>
                  </a:cubicBezTo>
                  <a:cubicBezTo>
                    <a:pt x="21600" y="16717"/>
                    <a:pt x="21600" y="0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64696E"/>
                </a:gs>
                <a:gs pos="46000">
                  <a:srgbClr val="96989B"/>
                </a:gs>
                <a:gs pos="86000">
                  <a:srgbClr val="BEC1C3"/>
                </a:gs>
                <a:gs pos="98000">
                  <a:srgbClr val="E9EBF2"/>
                </a:gs>
                <a:gs pos="1000">
                  <a:srgbClr val="E9EBF2"/>
                </a:gs>
                <a:gs pos="10000">
                  <a:srgbClr val="BEC1C3"/>
                </a:gs>
                <a:gs pos="100000">
                  <a:srgbClr val="78797E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8" name="Shape 21">
              <a:extLst>
                <a:ext uri="{FF2B5EF4-FFF2-40B4-BE49-F238E27FC236}">
                  <a16:creationId xmlns:a16="http://schemas.microsoft.com/office/drawing/2014/main" id="{26F3265A-4AC2-A96B-298B-6057BD995F4E}"/>
                </a:ext>
              </a:extLst>
            </p:cNvPr>
            <p:cNvSpPr/>
            <p:nvPr/>
          </p:nvSpPr>
          <p:spPr>
            <a:xfrm>
              <a:off x="3945222" y="4639067"/>
              <a:ext cx="4201748" cy="2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2607" y="0"/>
                  </a:lnTo>
                  <a:lnTo>
                    <a:pt x="8865" y="0"/>
                  </a:lnTo>
                  <a:lnTo>
                    <a:pt x="0" y="0"/>
                  </a:lnTo>
                  <a:cubicBezTo>
                    <a:pt x="41" y="4919"/>
                    <a:pt x="104" y="9674"/>
                    <a:pt x="185" y="14237"/>
                  </a:cubicBezTo>
                  <a:lnTo>
                    <a:pt x="8866" y="14237"/>
                  </a:lnTo>
                  <a:cubicBezTo>
                    <a:pt x="8936" y="20966"/>
                    <a:pt x="9087" y="21600"/>
                    <a:pt x="9185" y="21600"/>
                  </a:cubicBezTo>
                  <a:lnTo>
                    <a:pt x="10373" y="21600"/>
                  </a:lnTo>
                  <a:lnTo>
                    <a:pt x="10516" y="21600"/>
                  </a:lnTo>
                  <a:lnTo>
                    <a:pt x="12287" y="21600"/>
                  </a:lnTo>
                  <a:cubicBezTo>
                    <a:pt x="12384" y="21600"/>
                    <a:pt x="12535" y="20966"/>
                    <a:pt x="12605" y="14237"/>
                  </a:cubicBezTo>
                  <a:lnTo>
                    <a:pt x="21415" y="14237"/>
                  </a:lnTo>
                  <a:cubicBezTo>
                    <a:pt x="21496" y="9674"/>
                    <a:pt x="21559" y="4919"/>
                    <a:pt x="21600" y="0"/>
                  </a:cubicBezTo>
                  <a:close/>
                </a:path>
              </a:pathLst>
            </a:custGeom>
            <a:gradFill>
              <a:gsLst>
                <a:gs pos="0">
                  <a:srgbClr val="BEC1C3"/>
                </a:gs>
                <a:gs pos="100000">
                  <a:srgbClr val="BEC1C3"/>
                </a:gs>
              </a:gsLst>
              <a:lin ang="0" scaled="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39" name="Shape 22">
              <a:extLst>
                <a:ext uri="{FF2B5EF4-FFF2-40B4-BE49-F238E27FC236}">
                  <a16:creationId xmlns:a16="http://schemas.microsoft.com/office/drawing/2014/main" id="{AB2149DC-53ED-A953-3DE1-3D75F0ED54E2}"/>
                </a:ext>
              </a:extLst>
            </p:cNvPr>
            <p:cNvSpPr/>
            <p:nvPr/>
          </p:nvSpPr>
          <p:spPr>
            <a:xfrm>
              <a:off x="5682775" y="4628612"/>
              <a:ext cx="701653" cy="22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0616"/>
                  </a:lnTo>
                  <a:cubicBezTo>
                    <a:pt x="371" y="20916"/>
                    <a:pt x="876" y="21600"/>
                    <a:pt x="1513" y="21600"/>
                  </a:cubicBezTo>
                  <a:cubicBezTo>
                    <a:pt x="2014" y="21600"/>
                    <a:pt x="6673" y="21600"/>
                    <a:pt x="8626" y="21600"/>
                  </a:cubicBezTo>
                  <a:cubicBezTo>
                    <a:pt x="9152" y="21600"/>
                    <a:pt x="9482" y="21600"/>
                    <a:pt x="9482" y="21600"/>
                  </a:cubicBezTo>
                  <a:cubicBezTo>
                    <a:pt x="12053" y="21600"/>
                    <a:pt x="19560" y="21600"/>
                    <a:pt x="20087" y="21600"/>
                  </a:cubicBezTo>
                  <a:cubicBezTo>
                    <a:pt x="20724" y="21600"/>
                    <a:pt x="21229" y="20916"/>
                    <a:pt x="21600" y="10616"/>
                  </a:cubicBez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84000">
                  <a:srgbClr val="EDEEEF"/>
                </a:gs>
                <a:gs pos="10000">
                  <a:srgbClr val="EDEEEF"/>
                </a:gs>
                <a:gs pos="0">
                  <a:srgbClr val="8B8D90"/>
                </a:gs>
                <a:gs pos="96000">
                  <a:srgbClr val="8B8D90"/>
                </a:gs>
              </a:gsLst>
              <a:lin ang="38616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0" name="Shape 23">
              <a:extLst>
                <a:ext uri="{FF2B5EF4-FFF2-40B4-BE49-F238E27FC236}">
                  <a16:creationId xmlns:a16="http://schemas.microsoft.com/office/drawing/2014/main" id="{FC369EF5-360C-99FC-9C74-E9368F826071}"/>
                </a:ext>
              </a:extLst>
            </p:cNvPr>
            <p:cNvSpPr/>
            <p:nvPr/>
          </p:nvSpPr>
          <p:spPr>
            <a:xfrm>
              <a:off x="5676503" y="4645339"/>
              <a:ext cx="716479" cy="15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96" y="0"/>
                  </a:moveTo>
                  <a:cubicBezTo>
                    <a:pt x="21010" y="14111"/>
                    <a:pt x="20506" y="15298"/>
                    <a:pt x="19895" y="15298"/>
                  </a:cubicBezTo>
                  <a:lnTo>
                    <a:pt x="9509" y="15298"/>
                  </a:lnTo>
                  <a:lnTo>
                    <a:pt x="8671" y="15298"/>
                  </a:lnTo>
                  <a:lnTo>
                    <a:pt x="1705" y="15298"/>
                  </a:lnTo>
                  <a:cubicBezTo>
                    <a:pt x="1094" y="15298"/>
                    <a:pt x="590" y="14111"/>
                    <a:pt x="204" y="0"/>
                  </a:cubicBezTo>
                  <a:lnTo>
                    <a:pt x="0" y="0"/>
                  </a:lnTo>
                  <a:lnTo>
                    <a:pt x="3" y="142"/>
                  </a:lnTo>
                  <a:lnTo>
                    <a:pt x="48" y="2025"/>
                  </a:lnTo>
                  <a:cubicBezTo>
                    <a:pt x="477" y="20160"/>
                    <a:pt x="1028" y="21600"/>
                    <a:pt x="1705" y="21600"/>
                  </a:cubicBezTo>
                  <a:lnTo>
                    <a:pt x="8671" y="21600"/>
                  </a:lnTo>
                  <a:lnTo>
                    <a:pt x="9509" y="21600"/>
                  </a:lnTo>
                  <a:lnTo>
                    <a:pt x="19895" y="21600"/>
                  </a:lnTo>
                  <a:cubicBezTo>
                    <a:pt x="20572" y="21600"/>
                    <a:pt x="21124" y="20160"/>
                    <a:pt x="21552" y="2031"/>
                  </a:cubicBezTo>
                  <a:lnTo>
                    <a:pt x="21597" y="142"/>
                  </a:lnTo>
                  <a:lnTo>
                    <a:pt x="21600" y="0"/>
                  </a:lnTo>
                  <a:cubicBezTo>
                    <a:pt x="21600" y="0"/>
                    <a:pt x="21396" y="0"/>
                    <a:pt x="21396" y="0"/>
                  </a:cubicBezTo>
                  <a:close/>
                </a:path>
              </a:pathLst>
            </a:custGeom>
            <a:gradFill>
              <a:gsLst>
                <a:gs pos="0">
                  <a:srgbClr val="A4A6A9"/>
                </a:gs>
                <a:gs pos="100000">
                  <a:srgbClr val="A4A6A9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1" name="Shape 24">
              <a:extLst>
                <a:ext uri="{FF2B5EF4-FFF2-40B4-BE49-F238E27FC236}">
                  <a16:creationId xmlns:a16="http://schemas.microsoft.com/office/drawing/2014/main" id="{DC6EC064-07BB-35CC-9907-0AAD75F35B0D}"/>
                </a:ext>
              </a:extLst>
            </p:cNvPr>
            <p:cNvSpPr/>
            <p:nvPr/>
          </p:nvSpPr>
          <p:spPr>
            <a:xfrm>
              <a:off x="5323137" y="4676703"/>
              <a:ext cx="39533" cy="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600" extrusionOk="0">
                  <a:moveTo>
                    <a:pt x="21299" y="10800"/>
                  </a:moveTo>
                  <a:cubicBezTo>
                    <a:pt x="21458" y="16769"/>
                    <a:pt x="20525" y="21600"/>
                    <a:pt x="19220" y="21600"/>
                  </a:cubicBezTo>
                  <a:lnTo>
                    <a:pt x="2668" y="21600"/>
                  </a:lnTo>
                  <a:cubicBezTo>
                    <a:pt x="1364" y="21600"/>
                    <a:pt x="177" y="16769"/>
                    <a:pt x="17" y="10800"/>
                  </a:cubicBezTo>
                  <a:lnTo>
                    <a:pt x="17" y="10800"/>
                  </a:lnTo>
                  <a:cubicBezTo>
                    <a:pt x="-142" y="4831"/>
                    <a:pt x="791" y="0"/>
                    <a:pt x="2096" y="0"/>
                  </a:cubicBezTo>
                  <a:lnTo>
                    <a:pt x="18648" y="0"/>
                  </a:lnTo>
                  <a:cubicBezTo>
                    <a:pt x="19952" y="0"/>
                    <a:pt x="21139" y="4831"/>
                    <a:pt x="21299" y="10800"/>
                  </a:cubicBezTo>
                  <a:cubicBezTo>
                    <a:pt x="21299" y="10800"/>
                    <a:pt x="21299" y="10800"/>
                    <a:pt x="21299" y="10800"/>
                  </a:cubicBezTo>
                  <a:close/>
                </a:path>
              </a:pathLst>
            </a:custGeom>
            <a:gradFill>
              <a:gsLst>
                <a:gs pos="24000">
                  <a:srgbClr val="5F6265"/>
                </a:gs>
                <a:gs pos="78000">
                  <a:srgbClr val="757677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2" name="Shape 25">
              <a:extLst>
                <a:ext uri="{FF2B5EF4-FFF2-40B4-BE49-F238E27FC236}">
                  <a16:creationId xmlns:a16="http://schemas.microsoft.com/office/drawing/2014/main" id="{A62AF80C-50AF-E5E5-207D-AE6A6B1622C1}"/>
                </a:ext>
              </a:extLst>
            </p:cNvPr>
            <p:cNvSpPr/>
            <p:nvPr/>
          </p:nvSpPr>
          <p:spPr>
            <a:xfrm>
              <a:off x="6705235" y="4676703"/>
              <a:ext cx="39533" cy="87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7" h="21600" extrusionOk="0">
                  <a:moveTo>
                    <a:pt x="17" y="10800"/>
                  </a:moveTo>
                  <a:cubicBezTo>
                    <a:pt x="-142" y="16769"/>
                    <a:pt x="791" y="21600"/>
                    <a:pt x="2096" y="21600"/>
                  </a:cubicBezTo>
                  <a:lnTo>
                    <a:pt x="18648" y="21600"/>
                  </a:lnTo>
                  <a:cubicBezTo>
                    <a:pt x="19952" y="21600"/>
                    <a:pt x="21139" y="16769"/>
                    <a:pt x="21299" y="10800"/>
                  </a:cubicBezTo>
                  <a:lnTo>
                    <a:pt x="21299" y="10800"/>
                  </a:lnTo>
                  <a:cubicBezTo>
                    <a:pt x="21458" y="4831"/>
                    <a:pt x="20525" y="0"/>
                    <a:pt x="19220" y="0"/>
                  </a:cubicBezTo>
                  <a:lnTo>
                    <a:pt x="2668" y="0"/>
                  </a:lnTo>
                  <a:cubicBezTo>
                    <a:pt x="1364" y="0"/>
                    <a:pt x="177" y="4831"/>
                    <a:pt x="17" y="10800"/>
                  </a:cubicBezTo>
                  <a:cubicBezTo>
                    <a:pt x="17" y="10800"/>
                    <a:pt x="17" y="10800"/>
                    <a:pt x="17" y="10800"/>
                  </a:cubicBezTo>
                  <a:close/>
                </a:path>
              </a:pathLst>
            </a:custGeom>
            <a:gradFill>
              <a:gsLst>
                <a:gs pos="18000">
                  <a:srgbClr val="5F6265"/>
                </a:gs>
                <a:gs pos="72000">
                  <a:srgbClr val="747576"/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3" name="Shape 26">
              <a:extLst>
                <a:ext uri="{FF2B5EF4-FFF2-40B4-BE49-F238E27FC236}">
                  <a16:creationId xmlns:a16="http://schemas.microsoft.com/office/drawing/2014/main" id="{C5EACD9B-5B4C-3491-2652-62177DC23200}"/>
                </a:ext>
              </a:extLst>
            </p:cNvPr>
            <p:cNvSpPr/>
            <p:nvPr/>
          </p:nvSpPr>
          <p:spPr>
            <a:xfrm>
              <a:off x="3955676" y="4639067"/>
              <a:ext cx="4180772" cy="15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852" y="6072"/>
                  </a:moveTo>
                  <a:lnTo>
                    <a:pt x="8913" y="6072"/>
                  </a:lnTo>
                  <a:cubicBezTo>
                    <a:pt x="8980" y="20426"/>
                    <a:pt x="9067" y="21600"/>
                    <a:pt x="9174" y="21600"/>
                  </a:cubicBezTo>
                  <a:lnTo>
                    <a:pt x="10368" y="21600"/>
                  </a:lnTo>
                  <a:lnTo>
                    <a:pt x="10512" y="21600"/>
                  </a:lnTo>
                  <a:lnTo>
                    <a:pt x="12291" y="21600"/>
                  </a:lnTo>
                  <a:cubicBezTo>
                    <a:pt x="12398" y="21600"/>
                    <a:pt x="12486" y="20426"/>
                    <a:pt x="12552" y="6072"/>
                  </a:cubicBezTo>
                  <a:lnTo>
                    <a:pt x="12613" y="6072"/>
                  </a:lnTo>
                  <a:lnTo>
                    <a:pt x="21556" y="6072"/>
                  </a:lnTo>
                  <a:cubicBezTo>
                    <a:pt x="21571" y="4797"/>
                    <a:pt x="21587" y="2882"/>
                    <a:pt x="21600" y="0"/>
                  </a:cubicBezTo>
                  <a:lnTo>
                    <a:pt x="12613" y="0"/>
                  </a:lnTo>
                  <a:lnTo>
                    <a:pt x="12544" y="0"/>
                  </a:lnTo>
                  <a:cubicBezTo>
                    <a:pt x="12482" y="14527"/>
                    <a:pt x="12398" y="15528"/>
                    <a:pt x="12291" y="15528"/>
                  </a:cubicBezTo>
                  <a:cubicBezTo>
                    <a:pt x="12203" y="15528"/>
                    <a:pt x="10943" y="15528"/>
                    <a:pt x="10512" y="15528"/>
                  </a:cubicBezTo>
                  <a:cubicBezTo>
                    <a:pt x="10512" y="15528"/>
                    <a:pt x="10456" y="15528"/>
                    <a:pt x="10368" y="15528"/>
                  </a:cubicBezTo>
                  <a:cubicBezTo>
                    <a:pt x="10040" y="15528"/>
                    <a:pt x="9258" y="15528"/>
                    <a:pt x="9174" y="15528"/>
                  </a:cubicBezTo>
                  <a:cubicBezTo>
                    <a:pt x="9068" y="15528"/>
                    <a:pt x="8984" y="14527"/>
                    <a:pt x="8922" y="0"/>
                  </a:cubicBezTo>
                  <a:lnTo>
                    <a:pt x="8852" y="0"/>
                  </a:lnTo>
                  <a:lnTo>
                    <a:pt x="0" y="0"/>
                  </a:lnTo>
                  <a:cubicBezTo>
                    <a:pt x="0" y="0"/>
                    <a:pt x="16" y="3190"/>
                    <a:pt x="35" y="6072"/>
                  </a:cubicBezTo>
                  <a:cubicBezTo>
                    <a:pt x="35" y="6072"/>
                    <a:pt x="8852" y="6072"/>
                    <a:pt x="8852" y="6072"/>
                  </a:cubicBezTo>
                  <a:close/>
                </a:path>
              </a:pathLst>
            </a:custGeom>
            <a:gradFill>
              <a:gsLst>
                <a:gs pos="6000">
                  <a:srgbClr val="EFF5F1"/>
                </a:gs>
                <a:gs pos="100000">
                  <a:srgbClr val="E9EBF2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4" name="Shape 27">
              <a:extLst>
                <a:ext uri="{FF2B5EF4-FFF2-40B4-BE49-F238E27FC236}">
                  <a16:creationId xmlns:a16="http://schemas.microsoft.com/office/drawing/2014/main" id="{C15B72B2-A4BF-DC95-57E3-AD2C9C262125}"/>
                </a:ext>
              </a:extLst>
            </p:cNvPr>
            <p:cNvSpPr/>
            <p:nvPr/>
          </p:nvSpPr>
          <p:spPr>
            <a:xfrm>
              <a:off x="6027777" y="2391334"/>
              <a:ext cx="33595" cy="335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39" y="21600"/>
                    <a:pt x="0" y="16765"/>
                    <a:pt x="0" y="10803"/>
                  </a:cubicBezTo>
                  <a:cubicBezTo>
                    <a:pt x="0" y="4835"/>
                    <a:pt x="4839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gradFill>
              <a:gsLst>
                <a:gs pos="32000">
                  <a:srgbClr val="494949"/>
                </a:gs>
                <a:gs pos="69000">
                  <a:srgbClr val="050505"/>
                </a:gs>
              </a:gsLst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5" name="Shape 28">
              <a:extLst>
                <a:ext uri="{FF2B5EF4-FFF2-40B4-BE49-F238E27FC236}">
                  <a16:creationId xmlns:a16="http://schemas.microsoft.com/office/drawing/2014/main" id="{A50F9345-5B59-2895-DB30-EA205E51DDDF}"/>
                </a:ext>
              </a:extLst>
            </p:cNvPr>
            <p:cNvSpPr/>
            <p:nvPr/>
          </p:nvSpPr>
          <p:spPr>
            <a:xfrm>
              <a:off x="6040323" y="2403880"/>
              <a:ext cx="8260" cy="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3"/>
                  </a:moveTo>
                  <a:cubicBezTo>
                    <a:pt x="21600" y="16765"/>
                    <a:pt x="16776" y="21600"/>
                    <a:pt x="10800" y="21600"/>
                  </a:cubicBezTo>
                  <a:cubicBezTo>
                    <a:pt x="4840" y="21600"/>
                    <a:pt x="0" y="16765"/>
                    <a:pt x="0" y="10803"/>
                  </a:cubicBezTo>
                  <a:cubicBezTo>
                    <a:pt x="0" y="4835"/>
                    <a:pt x="4840" y="0"/>
                    <a:pt x="10800" y="0"/>
                  </a:cubicBezTo>
                  <a:cubicBezTo>
                    <a:pt x="16776" y="0"/>
                    <a:pt x="21600" y="4835"/>
                    <a:pt x="21600" y="10803"/>
                  </a:cubicBezTo>
                  <a:close/>
                </a:path>
              </a:pathLst>
            </a:custGeom>
            <a:solidFill>
              <a:srgbClr val="557DB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  <p:sp>
          <p:nvSpPr>
            <p:cNvPr id="46" name="Shape 29">
              <a:extLst>
                <a:ext uri="{FF2B5EF4-FFF2-40B4-BE49-F238E27FC236}">
                  <a16:creationId xmlns:a16="http://schemas.microsoft.com/office/drawing/2014/main" id="{993F25C0-B537-383E-C7A4-0DFF3CAD579A}"/>
                </a:ext>
              </a:extLst>
            </p:cNvPr>
            <p:cNvSpPr/>
            <p:nvPr/>
          </p:nvSpPr>
          <p:spPr>
            <a:xfrm>
              <a:off x="5864685" y="2343243"/>
              <a:ext cx="1858721" cy="2271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266"/>
                  </a:moveTo>
                  <a:lnTo>
                    <a:pt x="21600" y="21236"/>
                  </a:lnTo>
                  <a:lnTo>
                    <a:pt x="21600" y="21100"/>
                  </a:lnTo>
                  <a:lnTo>
                    <a:pt x="21600" y="834"/>
                  </a:lnTo>
                  <a:cubicBezTo>
                    <a:pt x="21600" y="374"/>
                    <a:pt x="21143" y="0"/>
                    <a:pt x="20581" y="0"/>
                  </a:cubicBezTo>
                  <a:lnTo>
                    <a:pt x="14299" y="0"/>
                  </a:lnTo>
                  <a:lnTo>
                    <a:pt x="0" y="21600"/>
                  </a:lnTo>
                  <a:lnTo>
                    <a:pt x="21192" y="21600"/>
                  </a:lnTo>
                  <a:cubicBezTo>
                    <a:pt x="21417" y="21600"/>
                    <a:pt x="21600" y="21450"/>
                    <a:pt x="21600" y="21266"/>
                  </a:cubicBezTo>
                  <a:close/>
                </a:path>
              </a:pathLst>
            </a:custGeom>
            <a:gradFill>
              <a:gsLst>
                <a:gs pos="0">
                  <a:srgbClr val="FFFFFF">
                    <a:alpha val="60000"/>
                  </a:srgbClr>
                </a:gs>
                <a:gs pos="100000">
                  <a:srgbClr val="FFFFFF">
                    <a:alpha val="10000"/>
                  </a:srgbClr>
                </a:gs>
              </a:gsLst>
              <a:lin ang="5400000"/>
            </a:gra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nl-NL">
                <a:latin typeface="+mj-lt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7C28CAA5-FA76-ECFF-F2F2-54CFD0E05A2E}"/>
              </a:ext>
            </a:extLst>
          </p:cNvPr>
          <p:cNvSpPr txBox="1"/>
          <p:nvPr/>
        </p:nvSpPr>
        <p:spPr>
          <a:xfrm>
            <a:off x="2006341" y="1894786"/>
            <a:ext cx="7465506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00: Even voorstellen</a:t>
            </a:r>
          </a:p>
        </p:txBody>
      </p:sp>
      <p:sp>
        <p:nvSpPr>
          <p:cNvPr id="50" name="Shape 0">
            <a:extLst>
              <a:ext uri="{FF2B5EF4-FFF2-40B4-BE49-F238E27FC236}">
                <a16:creationId xmlns:a16="http://schemas.microsoft.com/office/drawing/2014/main" id="{C3114FF5-6C96-73A7-0B82-19BF5CCF28BF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A8559F-D635-6FC1-AEFA-CD5F7161599D}"/>
              </a:ext>
            </a:extLst>
          </p:cNvPr>
          <p:cNvSpPr txBox="1"/>
          <p:nvPr/>
        </p:nvSpPr>
        <p:spPr>
          <a:xfrm>
            <a:off x="1999333" y="6333610"/>
            <a:ext cx="11973842" cy="813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05: Form naar Flow automatiseren </a:t>
            </a:r>
            <a:r>
              <a:rPr lang="nl-NL" dirty="0">
                <a:sym typeface="Wingdings" panose="05000000000000000000" pitchFamily="2" charset="2"/>
              </a:rPr>
              <a:t> Authenticatie en rechten</a:t>
            </a:r>
            <a:endParaRPr lang="nl-NL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43CC91-C363-767A-4869-122630DE1FB4}"/>
              </a:ext>
            </a:extLst>
          </p:cNvPr>
          <p:cNvSpPr txBox="1"/>
          <p:nvPr/>
        </p:nvSpPr>
        <p:spPr>
          <a:xfrm>
            <a:off x="1999333" y="7145091"/>
            <a:ext cx="8128656" cy="8134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06: Veel voorkomende fouten en tips</a:t>
            </a:r>
          </a:p>
          <a:p>
            <a:endParaRPr lang="nl-NL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 flipV="1">
            <a:off x="1969432" y="2114383"/>
            <a:ext cx="2668829" cy="47625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E2D87B7-231C-4B0F-02A7-51AB3678D208}"/>
              </a:ext>
            </a:extLst>
          </p:cNvPr>
          <p:cNvSpPr txBox="1"/>
          <p:nvPr/>
        </p:nvSpPr>
        <p:spPr>
          <a:xfrm>
            <a:off x="2400300" y="4348643"/>
            <a:ext cx="15008691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29808"/>
              </a:lnSpc>
            </a:pPr>
            <a:endParaRPr lang="nl-NL" sz="3200" i="1" dirty="0">
              <a:solidFill>
                <a:srgbClr val="1F4E79"/>
              </a:solidFill>
            </a:endParaRPr>
          </a:p>
          <a:p>
            <a:pPr fontAlgn="t">
              <a:lnSpc>
                <a:spcPct val="129808"/>
              </a:lnSpc>
            </a:pPr>
            <a:r>
              <a:rPr lang="nl-NL" sz="3200" i="1" dirty="0">
                <a:solidFill>
                  <a:srgbClr val="1F4E79"/>
                </a:solidFill>
              </a:rPr>
              <a:t>Afgeleid van de Sanskrietwoorden </a:t>
            </a:r>
            <a:r>
              <a:rPr lang="nl-NL" sz="3200" b="1" i="1" dirty="0" err="1">
                <a:solidFill>
                  <a:srgbClr val="1F4E79"/>
                </a:solidFill>
              </a:rPr>
              <a:t>Vajra</a:t>
            </a:r>
            <a:r>
              <a:rPr lang="nl-NL" sz="3200" i="1" dirty="0">
                <a:solidFill>
                  <a:srgbClr val="1F4E79"/>
                </a:solidFill>
              </a:rPr>
              <a:t> (kracht, wijsheid en onverwoestbaarheid) </a:t>
            </a:r>
            <a:br>
              <a:rPr lang="nl-NL" sz="3200" i="1" dirty="0">
                <a:solidFill>
                  <a:srgbClr val="1F4E79"/>
                </a:solidFill>
              </a:rPr>
            </a:br>
            <a:r>
              <a:rPr lang="nl-NL" sz="3200" i="1" dirty="0">
                <a:solidFill>
                  <a:srgbClr val="1F4E79"/>
                </a:solidFill>
              </a:rPr>
              <a:t>en </a:t>
            </a:r>
            <a:r>
              <a:rPr lang="nl-NL" sz="3200" b="1" i="1" dirty="0" err="1">
                <a:solidFill>
                  <a:srgbClr val="1F4E79"/>
                </a:solidFill>
              </a:rPr>
              <a:t>Acharya</a:t>
            </a:r>
            <a:r>
              <a:rPr lang="nl-NL" sz="3200" i="1" dirty="0">
                <a:solidFill>
                  <a:srgbClr val="1F4E79"/>
                </a:solidFill>
              </a:rPr>
              <a:t> (leraar of meester). </a:t>
            </a:r>
          </a:p>
          <a:p>
            <a:pPr fontAlgn="t">
              <a:lnSpc>
                <a:spcPct val="129808"/>
              </a:lnSpc>
            </a:pPr>
            <a:endParaRPr lang="nl-NL" sz="3200" i="1" dirty="0">
              <a:solidFill>
                <a:srgbClr val="1F4E79"/>
              </a:solidFill>
            </a:endParaRPr>
          </a:p>
          <a:p>
            <a:pPr fontAlgn="t">
              <a:lnSpc>
                <a:spcPct val="129808"/>
              </a:lnSpc>
            </a:pPr>
            <a:r>
              <a:rPr lang="nl-NL" sz="3200" i="1" dirty="0">
                <a:solidFill>
                  <a:srgbClr val="1F4E79"/>
                </a:solidFill>
              </a:rPr>
              <a:t>De naam is verbonden met een eeuwenoude boeddhistische traditie uit Nepal en staat voor kennis, wijsheid en spiritueel leiderschap [Priester].</a:t>
            </a:r>
            <a:endParaRPr lang="nl-NL" sz="3200" dirty="0"/>
          </a:p>
        </p:txBody>
      </p:sp>
      <p:sp>
        <p:nvSpPr>
          <p:cNvPr id="29" name="TextBox 161">
            <a:extLst>
              <a:ext uri="{FF2B5EF4-FFF2-40B4-BE49-F238E27FC236}">
                <a16:creationId xmlns:a16="http://schemas.microsoft.com/office/drawing/2014/main" id="{C92F07A8-1341-442F-93AC-9CF5ADEA7F41}"/>
              </a:ext>
            </a:extLst>
          </p:cNvPr>
          <p:cNvSpPr txBox="1"/>
          <p:nvPr/>
        </p:nvSpPr>
        <p:spPr>
          <a:xfrm>
            <a:off x="1909094" y="1608516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b="1" dirty="0">
                <a:solidFill>
                  <a:schemeClr val="tx2"/>
                </a:solidFill>
                <a:latin typeface="+mj-lt"/>
              </a:rPr>
              <a:t>Rabindra Bajracharya</a:t>
            </a:r>
          </a:p>
        </p:txBody>
      </p:sp>
      <p:sp>
        <p:nvSpPr>
          <p:cNvPr id="31" name="Shape 0">
            <a:extLst>
              <a:ext uri="{FF2B5EF4-FFF2-40B4-BE49-F238E27FC236}">
                <a16:creationId xmlns:a16="http://schemas.microsoft.com/office/drawing/2014/main" id="{315BA69C-2E69-684C-7CAF-BD76072EB609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4307F3-8149-CED1-E5C4-7B2854D0B394}"/>
              </a:ext>
            </a:extLst>
          </p:cNvPr>
          <p:cNvSpPr txBox="1"/>
          <p:nvPr/>
        </p:nvSpPr>
        <p:spPr>
          <a:xfrm>
            <a:off x="1404731" y="883486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00: Even Voorstellen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2EC0C122-A449-33FA-C863-67AF61DD9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0151" y="4100133"/>
            <a:ext cx="1476669" cy="9571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2502E3E-E5E2-8BC5-C27F-BC8910A852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01442" y="1385296"/>
            <a:ext cx="5896598" cy="2916322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697E2215-C183-4188-9A67-A709DB78DCBE}"/>
              </a:ext>
            </a:extLst>
          </p:cNvPr>
          <p:cNvSpPr txBox="1"/>
          <p:nvPr/>
        </p:nvSpPr>
        <p:spPr>
          <a:xfrm>
            <a:off x="2400300" y="2418816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b="1" i="1" dirty="0">
                <a:solidFill>
                  <a:srgbClr val="1F4E79"/>
                </a:solidFill>
              </a:rPr>
              <a:t>Mijn familienaam: Bajracharya</a:t>
            </a:r>
            <a:endParaRPr lang="nl-NL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6BABD51-E958-4757-B87F-DD455C07023F}"/>
              </a:ext>
            </a:extLst>
          </p:cNvPr>
          <p:cNvSpPr txBox="1"/>
          <p:nvPr/>
        </p:nvSpPr>
        <p:spPr>
          <a:xfrm>
            <a:off x="2400300" y="3697514"/>
            <a:ext cx="9144000" cy="7325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29808"/>
              </a:lnSpc>
            </a:pPr>
            <a:r>
              <a:rPr lang="nl-NL" sz="3200" i="1" dirty="0">
                <a:solidFill>
                  <a:srgbClr val="1F4E79"/>
                </a:solidFill>
              </a:rPr>
              <a:t>Bajracharya = </a:t>
            </a:r>
            <a:r>
              <a:rPr lang="nl-NL" sz="3200" i="1" dirty="0" err="1">
                <a:solidFill>
                  <a:srgbClr val="1F4E79"/>
                </a:solidFill>
              </a:rPr>
              <a:t>Vajra</a:t>
            </a:r>
            <a:r>
              <a:rPr lang="nl-NL" sz="3200" i="1" dirty="0">
                <a:solidFill>
                  <a:srgbClr val="1F4E79"/>
                </a:solidFill>
              </a:rPr>
              <a:t> + </a:t>
            </a:r>
            <a:r>
              <a:rPr lang="nl-NL" sz="3200" i="1" dirty="0" err="1">
                <a:solidFill>
                  <a:srgbClr val="1F4E79"/>
                </a:solidFill>
              </a:rPr>
              <a:t>Acharya</a:t>
            </a:r>
            <a:endParaRPr lang="nl-NL" sz="3200" i="1" dirty="0">
              <a:solidFill>
                <a:srgbClr val="1F4E7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0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2D1A8-BA53-45B1-1C10-06EDC8BC6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8F527A00-CF33-FACC-6E7A-A5DDC08A6A90}"/>
              </a:ext>
            </a:extLst>
          </p:cNvPr>
          <p:cNvSpPr/>
          <p:nvPr/>
        </p:nvSpPr>
        <p:spPr>
          <a:xfrm flipV="1">
            <a:off x="2062196" y="1564312"/>
            <a:ext cx="2695333" cy="60875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6B41B21-C78A-039A-D417-5BDFD0882938}"/>
              </a:ext>
            </a:extLst>
          </p:cNvPr>
          <p:cNvSpPr/>
          <p:nvPr/>
        </p:nvSpPr>
        <p:spPr>
          <a:xfrm>
            <a:off x="2145030" y="3286765"/>
            <a:ext cx="5978553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3200" i="1" dirty="0">
                <a:solidFill>
                  <a:srgbClr val="1F4E79"/>
                </a:solidFill>
              </a:rPr>
              <a:t>GIS/CAD specialist  [1992 - 2003]</a:t>
            </a: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C0D1B79-CB51-3663-2AEC-D2163EB15AFC}"/>
              </a:ext>
            </a:extLst>
          </p:cNvPr>
          <p:cNvSpPr/>
          <p:nvPr/>
        </p:nvSpPr>
        <p:spPr>
          <a:xfrm>
            <a:off x="1649730" y="4783523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3B711B7-8D14-8524-B9C5-122D3585DC75}"/>
              </a:ext>
            </a:extLst>
          </p:cNvPr>
          <p:cNvSpPr/>
          <p:nvPr/>
        </p:nvSpPr>
        <p:spPr>
          <a:xfrm>
            <a:off x="2145030" y="4425839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3200" i="1" dirty="0">
                <a:solidFill>
                  <a:srgbClr val="1F4E79"/>
                </a:solidFill>
              </a:rPr>
              <a:t>Web</a:t>
            </a:r>
            <a:r>
              <a:rPr lang="en-US" sz="3200" dirty="0">
                <a:solidFill>
                  <a:srgbClr val="BDBB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i="1" dirty="0">
                <a:solidFill>
                  <a:srgbClr val="1F4E79"/>
                </a:solidFill>
              </a:rPr>
              <a:t>Master [1995] </a:t>
            </a: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1C3DB10A-84FE-7216-3581-BB4211BF24B2}"/>
              </a:ext>
            </a:extLst>
          </p:cNvPr>
          <p:cNvSpPr/>
          <p:nvPr/>
        </p:nvSpPr>
        <p:spPr>
          <a:xfrm>
            <a:off x="1649730" y="5909317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E77606D-FE5F-9B7A-1C49-AB860EC1CEA0}"/>
              </a:ext>
            </a:extLst>
          </p:cNvPr>
          <p:cNvSpPr/>
          <p:nvPr/>
        </p:nvSpPr>
        <p:spPr>
          <a:xfrm>
            <a:off x="2145030" y="5591801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29808"/>
              </a:lnSpc>
              <a:buNone/>
            </a:pPr>
            <a:r>
              <a:rPr lang="en-US" sz="3200" i="1" dirty="0">
                <a:solidFill>
                  <a:srgbClr val="1F4E79"/>
                </a:solidFill>
              </a:rPr>
              <a:t>Web Manager [1999]</a:t>
            </a: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09B9CAED-A29F-1E96-D645-9ABC6B294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3938580-B782-A267-6111-997319044043}"/>
              </a:ext>
            </a:extLst>
          </p:cNvPr>
          <p:cNvSpPr txBox="1"/>
          <p:nvPr/>
        </p:nvSpPr>
        <p:spPr>
          <a:xfrm>
            <a:off x="12999212" y="1231682"/>
            <a:ext cx="3854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1F4E79"/>
                </a:solidFill>
              </a:rPr>
              <a:t>In Nepal tot 2003</a:t>
            </a:r>
            <a:endParaRPr lang="nl-NL" sz="4000" b="1" i="1" dirty="0">
              <a:solidFill>
                <a:srgbClr val="1F4E79"/>
              </a:solidFill>
            </a:endParaRPr>
          </a:p>
        </p:txBody>
      </p:sp>
      <p:sp>
        <p:nvSpPr>
          <p:cNvPr id="16" name="Shape 0">
            <a:extLst>
              <a:ext uri="{FF2B5EF4-FFF2-40B4-BE49-F238E27FC236}">
                <a16:creationId xmlns:a16="http://schemas.microsoft.com/office/drawing/2014/main" id="{35BDC6A5-6A86-6B87-C75E-7A44B088E024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2013467-D8E4-BCF9-F4BA-B8911E824271}"/>
              </a:ext>
            </a:extLst>
          </p:cNvPr>
          <p:cNvSpPr txBox="1"/>
          <p:nvPr/>
        </p:nvSpPr>
        <p:spPr>
          <a:xfrm>
            <a:off x="1404731" y="883486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00: Even Voorstellen</a:t>
            </a: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1EF37683-549F-F3ED-47D5-A8A66955E94C}"/>
              </a:ext>
            </a:extLst>
          </p:cNvPr>
          <p:cNvSpPr/>
          <p:nvPr/>
        </p:nvSpPr>
        <p:spPr>
          <a:xfrm>
            <a:off x="1643106" y="362395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BA3E134-E793-A645-6BE3-3501D4494B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60556" y="2503206"/>
            <a:ext cx="4532149" cy="224149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A1497E9-A73F-03A6-7943-A2B0C58072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4727" y="3898079"/>
            <a:ext cx="3100520" cy="3536774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C3557268-727A-A7B9-3CC7-0D9C88A6ABC5}"/>
              </a:ext>
            </a:extLst>
          </p:cNvPr>
          <p:cNvSpPr/>
          <p:nvPr/>
        </p:nvSpPr>
        <p:spPr>
          <a:xfrm>
            <a:off x="15192375" y="3419475"/>
            <a:ext cx="685800" cy="619125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2D3228C-F0B3-2EFD-5EBC-D2AB35A169ED}"/>
              </a:ext>
            </a:extLst>
          </p:cNvPr>
          <p:cNvCxnSpPr>
            <a:cxnSpLocks/>
            <a:stCxn id="28" idx="0"/>
          </p:cNvCxnSpPr>
          <p:nvPr/>
        </p:nvCxnSpPr>
        <p:spPr>
          <a:xfrm flipH="1">
            <a:off x="11934727" y="3419475"/>
            <a:ext cx="3600548" cy="478604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E2C31D5-DDF0-113E-8971-043D852146E6}"/>
              </a:ext>
            </a:extLst>
          </p:cNvPr>
          <p:cNvCxnSpPr>
            <a:cxnSpLocks/>
            <a:stCxn id="28" idx="5"/>
          </p:cNvCxnSpPr>
          <p:nvPr/>
        </p:nvCxnSpPr>
        <p:spPr>
          <a:xfrm flipH="1">
            <a:off x="15035247" y="3947931"/>
            <a:ext cx="742495" cy="3486922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66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21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" name="Text 2"/>
          <p:cNvSpPr/>
          <p:nvPr/>
        </p:nvSpPr>
        <p:spPr>
          <a:xfrm>
            <a:off x="3079750" y="2807527"/>
            <a:ext cx="13411200" cy="81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77500" lnSpcReduction="20000"/>
          </a:bodyPr>
          <a:lstStyle/>
          <a:p>
            <a:r>
              <a:rPr lang="en-US" sz="5400" i="1" dirty="0">
                <a:solidFill>
                  <a:srgbClr val="1F4E79"/>
                </a:solidFill>
              </a:rPr>
              <a:t>"Data </a:t>
            </a:r>
            <a:r>
              <a:rPr lang="en-US" sz="5400" i="1" dirty="0" err="1">
                <a:solidFill>
                  <a:srgbClr val="1F4E79"/>
                </a:solidFill>
              </a:rPr>
              <a:t>kent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geen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grenzen</a:t>
            </a:r>
            <a:r>
              <a:rPr lang="en-US" sz="5400" i="1" dirty="0">
                <a:solidFill>
                  <a:srgbClr val="1F4E79"/>
                </a:solidFill>
              </a:rPr>
              <a:t>. </a:t>
            </a:r>
            <a:r>
              <a:rPr lang="en-US" sz="5400" i="1" dirty="0" err="1">
                <a:solidFill>
                  <a:srgbClr val="1F4E79"/>
                </a:solidFill>
              </a:rPr>
              <a:t>Mijn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carrière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eigenlijk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ook</a:t>
            </a:r>
            <a:r>
              <a:rPr lang="en-US" sz="5400" i="1" dirty="0">
                <a:solidFill>
                  <a:srgbClr val="1F4E79"/>
                </a:solidFill>
              </a:rPr>
              <a:t> </a:t>
            </a:r>
            <a:r>
              <a:rPr lang="en-US" sz="5400" i="1" dirty="0" err="1">
                <a:solidFill>
                  <a:srgbClr val="1F4E79"/>
                </a:solidFill>
              </a:rPr>
              <a:t>niet</a:t>
            </a:r>
            <a:r>
              <a:rPr lang="en-US" sz="5400" i="1" dirty="0">
                <a:solidFill>
                  <a:srgbClr val="1F4E79"/>
                </a:solidFill>
              </a:rPr>
              <a:t>."</a:t>
            </a:r>
            <a:endParaRPr lang="en-US" sz="5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24" name="Text 1">
            <a:extLst>
              <a:ext uri="{FF2B5EF4-FFF2-40B4-BE49-F238E27FC236}">
                <a16:creationId xmlns:a16="http://schemas.microsoft.com/office/drawing/2014/main" id="{F84EC8C6-F70D-1403-594D-5C444B25B262}"/>
              </a:ext>
            </a:extLst>
          </p:cNvPr>
          <p:cNvSpPr/>
          <p:nvPr/>
        </p:nvSpPr>
        <p:spPr>
          <a:xfrm>
            <a:off x="1781556" y="3962401"/>
            <a:ext cx="14709394" cy="4381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1F4E79"/>
                </a:solidFill>
              </a:rPr>
              <a:t>Een reis van Nepal</a:t>
            </a:r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8BA6F61A-3F0E-300C-2621-01ECB07A0547}"/>
              </a:ext>
            </a:extLst>
          </p:cNvPr>
          <p:cNvSpPr/>
          <p:nvPr/>
        </p:nvSpPr>
        <p:spPr>
          <a:xfrm>
            <a:off x="1789303" y="4626340"/>
            <a:ext cx="14709394" cy="4381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 err="1">
                <a:solidFill>
                  <a:srgbClr val="1F4E79"/>
                </a:solidFill>
              </a:rPr>
              <a:t>naar</a:t>
            </a:r>
            <a:endParaRPr lang="en-US" sz="2800" i="1" dirty="0">
              <a:solidFill>
                <a:srgbClr val="1F4E79"/>
              </a:solidFill>
            </a:endParaRP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26EB9AF5-B0B5-F159-A59E-44B2B730ADA3}"/>
              </a:ext>
            </a:extLst>
          </p:cNvPr>
          <p:cNvSpPr/>
          <p:nvPr/>
        </p:nvSpPr>
        <p:spPr>
          <a:xfrm>
            <a:off x="1781556" y="5438543"/>
            <a:ext cx="14709394" cy="4381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i="1" dirty="0">
                <a:solidFill>
                  <a:srgbClr val="1F4E79"/>
                </a:solidFill>
              </a:rPr>
              <a:t>Nederland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6FB54E-661D-6EC9-4945-BA25AB82EA78}"/>
              </a:ext>
            </a:extLst>
          </p:cNvPr>
          <p:cNvSpPr txBox="1"/>
          <p:nvPr/>
        </p:nvSpPr>
        <p:spPr>
          <a:xfrm>
            <a:off x="8885767" y="7017031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i="1" dirty="0">
                <a:solidFill>
                  <a:srgbClr val="1F4E79"/>
                </a:solidFill>
              </a:rPr>
              <a:t>: Van Himalaya (Hoogland) </a:t>
            </a:r>
            <a:r>
              <a:rPr lang="en-US" sz="2800" i="1" dirty="0" err="1">
                <a:solidFill>
                  <a:srgbClr val="1F4E79"/>
                </a:solidFill>
              </a:rPr>
              <a:t>naar</a:t>
            </a:r>
            <a:r>
              <a:rPr lang="en-US" sz="2800" i="1" dirty="0">
                <a:solidFill>
                  <a:srgbClr val="1F4E79"/>
                </a:solidFill>
              </a:rPr>
              <a:t> </a:t>
            </a:r>
            <a:r>
              <a:rPr lang="en-US" sz="2800" i="1" dirty="0" err="1">
                <a:solidFill>
                  <a:srgbClr val="1F4E79"/>
                </a:solidFill>
              </a:rPr>
              <a:t>laagland</a:t>
            </a:r>
            <a:endParaRPr lang="nl-NL" dirty="0"/>
          </a:p>
        </p:txBody>
      </p:sp>
      <p:sp>
        <p:nvSpPr>
          <p:cNvPr id="17" name="Shape 1">
            <a:extLst>
              <a:ext uri="{FF2B5EF4-FFF2-40B4-BE49-F238E27FC236}">
                <a16:creationId xmlns:a16="http://schemas.microsoft.com/office/drawing/2014/main" id="{F3E209C3-A628-25F4-9CD9-23B135E36384}"/>
              </a:ext>
            </a:extLst>
          </p:cNvPr>
          <p:cNvSpPr/>
          <p:nvPr/>
        </p:nvSpPr>
        <p:spPr>
          <a:xfrm flipV="1">
            <a:off x="2062196" y="1564312"/>
            <a:ext cx="2695333" cy="60875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BEADF0B-6A7B-A546-11CE-C5DC4D9DB785}"/>
              </a:ext>
            </a:extLst>
          </p:cNvPr>
          <p:cNvSpPr txBox="1"/>
          <p:nvPr/>
        </p:nvSpPr>
        <p:spPr>
          <a:xfrm>
            <a:off x="1404731" y="883486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00: Even Voorstellen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8" grpId="0" animBg="1"/>
      <p:bldP spid="9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D680E5-7BBF-1CAC-4077-5B8CA7894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>
            <a:extLst>
              <a:ext uri="{FF2B5EF4-FFF2-40B4-BE49-F238E27FC236}">
                <a16:creationId xmlns:a16="http://schemas.microsoft.com/office/drawing/2014/main" id="{3F95CC40-4C33-5D2D-49C1-04DF28FEABFB}"/>
              </a:ext>
            </a:extLst>
          </p:cNvPr>
          <p:cNvSpPr/>
          <p:nvPr/>
        </p:nvSpPr>
        <p:spPr>
          <a:xfrm>
            <a:off x="1461135" y="414660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12CA3B2-4FA4-CDFA-0109-3921A3076B89}"/>
              </a:ext>
            </a:extLst>
          </p:cNvPr>
          <p:cNvSpPr/>
          <p:nvPr/>
        </p:nvSpPr>
        <p:spPr>
          <a:xfrm>
            <a:off x="1956435" y="3994205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9808"/>
              </a:lnSpc>
            </a:pPr>
            <a:r>
              <a:rPr lang="en-US" sz="3200" i="1" dirty="0">
                <a:solidFill>
                  <a:srgbClr val="1F4E79"/>
                </a:solidFill>
              </a:rPr>
              <a:t>GIS-Specialist  [2006]</a:t>
            </a: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FD94108-7507-79C6-4D49-F22AFBEF79AC}"/>
              </a:ext>
            </a:extLst>
          </p:cNvPr>
          <p:cNvSpPr/>
          <p:nvPr/>
        </p:nvSpPr>
        <p:spPr>
          <a:xfrm>
            <a:off x="1461135" y="548474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22D5439-D30D-D33A-DA8F-DD0FE9D3D574}"/>
              </a:ext>
            </a:extLst>
          </p:cNvPr>
          <p:cNvSpPr/>
          <p:nvPr/>
        </p:nvSpPr>
        <p:spPr>
          <a:xfrm>
            <a:off x="1956435" y="5203451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9808"/>
              </a:lnSpc>
            </a:pPr>
            <a:r>
              <a:rPr lang="en-US" sz="3200" i="1" dirty="0" err="1">
                <a:solidFill>
                  <a:srgbClr val="1F4E79"/>
                </a:solidFill>
              </a:rPr>
              <a:t>Technische</a:t>
            </a:r>
            <a:r>
              <a:rPr lang="en-US" sz="3200" i="1" dirty="0">
                <a:solidFill>
                  <a:srgbClr val="1F4E79"/>
                </a:solidFill>
              </a:rPr>
              <a:t> Consultant [2007]</a:t>
            </a: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5E8C4CC-4F78-2460-34A9-38CB2683ED27}"/>
              </a:ext>
            </a:extLst>
          </p:cNvPr>
          <p:cNvSpPr/>
          <p:nvPr/>
        </p:nvSpPr>
        <p:spPr>
          <a:xfrm>
            <a:off x="1524000" y="6718355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63AB9BE-2E04-B9E0-45E9-D5057BF5EF59}"/>
              </a:ext>
            </a:extLst>
          </p:cNvPr>
          <p:cNvSpPr/>
          <p:nvPr/>
        </p:nvSpPr>
        <p:spPr>
          <a:xfrm>
            <a:off x="2019300" y="6464357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9808"/>
              </a:lnSpc>
            </a:pPr>
            <a:r>
              <a:rPr lang="en-US" sz="3200" i="1" dirty="0">
                <a:solidFill>
                  <a:srgbClr val="1F4E79"/>
                </a:solidFill>
              </a:rPr>
              <a:t>FME/GIS-GEO/</a:t>
            </a:r>
            <a:r>
              <a:rPr lang="en-US" sz="3200" i="1" dirty="0" err="1">
                <a:solidFill>
                  <a:srgbClr val="1F4E79"/>
                </a:solidFill>
              </a:rPr>
              <a:t>Implementatie</a:t>
            </a:r>
            <a:r>
              <a:rPr lang="en-US" sz="3200" i="1" dirty="0">
                <a:solidFill>
                  <a:srgbClr val="1F4E79"/>
                </a:solidFill>
              </a:rPr>
              <a:t>/Solution Consultant   [2010]</a:t>
            </a: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50964D06-9088-CDAA-27F5-9EE838777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3D96EB-090D-AFA3-FFA2-9825AA88CE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78973" y="2531977"/>
            <a:ext cx="4747892" cy="5020217"/>
          </a:xfrm>
          <a:prstGeom prst="rect">
            <a:avLst/>
          </a:prstGeom>
        </p:spPr>
      </p:pic>
      <p:sp>
        <p:nvSpPr>
          <p:cNvPr id="17" name="Shape 4">
            <a:extLst>
              <a:ext uri="{FF2B5EF4-FFF2-40B4-BE49-F238E27FC236}">
                <a16:creationId xmlns:a16="http://schemas.microsoft.com/office/drawing/2014/main" id="{8244077F-4420-B3BA-D59E-BA6F2EEB8746}"/>
              </a:ext>
            </a:extLst>
          </p:cNvPr>
          <p:cNvSpPr/>
          <p:nvPr/>
        </p:nvSpPr>
        <p:spPr>
          <a:xfrm>
            <a:off x="1461135" y="3213897"/>
            <a:ext cx="9525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49464654-AB3C-3E59-D5C6-265B6AD18881}"/>
              </a:ext>
            </a:extLst>
          </p:cNvPr>
          <p:cNvSpPr/>
          <p:nvPr/>
        </p:nvSpPr>
        <p:spPr>
          <a:xfrm>
            <a:off x="1956435" y="2892167"/>
            <a:ext cx="14123670" cy="46672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>
              <a:lnSpc>
                <a:spcPct val="129808"/>
              </a:lnSpc>
            </a:pPr>
            <a:r>
              <a:rPr lang="en-US" sz="3200" i="1" dirty="0" err="1">
                <a:solidFill>
                  <a:srgbClr val="1F4E79"/>
                </a:solidFill>
              </a:rPr>
              <a:t>Opleiding</a:t>
            </a:r>
            <a:r>
              <a:rPr lang="en-US" sz="3200" i="1" dirty="0">
                <a:solidFill>
                  <a:srgbClr val="1F4E79"/>
                </a:solidFill>
              </a:rPr>
              <a:t> UNIGIS </a:t>
            </a:r>
            <a:r>
              <a:rPr lang="en-US" sz="3200" i="1" dirty="0" err="1">
                <a:solidFill>
                  <a:srgbClr val="1F4E79"/>
                </a:solidFill>
              </a:rPr>
              <a:t>bij</a:t>
            </a:r>
            <a:r>
              <a:rPr lang="en-US" sz="3200" i="1" dirty="0">
                <a:solidFill>
                  <a:srgbClr val="1F4E79"/>
                </a:solidFill>
              </a:rPr>
              <a:t> Vrije Universiteit  [2003-05]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BE0621-E2EF-8D3C-EC2B-5F7B17C2634F}"/>
              </a:ext>
            </a:extLst>
          </p:cNvPr>
          <p:cNvSpPr txBox="1"/>
          <p:nvPr/>
        </p:nvSpPr>
        <p:spPr>
          <a:xfrm>
            <a:off x="11836396" y="1308170"/>
            <a:ext cx="4990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>
                <a:solidFill>
                  <a:srgbClr val="1F4E79"/>
                </a:solidFill>
              </a:rPr>
              <a:t>In Nederland van 2003</a:t>
            </a:r>
            <a:endParaRPr lang="nl-NL" sz="4000" b="1" i="1" dirty="0">
              <a:solidFill>
                <a:srgbClr val="1F4E79"/>
              </a:solidFill>
            </a:endParaRPr>
          </a:p>
        </p:txBody>
      </p:sp>
      <p:sp>
        <p:nvSpPr>
          <p:cNvPr id="23" name="Shape 0">
            <a:extLst>
              <a:ext uri="{FF2B5EF4-FFF2-40B4-BE49-F238E27FC236}">
                <a16:creationId xmlns:a16="http://schemas.microsoft.com/office/drawing/2014/main" id="{AAC6B706-14BB-0689-FB6F-A9984CAAAA77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7" name="Shape 1">
            <a:extLst>
              <a:ext uri="{FF2B5EF4-FFF2-40B4-BE49-F238E27FC236}">
                <a16:creationId xmlns:a16="http://schemas.microsoft.com/office/drawing/2014/main" id="{4159480D-92B1-6D5B-2A8A-417F2010ECE3}"/>
              </a:ext>
            </a:extLst>
          </p:cNvPr>
          <p:cNvSpPr/>
          <p:nvPr/>
        </p:nvSpPr>
        <p:spPr>
          <a:xfrm flipV="1">
            <a:off x="2062196" y="1564312"/>
            <a:ext cx="2695333" cy="60875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4FB08F-0823-116D-94E5-75F99EFE04AE}"/>
              </a:ext>
            </a:extLst>
          </p:cNvPr>
          <p:cNvSpPr txBox="1"/>
          <p:nvPr/>
        </p:nvSpPr>
        <p:spPr>
          <a:xfrm>
            <a:off x="1404731" y="883486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00: Even Voorstellen</a:t>
            </a:r>
          </a:p>
        </p:txBody>
      </p:sp>
    </p:spTree>
    <p:extLst>
      <p:ext uri="{BB962C8B-B14F-4D97-AF65-F5344CB8AC3E}">
        <p14:creationId xmlns:p14="http://schemas.microsoft.com/office/powerpoint/2010/main" val="276981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5CA0DB-1BE1-899B-FE01-200E6B70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BDAFDB8-63CD-0B27-D8FA-4AE4604E86C3}"/>
              </a:ext>
            </a:extLst>
          </p:cNvPr>
          <p:cNvSpPr/>
          <p:nvPr/>
        </p:nvSpPr>
        <p:spPr>
          <a:xfrm>
            <a:off x="1759968" y="1966509"/>
            <a:ext cx="4704522" cy="4441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 is SharePoint?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38B602F-9F3D-40E7-5DB0-A37165CA1681}"/>
              </a:ext>
            </a:extLst>
          </p:cNvPr>
          <p:cNvSpPr/>
          <p:nvPr/>
        </p:nvSpPr>
        <p:spPr>
          <a:xfrm>
            <a:off x="1790700" y="2511425"/>
            <a:ext cx="15240000" cy="14255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r>
              <a:rPr lang="nl-NL" sz="2400" dirty="0" err="1"/>
              <a:t>Microsoft's</a:t>
            </a:r>
            <a:r>
              <a:rPr lang="nl-NL" sz="2400" dirty="0"/>
              <a:t> platform voor documentbeheer, samenwerking en intranet, onderdeel van Microsoft 365. Bedrijven gebruiken het als centrale plek voor bestanden, teamsites en </a:t>
            </a:r>
            <a:r>
              <a:rPr lang="nl-NL" sz="2400" dirty="0" err="1"/>
              <a:t>workflows</a:t>
            </a:r>
            <a:r>
              <a:rPr lang="nl-NL" sz="2400" dirty="0"/>
              <a:t>, vaak in combinatie met Teams en Power-</a:t>
            </a:r>
            <a:r>
              <a:rPr lang="nl-NL" sz="2400" dirty="0" err="1"/>
              <a:t>Automate</a:t>
            </a:r>
            <a:r>
              <a:rPr lang="nl-NL" sz="2400" dirty="0"/>
              <a:t>.</a:t>
            </a:r>
            <a:endParaRPr lang="en-US" sz="2250" dirty="0"/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918747EB-F2FD-207F-924F-0AFDC2426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graphicFrame>
        <p:nvGraphicFramePr>
          <p:cNvPr id="9" name="Tabel 5">
            <a:extLst>
              <a:ext uri="{FF2B5EF4-FFF2-40B4-BE49-F238E27FC236}">
                <a16:creationId xmlns:a16="http://schemas.microsoft.com/office/drawing/2014/main" id="{65609767-236D-051C-2534-F86198CFE2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6146837"/>
              </p:ext>
            </p:extLst>
          </p:nvPr>
        </p:nvGraphicFramePr>
        <p:xfrm>
          <a:off x="1790700" y="4028244"/>
          <a:ext cx="15240000" cy="4379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4517">
                  <a:extLst>
                    <a:ext uri="{9D8B030D-6E8A-4147-A177-3AD203B41FA5}">
                      <a16:colId xmlns:a16="http://schemas.microsoft.com/office/drawing/2014/main" val="4262221106"/>
                    </a:ext>
                  </a:extLst>
                </a:gridCol>
                <a:gridCol w="8085483">
                  <a:extLst>
                    <a:ext uri="{9D8B030D-6E8A-4147-A177-3AD203B41FA5}">
                      <a16:colId xmlns:a16="http://schemas.microsoft.com/office/drawing/2014/main" val="4057824316"/>
                    </a:ext>
                  </a:extLst>
                </a:gridCol>
              </a:tblGrid>
              <a:tr h="9106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nl-NL" sz="190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Voordelen</a:t>
                      </a:r>
                    </a:p>
                  </a:txBody>
                  <a:tcPr marL="304800" marR="137160" marT="68580" marB="6858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B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nl-NL" sz="1900" b="1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Nadelen</a:t>
                      </a:r>
                    </a:p>
                  </a:txBody>
                  <a:tcPr marL="304800" marR="137160" marT="68580" marB="6858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9B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4697093"/>
                  </a:ext>
                </a:extLst>
              </a:tr>
              <a:tr h="86724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dirty="0"/>
                        <a:t>Centrale </a:t>
                      </a:r>
                      <a:r>
                        <a:rPr lang="nl-NL" b="1" dirty="0"/>
                        <a:t>documentopslag</a:t>
                      </a:r>
                      <a:r>
                        <a:rPr lang="nl-NL" dirty="0"/>
                        <a:t> met versiebeheer, zodat teams niet meer via losse bestanden en e-mailbijlagen werken.</a:t>
                      </a:r>
                      <a:endParaRPr lang="nl-NL" sz="18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dirty="0"/>
                        <a:t>Kan </a:t>
                      </a:r>
                      <a:r>
                        <a:rPr lang="nl-NL" b="1" dirty="0"/>
                        <a:t>complex aanvoelen bij opzet: rechtenstructuur, sitearchitectuur en metadata</a:t>
                      </a:r>
                      <a:r>
                        <a:rPr lang="nl-NL" dirty="0"/>
                        <a:t> vragen om goed vooraf ontwerp, anders ontstaat rommel</a:t>
                      </a:r>
                      <a:endParaRPr sz="18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325704"/>
                  </a:ext>
                </a:extLst>
              </a:tr>
              <a:tr h="86724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dirty="0"/>
                        <a:t>Sterke integratie met</a:t>
                      </a:r>
                      <a:r>
                        <a:rPr lang="nl-NL" b="1" dirty="0"/>
                        <a:t> Teams, Outlook en Power </a:t>
                      </a:r>
                      <a:r>
                        <a:rPr lang="nl-NL" b="1" dirty="0" err="1"/>
                        <a:t>Automate</a:t>
                      </a:r>
                      <a:r>
                        <a:rPr lang="nl-NL" b="1" dirty="0"/>
                        <a:t> voor samenwerking</a:t>
                      </a:r>
                      <a:r>
                        <a:rPr lang="nl-NL" dirty="0"/>
                        <a:t> en automatisering</a:t>
                      </a:r>
                      <a:endParaRPr sz="18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base">
                        <a:buFont typeface="Arial" panose="020B0604020202020204" pitchFamily="34" charset="0"/>
                        <a:buNone/>
                      </a:pPr>
                      <a:r>
                        <a:rPr lang="nl-NL" dirty="0"/>
                        <a:t>Authenticatie/API-koppelingen (</a:t>
                      </a:r>
                      <a:r>
                        <a:rPr lang="nl-NL" dirty="0" err="1"/>
                        <a:t>OAuth</a:t>
                      </a:r>
                      <a:r>
                        <a:rPr lang="nl-NL" dirty="0"/>
                        <a:t>, SSL-certificaten) vragen correcte configuratie </a:t>
                      </a:r>
                      <a:r>
                        <a:rPr lang="nl-NL" b="1" dirty="0"/>
                        <a:t>zoals FME op aansluit</a:t>
                      </a:r>
                    </a:p>
                  </a:txBody>
                  <a:tcPr marL="304800" marR="137160" marT="68580" marB="6858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3740913"/>
                  </a:ext>
                </a:extLst>
              </a:tr>
              <a:tr h="867241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nl-NL" b="1" dirty="0"/>
                        <a:t>Geen eigen serverbeheer nodig</a:t>
                      </a:r>
                      <a:r>
                        <a:rPr lang="nl-NL" dirty="0"/>
                        <a:t> (bij SharePoint Online): Microsoft doet updates</a:t>
                      </a:r>
                      <a:endParaRPr sz="18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l" rtl="0" fontAlgn="base">
                        <a:buFont typeface="Arial" panose="020B0604020202020204" pitchFamily="34" charset="0"/>
                        <a:buNone/>
                      </a:pPr>
                      <a:r>
                        <a:rPr lang="nl-NL" b="1" dirty="0"/>
                        <a:t>Sterke afhankelijkheid van het Microsoft-ecosysteem</a:t>
                      </a:r>
                      <a:r>
                        <a:rPr lang="nl-NL" dirty="0"/>
                        <a:t>; buiten Microsoft 365 is integratie minder vanzelfsprekend.</a:t>
                      </a:r>
                      <a:endParaRPr lang="nl-NL" sz="1800" b="0" i="0" kern="1200" dirty="0">
                        <a:solidFill>
                          <a:srgbClr val="404451"/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43545"/>
                  </a:ext>
                </a:extLst>
              </a:tr>
              <a:tr h="8672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="1" dirty="0"/>
                        <a:t>Metadata</a:t>
                      </a:r>
                      <a:r>
                        <a:rPr lang="nl-NL" dirty="0"/>
                        <a:t> van de bestanden</a:t>
                      </a:r>
                      <a:endParaRPr lang="en-US" sz="1800" b="0" dirty="0">
                        <a:solidFill>
                          <a:srgbClr val="404451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l-NL" b="1" dirty="0"/>
                        <a:t>Licentiekosten</a:t>
                      </a:r>
                      <a:r>
                        <a:rPr lang="nl-NL" dirty="0"/>
                        <a:t> lopen op naarmate je meer opslag, gebruikers of premium-functies (</a:t>
                      </a:r>
                      <a:r>
                        <a:rPr lang="nl-NL" dirty="0" err="1"/>
                        <a:t>Copilot</a:t>
                      </a:r>
                      <a:r>
                        <a:rPr lang="nl-NL" dirty="0"/>
                        <a:t>) nodig hebt.</a:t>
                      </a:r>
                      <a:endParaRPr lang="nl-NL" sz="1800" b="0" i="0" kern="1200" dirty="0">
                        <a:solidFill>
                          <a:srgbClr val="404451"/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304800" marR="137160" marT="68580" marB="6858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417971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D0FDC7A-DDDB-DDBC-3638-37033BB26C25}"/>
              </a:ext>
            </a:extLst>
          </p:cNvPr>
          <p:cNvSpPr txBox="1"/>
          <p:nvPr/>
        </p:nvSpPr>
        <p:spPr>
          <a:xfrm>
            <a:off x="1524000" y="543073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01: SharePoint als databron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2DBCBC11-205B-1143-1D73-6E1E532710CA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2AF833DE-38BA-8C99-A743-04AB594ED45F}"/>
              </a:ext>
            </a:extLst>
          </p:cNvPr>
          <p:cNvSpPr/>
          <p:nvPr/>
        </p:nvSpPr>
        <p:spPr>
          <a:xfrm flipV="1">
            <a:off x="2088701" y="1166834"/>
            <a:ext cx="4047056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003A8A-57FC-AB20-024D-DAA09A800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09536" y="643303"/>
            <a:ext cx="1708946" cy="166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75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icrea footermask">
            <a:extLst>
              <a:ext uri="{FF2B5EF4-FFF2-40B4-BE49-F238E27FC236}">
                <a16:creationId xmlns:a16="http://schemas.microsoft.com/office/drawing/2014/main" id="{594F538D-4FFF-47D5-8443-322F214CCE80}"/>
              </a:ext>
            </a:extLst>
          </p:cNvPr>
          <p:cNvSpPr/>
          <p:nvPr/>
        </p:nvSpPr>
        <p:spPr>
          <a:xfrm>
            <a:off x="12192000" y="9277350"/>
            <a:ext cx="6096000" cy="100965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sz="27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CC0A663-1F2B-41EB-9E44-86D4BC027CE9}"/>
              </a:ext>
            </a:extLst>
          </p:cNvPr>
          <p:cNvSpPr txBox="1"/>
          <p:nvPr/>
        </p:nvSpPr>
        <p:spPr>
          <a:xfrm>
            <a:off x="2531165" y="1828880"/>
            <a:ext cx="13026887" cy="76944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nl-NL" sz="4400" dirty="0"/>
              <a:t>De vraag die we het vaakst horen bij customer support</a:t>
            </a:r>
            <a:endParaRPr lang="nl-NL" sz="4400" dirty="0">
              <a:solidFill>
                <a:schemeClr val="accent1"/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2" name="Vicrea accentbalk">
            <a:extLst>
              <a:ext uri="{FF2B5EF4-FFF2-40B4-BE49-F238E27FC236}">
                <a16:creationId xmlns:a16="http://schemas.microsoft.com/office/drawing/2014/main" id="{D3198680-6895-4B29-9BE2-D6973C6D359C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sz="27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EA58E6-B536-4AF9-5FD4-467CBB3E87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8100" y="9448800"/>
            <a:ext cx="1485900" cy="304800"/>
          </a:xfrm>
          <a:prstGeom prst="rect">
            <a:avLst/>
          </a:prstGeom>
        </p:spPr>
      </p:pic>
      <p:sp>
        <p:nvSpPr>
          <p:cNvPr id="12" name="TextBox 163">
            <a:extLst>
              <a:ext uri="{FF2B5EF4-FFF2-40B4-BE49-F238E27FC236}">
                <a16:creationId xmlns:a16="http://schemas.microsoft.com/office/drawing/2014/main" id="{847CAB2E-E829-7438-B982-44E91005131F}"/>
              </a:ext>
            </a:extLst>
          </p:cNvPr>
          <p:cNvSpPr txBox="1"/>
          <p:nvPr/>
        </p:nvSpPr>
        <p:spPr>
          <a:xfrm>
            <a:off x="2908024" y="6497390"/>
            <a:ext cx="4987965" cy="3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“Hoe verbind ik met SharePoint?”</a:t>
            </a:r>
          </a:p>
        </p:txBody>
      </p:sp>
      <p:sp>
        <p:nvSpPr>
          <p:cNvPr id="14" name="TextBox 165">
            <a:extLst>
              <a:ext uri="{FF2B5EF4-FFF2-40B4-BE49-F238E27FC236}">
                <a16:creationId xmlns:a16="http://schemas.microsoft.com/office/drawing/2014/main" id="{74DAA650-CC92-24BF-3202-2E6D797BA9AD}"/>
              </a:ext>
            </a:extLst>
          </p:cNvPr>
          <p:cNvSpPr txBox="1"/>
          <p:nvPr/>
        </p:nvSpPr>
        <p:spPr>
          <a:xfrm>
            <a:off x="3358596" y="7388772"/>
            <a:ext cx="4817993" cy="3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“Hoe kom ik bij mijn data?”</a:t>
            </a:r>
          </a:p>
        </p:txBody>
      </p:sp>
      <p:sp>
        <p:nvSpPr>
          <p:cNvPr id="16" name="TextBox 167">
            <a:extLst>
              <a:ext uri="{FF2B5EF4-FFF2-40B4-BE49-F238E27FC236}">
                <a16:creationId xmlns:a16="http://schemas.microsoft.com/office/drawing/2014/main" id="{19EC98C1-98AD-F678-886F-59437F063079}"/>
              </a:ext>
            </a:extLst>
          </p:cNvPr>
          <p:cNvSpPr txBox="1"/>
          <p:nvPr/>
        </p:nvSpPr>
        <p:spPr>
          <a:xfrm>
            <a:off x="10326659" y="6469350"/>
            <a:ext cx="5840165" cy="3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“Synchroniseren doen we handmatig.”</a:t>
            </a:r>
          </a:p>
        </p:txBody>
      </p:sp>
      <p:sp>
        <p:nvSpPr>
          <p:cNvPr id="18" name="TextBox 167">
            <a:extLst>
              <a:ext uri="{FF2B5EF4-FFF2-40B4-BE49-F238E27FC236}">
                <a16:creationId xmlns:a16="http://schemas.microsoft.com/office/drawing/2014/main" id="{A3410D27-9195-1703-93AF-E207D064B62A}"/>
              </a:ext>
            </a:extLst>
          </p:cNvPr>
          <p:cNvSpPr txBox="1"/>
          <p:nvPr/>
        </p:nvSpPr>
        <p:spPr>
          <a:xfrm>
            <a:off x="10543829" y="7232591"/>
            <a:ext cx="5840164" cy="340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“We lopen vast op rechten en SSL.”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E5680D1-9B17-B8AB-7CBA-739C64D67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240" y="3049534"/>
            <a:ext cx="10686400" cy="251739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2F1965F-61BF-40EE-FEAF-2D99A7E5685E}"/>
              </a:ext>
            </a:extLst>
          </p:cNvPr>
          <p:cNvSpPr txBox="1"/>
          <p:nvPr/>
        </p:nvSpPr>
        <p:spPr>
          <a:xfrm>
            <a:off x="1524000" y="543073"/>
            <a:ext cx="4704522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01: SharePoint als databron</a:t>
            </a:r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C9736268-232D-5077-898D-94D1179F9968}"/>
              </a:ext>
            </a:extLst>
          </p:cNvPr>
          <p:cNvSpPr/>
          <p:nvPr/>
        </p:nvSpPr>
        <p:spPr>
          <a:xfrm flipV="1">
            <a:off x="2088701" y="1166834"/>
            <a:ext cx="4047056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B1925C-25E5-5D6B-8483-EBBD20497B93}"/>
              </a:ext>
            </a:extLst>
          </p:cNvPr>
          <p:cNvSpPr txBox="1"/>
          <p:nvPr/>
        </p:nvSpPr>
        <p:spPr>
          <a:xfrm>
            <a:off x="4476180" y="8367841"/>
            <a:ext cx="103713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200" dirty="0"/>
              <a:t>alleen SharePoint zelden aangesloten op de keten zoals FME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259903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8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EFADF-28D5-27E1-CF7F-55066FEC46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EE2D222-2654-6C5F-D8FE-F926DD594F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AF943E4-DD38-3536-85A9-86E0585DA1A2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C4C773CB-4FDE-982E-69D2-325F1BB50C38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0F66EF05-352B-4465-A5AE-50B0ED90CFAE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CD2FDE96-682A-D96C-D659-7CBCBA5F8A28}"/>
              </a:ext>
            </a:extLst>
          </p:cNvPr>
          <p:cNvSpPr/>
          <p:nvPr/>
        </p:nvSpPr>
        <p:spPr>
          <a:xfrm>
            <a:off x="15240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208CE81D-3316-5984-8A33-D5F646CF1231}"/>
              </a:ext>
            </a:extLst>
          </p:cNvPr>
          <p:cNvSpPr/>
          <p:nvPr/>
        </p:nvSpPr>
        <p:spPr>
          <a:xfrm>
            <a:off x="15240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62EA2EDE-3F9C-A4E3-2976-8F83B3B9DCB3}"/>
              </a:ext>
            </a:extLst>
          </p:cNvPr>
          <p:cNvSpPr/>
          <p:nvPr/>
        </p:nvSpPr>
        <p:spPr>
          <a:xfrm>
            <a:off x="19050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015D7557-4C88-E50A-A868-E71F1A6C25DB}"/>
              </a:ext>
            </a:extLst>
          </p:cNvPr>
          <p:cNvSpPr/>
          <p:nvPr/>
        </p:nvSpPr>
        <p:spPr>
          <a:xfrm>
            <a:off x="1905000" y="3714749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70F1E8AD-3911-6F21-6D7D-44A2C54DB9A3}"/>
              </a:ext>
            </a:extLst>
          </p:cNvPr>
          <p:cNvSpPr/>
          <p:nvPr/>
        </p:nvSpPr>
        <p:spPr>
          <a:xfrm>
            <a:off x="54292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BE9C9A0A-2241-DC90-4C9A-5FE6F748CF3C}"/>
              </a:ext>
            </a:extLst>
          </p:cNvPr>
          <p:cNvSpPr/>
          <p:nvPr/>
        </p:nvSpPr>
        <p:spPr>
          <a:xfrm>
            <a:off x="54292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9132207E-5538-1E5E-E58E-AA4AD87766C4}"/>
              </a:ext>
            </a:extLst>
          </p:cNvPr>
          <p:cNvSpPr/>
          <p:nvPr/>
        </p:nvSpPr>
        <p:spPr>
          <a:xfrm>
            <a:off x="58102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BBC5AFE6-96FE-F8A0-424D-4B12D5EB7C2D}"/>
              </a:ext>
            </a:extLst>
          </p:cNvPr>
          <p:cNvSpPr/>
          <p:nvPr/>
        </p:nvSpPr>
        <p:spPr>
          <a:xfrm>
            <a:off x="5810249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Rechten kiezen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Delegated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/ Application,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(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admin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consent)</a:t>
            </a: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5CC181B2-7B88-84B7-EEF3-DE07586C7DE1}"/>
              </a:ext>
            </a:extLst>
          </p:cNvPr>
          <p:cNvSpPr/>
          <p:nvPr/>
        </p:nvSpPr>
        <p:spPr>
          <a:xfrm>
            <a:off x="93345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6CD394B2-733D-594F-C0D9-F459D4E98B34}"/>
              </a:ext>
            </a:extLst>
          </p:cNvPr>
          <p:cNvSpPr/>
          <p:nvPr/>
        </p:nvSpPr>
        <p:spPr>
          <a:xfrm>
            <a:off x="93345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433071BE-6E98-8102-1242-CD934688F27E}"/>
              </a:ext>
            </a:extLst>
          </p:cNvPr>
          <p:cNvSpPr/>
          <p:nvPr/>
        </p:nvSpPr>
        <p:spPr>
          <a:xfrm>
            <a:off x="97155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09292643-8D8C-A7B8-DBC8-AAE75442F6E6}"/>
              </a:ext>
            </a:extLst>
          </p:cNvPr>
          <p:cNvSpPr/>
          <p:nvPr/>
        </p:nvSpPr>
        <p:spPr>
          <a:xfrm>
            <a:off x="132397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27809283-0975-455B-6CB4-BAFBC9890E6F}"/>
              </a:ext>
            </a:extLst>
          </p:cNvPr>
          <p:cNvSpPr/>
          <p:nvPr/>
        </p:nvSpPr>
        <p:spPr>
          <a:xfrm>
            <a:off x="132397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2DE08EF1-9874-AF15-AC4B-511E0167F73F}"/>
              </a:ext>
            </a:extLst>
          </p:cNvPr>
          <p:cNvSpPr/>
          <p:nvPr/>
        </p:nvSpPr>
        <p:spPr>
          <a:xfrm>
            <a:off x="136207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738DCC4A-834F-8570-FAAE-7F23A4825E91}"/>
              </a:ext>
            </a:extLst>
          </p:cNvPr>
          <p:cNvSpPr/>
          <p:nvPr/>
        </p:nvSpPr>
        <p:spPr>
          <a:xfrm>
            <a:off x="9717087" y="3714748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0E5C6E4A-BEC1-9D60-36DB-7F7B666D7ED2}"/>
              </a:ext>
            </a:extLst>
          </p:cNvPr>
          <p:cNvSpPr/>
          <p:nvPr/>
        </p:nvSpPr>
        <p:spPr>
          <a:xfrm>
            <a:off x="13482637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daarna hergebruiken</a:t>
            </a:r>
          </a:p>
        </p:txBody>
      </p:sp>
    </p:spTree>
    <p:extLst>
      <p:ext uri="{BB962C8B-B14F-4D97-AF65-F5344CB8AC3E}">
        <p14:creationId xmlns:p14="http://schemas.microsoft.com/office/powerpoint/2010/main" val="100574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6" grpId="0" animBg="1"/>
      <p:bldP spid="20" grpId="0" animBg="1"/>
      <p:bldP spid="22" grpId="0" animBg="1"/>
      <p:bldP spid="24" grpId="0" animBg="1"/>
      <p:bldP spid="26" grpId="0" animBg="1"/>
      <p:bldP spid="30" grpId="0" animBg="1"/>
      <p:bldP spid="32" grpId="0" animBg="1"/>
      <p:bldP spid="34" grpId="0" animBg="1"/>
      <p:bldP spid="40" grpId="0" animBg="1"/>
      <p:bldP spid="42" grpId="0" animBg="1"/>
      <p:bldP spid="44" grpId="0" animBg="1"/>
      <p:bldP spid="50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33D43-61EF-1176-2D07-56CD415C7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7B79893-9573-A88E-80D9-A02607C4E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A158A7-2785-83AC-E815-1D5FACAA7E01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227598AC-8A7D-0EB0-BC2B-87BB8222783B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990C4C78-1FE7-2A5D-A190-08A60167B335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FCA7352-893A-752A-3148-FBDB03899F80}"/>
              </a:ext>
            </a:extLst>
          </p:cNvPr>
          <p:cNvSpPr/>
          <p:nvPr/>
        </p:nvSpPr>
        <p:spPr>
          <a:xfrm>
            <a:off x="15240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E0025A21-B5EA-4597-6672-BFA544B38606}"/>
              </a:ext>
            </a:extLst>
          </p:cNvPr>
          <p:cNvSpPr/>
          <p:nvPr/>
        </p:nvSpPr>
        <p:spPr>
          <a:xfrm>
            <a:off x="15240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00E7EF1F-1CBA-513F-521B-34D0B5564DE0}"/>
              </a:ext>
            </a:extLst>
          </p:cNvPr>
          <p:cNvSpPr/>
          <p:nvPr/>
        </p:nvSpPr>
        <p:spPr>
          <a:xfrm>
            <a:off x="19050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002A7071-309F-C382-1188-2F6F26E0E0EE}"/>
              </a:ext>
            </a:extLst>
          </p:cNvPr>
          <p:cNvSpPr/>
          <p:nvPr/>
        </p:nvSpPr>
        <p:spPr>
          <a:xfrm>
            <a:off x="1905000" y="3714749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8EF4BC18-E197-9A67-2B7A-8FEF29F1D70A}"/>
              </a:ext>
            </a:extLst>
          </p:cNvPr>
          <p:cNvSpPr/>
          <p:nvPr/>
        </p:nvSpPr>
        <p:spPr>
          <a:xfrm>
            <a:off x="54292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2797270D-CFA5-9216-F054-CCEDD0954B27}"/>
              </a:ext>
            </a:extLst>
          </p:cNvPr>
          <p:cNvSpPr/>
          <p:nvPr/>
        </p:nvSpPr>
        <p:spPr>
          <a:xfrm>
            <a:off x="54292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7B7197BE-66D1-FDB1-3017-EA703474E109}"/>
              </a:ext>
            </a:extLst>
          </p:cNvPr>
          <p:cNvSpPr/>
          <p:nvPr/>
        </p:nvSpPr>
        <p:spPr>
          <a:xfrm>
            <a:off x="58102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C4569C07-5073-1F8C-6C93-F1D5C8B66563}"/>
              </a:ext>
            </a:extLst>
          </p:cNvPr>
          <p:cNvSpPr/>
          <p:nvPr/>
        </p:nvSpPr>
        <p:spPr>
          <a:xfrm>
            <a:off x="5810249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Rechten kiezen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Delegated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/ Application,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(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admin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consent)</a:t>
            </a: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7176E4BA-D137-5EF1-B739-91E0C6351763}"/>
              </a:ext>
            </a:extLst>
          </p:cNvPr>
          <p:cNvSpPr/>
          <p:nvPr/>
        </p:nvSpPr>
        <p:spPr>
          <a:xfrm>
            <a:off x="93345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6F46E101-ABFC-B480-A40A-0CAB9051907A}"/>
              </a:ext>
            </a:extLst>
          </p:cNvPr>
          <p:cNvSpPr/>
          <p:nvPr/>
        </p:nvSpPr>
        <p:spPr>
          <a:xfrm>
            <a:off x="93345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65809BE4-FD32-00A7-F90F-8087E54E4280}"/>
              </a:ext>
            </a:extLst>
          </p:cNvPr>
          <p:cNvSpPr/>
          <p:nvPr/>
        </p:nvSpPr>
        <p:spPr>
          <a:xfrm>
            <a:off x="97155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066C84AD-6744-9E83-F250-C5D4E0B89C0B}"/>
              </a:ext>
            </a:extLst>
          </p:cNvPr>
          <p:cNvSpPr/>
          <p:nvPr/>
        </p:nvSpPr>
        <p:spPr>
          <a:xfrm>
            <a:off x="132397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962F2BC4-8173-1D57-FAB4-4ED01E25FD5A}"/>
              </a:ext>
            </a:extLst>
          </p:cNvPr>
          <p:cNvSpPr/>
          <p:nvPr/>
        </p:nvSpPr>
        <p:spPr>
          <a:xfrm>
            <a:off x="132397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5B8E8E0A-A80D-567C-7131-E98FD106FD3B}"/>
              </a:ext>
            </a:extLst>
          </p:cNvPr>
          <p:cNvSpPr/>
          <p:nvPr/>
        </p:nvSpPr>
        <p:spPr>
          <a:xfrm>
            <a:off x="136207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0D398B79-7C81-7385-083F-DEE64518D09E}"/>
              </a:ext>
            </a:extLst>
          </p:cNvPr>
          <p:cNvSpPr/>
          <p:nvPr/>
        </p:nvSpPr>
        <p:spPr>
          <a:xfrm>
            <a:off x="9717087" y="3714748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 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938C865B-783B-B4EA-FA4B-B6C0E5DE3F7A}"/>
              </a:ext>
            </a:extLst>
          </p:cNvPr>
          <p:cNvSpPr/>
          <p:nvPr/>
        </p:nvSpPr>
        <p:spPr>
          <a:xfrm>
            <a:off x="13482637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 daarna hergebruiken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EB9CB44F-5EC2-8980-54C7-368ABE16EE01}"/>
              </a:ext>
            </a:extLst>
          </p:cNvPr>
          <p:cNvSpPr txBox="1"/>
          <p:nvPr/>
        </p:nvSpPr>
        <p:spPr>
          <a:xfrm>
            <a:off x="12131675" y="6910586"/>
            <a:ext cx="39814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hlinkClick r:id="rId4"/>
              </a:rPr>
              <a:t>How </a:t>
            </a:r>
            <a:r>
              <a:rPr lang="nl-NL" dirty="0" err="1">
                <a:hlinkClick r:id="rId4"/>
              </a:rPr>
              <a:t>to</a:t>
            </a:r>
            <a:r>
              <a:rPr lang="nl-NL" dirty="0">
                <a:hlinkClick r:id="rId4"/>
              </a:rPr>
              <a:t> </a:t>
            </a:r>
            <a:r>
              <a:rPr lang="nl-NL" dirty="0" err="1">
                <a:hlinkClick r:id="rId4"/>
              </a:rPr>
              <a:t>Create</a:t>
            </a:r>
            <a:r>
              <a:rPr lang="nl-NL" dirty="0">
                <a:hlinkClick r:id="rId4"/>
              </a:rPr>
              <a:t> a SharePoint Online Single Tenant Web Connection – FME Support Center</a:t>
            </a:r>
            <a:endParaRPr lang="nl-NL" dirty="0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573FCC21-1C0A-B7F7-CD22-07BD1FE45D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2857" y="5543548"/>
            <a:ext cx="8192643" cy="349616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1E61488-11C4-A580-62DB-A9406616885C}"/>
              </a:ext>
            </a:extLst>
          </p:cNvPr>
          <p:cNvSpPr/>
          <p:nvPr/>
        </p:nvSpPr>
        <p:spPr>
          <a:xfrm>
            <a:off x="1522857" y="2730500"/>
            <a:ext cx="3525393" cy="26797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26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29C1B-40AD-5113-12E7-D6F9F4A2D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DF7EBDD8-1E75-9562-C6AE-0917AAAEE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6F6263F-D320-AFE0-379B-5C6878529CD2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272F024B-6696-71A4-D996-39DBD3A02204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28A122C1-E955-6871-B2DF-8DFAEE75DD0D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FFCD8D03-38C9-B4A2-B7D3-9AACF0A97F0D}"/>
              </a:ext>
            </a:extLst>
          </p:cNvPr>
          <p:cNvSpPr/>
          <p:nvPr/>
        </p:nvSpPr>
        <p:spPr>
          <a:xfrm>
            <a:off x="15240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2C3253D-FFCC-FA7C-7313-1BD9554062DD}"/>
              </a:ext>
            </a:extLst>
          </p:cNvPr>
          <p:cNvSpPr/>
          <p:nvPr/>
        </p:nvSpPr>
        <p:spPr>
          <a:xfrm>
            <a:off x="15240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7ED3333A-EF5B-8DEC-96B4-56BA201C65E6}"/>
              </a:ext>
            </a:extLst>
          </p:cNvPr>
          <p:cNvSpPr/>
          <p:nvPr/>
        </p:nvSpPr>
        <p:spPr>
          <a:xfrm>
            <a:off x="19050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D06E8BE6-7620-9158-3733-73EC4FC033B4}"/>
              </a:ext>
            </a:extLst>
          </p:cNvPr>
          <p:cNvSpPr/>
          <p:nvPr/>
        </p:nvSpPr>
        <p:spPr>
          <a:xfrm>
            <a:off x="1905000" y="3714749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616DC87A-F717-58F5-C7D6-3BDB2F1F1079}"/>
              </a:ext>
            </a:extLst>
          </p:cNvPr>
          <p:cNvSpPr/>
          <p:nvPr/>
        </p:nvSpPr>
        <p:spPr>
          <a:xfrm>
            <a:off x="54292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FE261563-1457-5042-EF37-498FCF71C47E}"/>
              </a:ext>
            </a:extLst>
          </p:cNvPr>
          <p:cNvSpPr/>
          <p:nvPr/>
        </p:nvSpPr>
        <p:spPr>
          <a:xfrm>
            <a:off x="54292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D2D5215C-6F8F-F9C8-6FC6-0C8144D137F8}"/>
              </a:ext>
            </a:extLst>
          </p:cNvPr>
          <p:cNvSpPr/>
          <p:nvPr/>
        </p:nvSpPr>
        <p:spPr>
          <a:xfrm>
            <a:off x="58102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2DE6E7F2-3E35-8A59-6F92-A0565874EEA4}"/>
              </a:ext>
            </a:extLst>
          </p:cNvPr>
          <p:cNvSpPr/>
          <p:nvPr/>
        </p:nvSpPr>
        <p:spPr>
          <a:xfrm>
            <a:off x="5810249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Rechten kiezen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Delegated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/ Application,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(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admin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consent)</a:t>
            </a: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02B99272-744C-714D-139F-19F4E6C101B8}"/>
              </a:ext>
            </a:extLst>
          </p:cNvPr>
          <p:cNvSpPr/>
          <p:nvPr/>
        </p:nvSpPr>
        <p:spPr>
          <a:xfrm>
            <a:off x="93345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428D99C9-FF32-AE4E-11BE-4AF311498B88}"/>
              </a:ext>
            </a:extLst>
          </p:cNvPr>
          <p:cNvSpPr/>
          <p:nvPr/>
        </p:nvSpPr>
        <p:spPr>
          <a:xfrm>
            <a:off x="93345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E9AF1FF0-2284-D63B-D5AC-AA55461D09E6}"/>
              </a:ext>
            </a:extLst>
          </p:cNvPr>
          <p:cNvSpPr/>
          <p:nvPr/>
        </p:nvSpPr>
        <p:spPr>
          <a:xfrm>
            <a:off x="97155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86E5FEA7-B88D-70DB-D380-AF45962BF5C7}"/>
              </a:ext>
            </a:extLst>
          </p:cNvPr>
          <p:cNvSpPr/>
          <p:nvPr/>
        </p:nvSpPr>
        <p:spPr>
          <a:xfrm>
            <a:off x="132397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5A7A7805-F39D-3E66-CAEE-AFD54EC71CB4}"/>
              </a:ext>
            </a:extLst>
          </p:cNvPr>
          <p:cNvSpPr/>
          <p:nvPr/>
        </p:nvSpPr>
        <p:spPr>
          <a:xfrm>
            <a:off x="132397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C6C41046-72D9-FECF-0C03-C37C70BCD2A1}"/>
              </a:ext>
            </a:extLst>
          </p:cNvPr>
          <p:cNvSpPr/>
          <p:nvPr/>
        </p:nvSpPr>
        <p:spPr>
          <a:xfrm>
            <a:off x="136207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A5E41C31-CC32-B0AD-6D55-2E9A33785B30}"/>
              </a:ext>
            </a:extLst>
          </p:cNvPr>
          <p:cNvSpPr/>
          <p:nvPr/>
        </p:nvSpPr>
        <p:spPr>
          <a:xfrm>
            <a:off x="9717087" y="3714748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 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3F4584AA-98A9-F503-557C-FFC13F52B314}"/>
              </a:ext>
            </a:extLst>
          </p:cNvPr>
          <p:cNvSpPr/>
          <p:nvPr/>
        </p:nvSpPr>
        <p:spPr>
          <a:xfrm>
            <a:off x="13482637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 daarna hergebruiken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4A027A-7941-996A-A54B-4A95AD8CE746}"/>
              </a:ext>
            </a:extLst>
          </p:cNvPr>
          <p:cNvSpPr/>
          <p:nvPr/>
        </p:nvSpPr>
        <p:spPr>
          <a:xfrm>
            <a:off x="5358257" y="2730500"/>
            <a:ext cx="3525393" cy="26797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extBox 163">
            <a:extLst>
              <a:ext uri="{FF2B5EF4-FFF2-40B4-BE49-F238E27FC236}">
                <a16:creationId xmlns:a16="http://schemas.microsoft.com/office/drawing/2014/main" id="{45CE1776-8BED-8B71-EF52-1BFE4907CA3A}"/>
              </a:ext>
            </a:extLst>
          </p:cNvPr>
          <p:cNvSpPr txBox="1"/>
          <p:nvPr/>
        </p:nvSpPr>
        <p:spPr>
          <a:xfrm>
            <a:off x="2325158" y="6226156"/>
            <a:ext cx="6348942" cy="2584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400" b="1" dirty="0" err="1"/>
              <a:t>Delegated</a:t>
            </a:r>
            <a:br>
              <a:rPr lang="nl-NL" sz="2400" b="1" dirty="0"/>
            </a:br>
            <a:br>
              <a:rPr lang="nl-NL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Open Sans" panose="020B0606030504020204" pitchFamily="34" charset="0"/>
              </a:rPr>
            </a:br>
            <a:endParaRPr lang="nl-NL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Open Sans" panose="020B0606030504020204" pitchFamily="34" charset="0"/>
            </a:endParaRPr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Namens één ingelogde gebruiker. </a:t>
            </a:r>
            <a:br>
              <a:rPr lang="nl-NL" sz="2400" dirty="0"/>
            </a:br>
            <a:endParaRPr lang="nl-NL" sz="2400" dirty="0"/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Rechten zijn die van die persoon. </a:t>
            </a:r>
            <a:br>
              <a:rPr lang="nl-NL" sz="2400" dirty="0"/>
            </a:br>
            <a:endParaRPr lang="nl-NL" sz="2400" dirty="0"/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Gebruiker logt eenmalig in; </a:t>
            </a:r>
            <a:br>
              <a:rPr lang="nl-NL" sz="2400" dirty="0"/>
            </a:br>
            <a:endParaRPr lang="nl-NL" sz="2400" dirty="0"/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FME bewaart access- en </a:t>
            </a:r>
            <a:r>
              <a:rPr lang="nl-NL" sz="2400" dirty="0" err="1"/>
              <a:t>refresh</a:t>
            </a:r>
            <a:r>
              <a:rPr lang="nl-NL" sz="2400" dirty="0"/>
              <a:t> token. </a:t>
            </a:r>
            <a:br>
              <a:rPr lang="nl-NL" sz="2400" dirty="0"/>
            </a:br>
            <a:endParaRPr lang="nl-NL" sz="2400" dirty="0"/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Breekt als die gebruiker vertrekt.</a:t>
            </a:r>
          </a:p>
        </p:txBody>
      </p:sp>
      <p:sp>
        <p:nvSpPr>
          <p:cNvPr id="9" name="TextBox 165">
            <a:extLst>
              <a:ext uri="{FF2B5EF4-FFF2-40B4-BE49-F238E27FC236}">
                <a16:creationId xmlns:a16="http://schemas.microsoft.com/office/drawing/2014/main" id="{E8B7D77C-0F85-0FD7-D7E7-372674AB0BF3}"/>
              </a:ext>
            </a:extLst>
          </p:cNvPr>
          <p:cNvSpPr txBox="1"/>
          <p:nvPr/>
        </p:nvSpPr>
        <p:spPr>
          <a:xfrm>
            <a:off x="9853612" y="6226156"/>
            <a:ext cx="6667500" cy="1968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400" b="1" dirty="0"/>
              <a:t>Application</a:t>
            </a:r>
            <a:br>
              <a:rPr lang="nl-NL" sz="2400" b="1" dirty="0"/>
            </a:br>
            <a:br>
              <a:rPr lang="nl-NL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Open Sans" panose="020B0606030504020204" pitchFamily="34" charset="0"/>
              </a:rPr>
            </a:br>
            <a:endParaRPr lang="nl-NL" b="1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  <a:cs typeface="Open Sans" panose="020B0606030504020204" pitchFamily="34" charset="0"/>
            </a:endParaRPr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Als de applicatie zelf, zonder login</a:t>
            </a:r>
            <a:br>
              <a:rPr lang="nl-NL" sz="2400" dirty="0"/>
            </a:br>
            <a:r>
              <a:rPr lang="nl-NL" sz="2400" dirty="0"/>
              <a:t> </a:t>
            </a:r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Als een service account. Tenant ID, client ID en </a:t>
            </a:r>
            <a:r>
              <a:rPr lang="nl-NL" sz="2400" dirty="0" err="1"/>
              <a:t>secret</a:t>
            </a:r>
            <a:r>
              <a:rPr lang="nl-NL" sz="2400" dirty="0"/>
              <a:t>. </a:t>
            </a:r>
            <a:br>
              <a:rPr lang="nl-NL" sz="2400" dirty="0"/>
            </a:br>
            <a:endParaRPr lang="nl-NL" sz="2400" dirty="0"/>
          </a:p>
          <a:p>
            <a:pPr marL="342900" indent="-342900">
              <a:lnSpc>
                <a:spcPts val="1600"/>
              </a:lnSpc>
              <a:buFontTx/>
              <a:buChar char="-"/>
            </a:pPr>
            <a:r>
              <a:rPr lang="nl-NL" sz="2400" dirty="0"/>
              <a:t>Rechten via </a:t>
            </a:r>
            <a:r>
              <a:rPr lang="nl-NL" sz="2400" dirty="0" err="1"/>
              <a:t>admin</a:t>
            </a:r>
            <a:r>
              <a:rPr lang="nl-NL" sz="2400" dirty="0"/>
              <a:t> consent op de app-registratie.</a:t>
            </a:r>
          </a:p>
        </p:txBody>
      </p:sp>
    </p:spTree>
    <p:extLst>
      <p:ext uri="{BB962C8B-B14F-4D97-AF65-F5344CB8AC3E}">
        <p14:creationId xmlns:p14="http://schemas.microsoft.com/office/powerpoint/2010/main" val="334684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3F16B-549D-A272-0EE8-CB2BB5BE82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B4581EF-705A-F1A4-92B0-62F4C509F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30C06BB-3F07-0C12-16B3-16B0DC1B568A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600F219A-CC24-F03A-4988-3E85AE5F90C5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597F3F77-991E-9023-7824-4F17EB0B0FD4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90BF898-BA35-D633-044C-6E402A081C76}"/>
              </a:ext>
            </a:extLst>
          </p:cNvPr>
          <p:cNvSpPr/>
          <p:nvPr/>
        </p:nvSpPr>
        <p:spPr>
          <a:xfrm>
            <a:off x="15240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C451A259-2934-2F0B-9F6F-C59436B6FE06}"/>
              </a:ext>
            </a:extLst>
          </p:cNvPr>
          <p:cNvSpPr/>
          <p:nvPr/>
        </p:nvSpPr>
        <p:spPr>
          <a:xfrm>
            <a:off x="15240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FF9474C0-7BA8-238B-F058-CBE0C17602B7}"/>
              </a:ext>
            </a:extLst>
          </p:cNvPr>
          <p:cNvSpPr/>
          <p:nvPr/>
        </p:nvSpPr>
        <p:spPr>
          <a:xfrm>
            <a:off x="19050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9B5DF502-28A1-3394-5901-3939F1B906F9}"/>
              </a:ext>
            </a:extLst>
          </p:cNvPr>
          <p:cNvSpPr/>
          <p:nvPr/>
        </p:nvSpPr>
        <p:spPr>
          <a:xfrm>
            <a:off x="1905000" y="3714749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7C67B3D8-7E95-AA1E-18CC-7C7C66A551D6}"/>
              </a:ext>
            </a:extLst>
          </p:cNvPr>
          <p:cNvSpPr/>
          <p:nvPr/>
        </p:nvSpPr>
        <p:spPr>
          <a:xfrm>
            <a:off x="54292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FF865B00-C172-618D-4B2A-E794766DBEEA}"/>
              </a:ext>
            </a:extLst>
          </p:cNvPr>
          <p:cNvSpPr/>
          <p:nvPr/>
        </p:nvSpPr>
        <p:spPr>
          <a:xfrm>
            <a:off x="54292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1C85D9C7-C59E-0D4F-0B0E-3E87B8FC81CF}"/>
              </a:ext>
            </a:extLst>
          </p:cNvPr>
          <p:cNvSpPr/>
          <p:nvPr/>
        </p:nvSpPr>
        <p:spPr>
          <a:xfrm>
            <a:off x="58102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DD422DC9-215E-6498-B173-EDB1AE9483EE}"/>
              </a:ext>
            </a:extLst>
          </p:cNvPr>
          <p:cNvSpPr/>
          <p:nvPr/>
        </p:nvSpPr>
        <p:spPr>
          <a:xfrm>
            <a:off x="5810249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Rechten kiezen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Delegated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/ Application,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(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admin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consent)</a:t>
            </a: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AE30DEC8-1E57-8489-9F4E-E3758993F9EA}"/>
              </a:ext>
            </a:extLst>
          </p:cNvPr>
          <p:cNvSpPr/>
          <p:nvPr/>
        </p:nvSpPr>
        <p:spPr>
          <a:xfrm>
            <a:off x="93345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14B541D7-2900-FB26-047E-D7E54949F9AA}"/>
              </a:ext>
            </a:extLst>
          </p:cNvPr>
          <p:cNvSpPr/>
          <p:nvPr/>
        </p:nvSpPr>
        <p:spPr>
          <a:xfrm>
            <a:off x="93345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64CBECF0-542C-8C2A-5369-A649600061CD}"/>
              </a:ext>
            </a:extLst>
          </p:cNvPr>
          <p:cNvSpPr/>
          <p:nvPr/>
        </p:nvSpPr>
        <p:spPr>
          <a:xfrm>
            <a:off x="97155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3CE43A5D-C19E-0C8E-4D2D-E2D3E26191CE}"/>
              </a:ext>
            </a:extLst>
          </p:cNvPr>
          <p:cNvSpPr/>
          <p:nvPr/>
        </p:nvSpPr>
        <p:spPr>
          <a:xfrm>
            <a:off x="132397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790DFEA6-7947-E674-53C6-89E1B7E91F17}"/>
              </a:ext>
            </a:extLst>
          </p:cNvPr>
          <p:cNvSpPr/>
          <p:nvPr/>
        </p:nvSpPr>
        <p:spPr>
          <a:xfrm>
            <a:off x="132397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57D0C1B5-DAF6-7462-46BF-64069EB9257B}"/>
              </a:ext>
            </a:extLst>
          </p:cNvPr>
          <p:cNvSpPr/>
          <p:nvPr/>
        </p:nvSpPr>
        <p:spPr>
          <a:xfrm>
            <a:off x="136207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B17CD903-82CE-3155-0826-2484CC8D9D1A}"/>
              </a:ext>
            </a:extLst>
          </p:cNvPr>
          <p:cNvSpPr/>
          <p:nvPr/>
        </p:nvSpPr>
        <p:spPr>
          <a:xfrm>
            <a:off x="9717087" y="3714748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 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A82AAAC8-C118-0360-064B-5C5E731C99B9}"/>
              </a:ext>
            </a:extLst>
          </p:cNvPr>
          <p:cNvSpPr/>
          <p:nvPr/>
        </p:nvSpPr>
        <p:spPr>
          <a:xfrm>
            <a:off x="13482637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 daarna hergebruiken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9B5E880-EAD4-C74E-D093-4A3FD7BD8382}"/>
              </a:ext>
            </a:extLst>
          </p:cNvPr>
          <p:cNvSpPr/>
          <p:nvPr/>
        </p:nvSpPr>
        <p:spPr>
          <a:xfrm>
            <a:off x="9269857" y="2730500"/>
            <a:ext cx="3525393" cy="26797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C27E19-09D3-5ADB-B1B3-DA66C803F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0" y="5829300"/>
            <a:ext cx="6001782" cy="3851659"/>
          </a:xfrm>
          <a:prstGeom prst="rect">
            <a:avLst/>
          </a:prstGeom>
          <a:solidFill>
            <a:schemeClr val="accent1"/>
          </a:solidFill>
          <a:ln w="158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5062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03110-94FB-C2BD-9391-D99084D39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76E2F196-45BB-FE0C-D3CC-AE0629E318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C0743BF-72C5-85CA-71FF-61C306BA1E70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02: Authenticatie en rechten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81CC745C-EEA3-1C69-6906-37F76AE9097F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5AF9E11D-18A5-2356-02FA-56C501FA38DF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7035094B-AB61-0B10-C3D5-E50FC7AB8261}"/>
              </a:ext>
            </a:extLst>
          </p:cNvPr>
          <p:cNvSpPr/>
          <p:nvPr/>
        </p:nvSpPr>
        <p:spPr>
          <a:xfrm>
            <a:off x="15240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51C50D4E-B536-9C7E-1406-CB403C376E27}"/>
              </a:ext>
            </a:extLst>
          </p:cNvPr>
          <p:cNvSpPr/>
          <p:nvPr/>
        </p:nvSpPr>
        <p:spPr>
          <a:xfrm>
            <a:off x="15240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228612CE-C616-3602-2E4D-91A4CDB11648}"/>
              </a:ext>
            </a:extLst>
          </p:cNvPr>
          <p:cNvSpPr/>
          <p:nvPr/>
        </p:nvSpPr>
        <p:spPr>
          <a:xfrm>
            <a:off x="19050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7723F797-0538-1129-9E7C-FC90BBA2C703}"/>
              </a:ext>
            </a:extLst>
          </p:cNvPr>
          <p:cNvSpPr/>
          <p:nvPr/>
        </p:nvSpPr>
        <p:spPr>
          <a:xfrm>
            <a:off x="1905000" y="3714749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192822DC-5BDD-B2C3-714A-87697AF47C29}"/>
              </a:ext>
            </a:extLst>
          </p:cNvPr>
          <p:cNvSpPr/>
          <p:nvPr/>
        </p:nvSpPr>
        <p:spPr>
          <a:xfrm>
            <a:off x="54292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F96D6E13-B4A2-0726-0699-A9997F1116BB}"/>
              </a:ext>
            </a:extLst>
          </p:cNvPr>
          <p:cNvSpPr/>
          <p:nvPr/>
        </p:nvSpPr>
        <p:spPr>
          <a:xfrm>
            <a:off x="54292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672711ED-5A1D-EF8D-9F1C-3A5307C906EE}"/>
              </a:ext>
            </a:extLst>
          </p:cNvPr>
          <p:cNvSpPr/>
          <p:nvPr/>
        </p:nvSpPr>
        <p:spPr>
          <a:xfrm>
            <a:off x="58102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CE362DE2-F995-6A22-B738-9F90A620F9F8}"/>
              </a:ext>
            </a:extLst>
          </p:cNvPr>
          <p:cNvSpPr/>
          <p:nvPr/>
        </p:nvSpPr>
        <p:spPr>
          <a:xfrm>
            <a:off x="5810249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Rechten kiezen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Delegated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/ Application,</a:t>
            </a: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(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admin</a:t>
            </a: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 consent)</a:t>
            </a:r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1EB8B6E4-AF96-D5A7-D8C8-0D0FF013C6C2}"/>
              </a:ext>
            </a:extLst>
          </p:cNvPr>
          <p:cNvSpPr/>
          <p:nvPr/>
        </p:nvSpPr>
        <p:spPr>
          <a:xfrm>
            <a:off x="933450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9E8BD886-6D55-3A27-D722-EBEF28AB59DB}"/>
              </a:ext>
            </a:extLst>
          </p:cNvPr>
          <p:cNvSpPr/>
          <p:nvPr/>
        </p:nvSpPr>
        <p:spPr>
          <a:xfrm>
            <a:off x="933450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9CBE82D4-30B6-128D-B572-CECBF70BD994}"/>
              </a:ext>
            </a:extLst>
          </p:cNvPr>
          <p:cNvSpPr/>
          <p:nvPr/>
        </p:nvSpPr>
        <p:spPr>
          <a:xfrm>
            <a:off x="971550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40" name="Shape 17">
            <a:extLst>
              <a:ext uri="{FF2B5EF4-FFF2-40B4-BE49-F238E27FC236}">
                <a16:creationId xmlns:a16="http://schemas.microsoft.com/office/drawing/2014/main" id="{76B58471-BD9F-4FBB-8EE0-2ECBE6A17CAF}"/>
              </a:ext>
            </a:extLst>
          </p:cNvPr>
          <p:cNvSpPr/>
          <p:nvPr/>
        </p:nvSpPr>
        <p:spPr>
          <a:xfrm>
            <a:off x="13239750" y="2730500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DB440397-984C-F432-FB9E-F04EE5730A80}"/>
              </a:ext>
            </a:extLst>
          </p:cNvPr>
          <p:cNvSpPr/>
          <p:nvPr/>
        </p:nvSpPr>
        <p:spPr>
          <a:xfrm>
            <a:off x="13239750" y="2730500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F207B788-BE78-F179-93AF-0BB1358183CE}"/>
              </a:ext>
            </a:extLst>
          </p:cNvPr>
          <p:cNvSpPr/>
          <p:nvPr/>
        </p:nvSpPr>
        <p:spPr>
          <a:xfrm>
            <a:off x="13620750" y="3187700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06A73C16-4920-8134-50A1-EBBB218EF915}"/>
              </a:ext>
            </a:extLst>
          </p:cNvPr>
          <p:cNvSpPr/>
          <p:nvPr/>
        </p:nvSpPr>
        <p:spPr>
          <a:xfrm>
            <a:off x="9717087" y="3714748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 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7EF78574-1461-544B-E3A7-2C8B6DF55887}"/>
              </a:ext>
            </a:extLst>
          </p:cNvPr>
          <p:cNvSpPr/>
          <p:nvPr/>
        </p:nvSpPr>
        <p:spPr>
          <a:xfrm>
            <a:off x="13482637" y="3714750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 daarna hergebruiken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BBB72E-A89D-640B-371A-75DBBC544B5A}"/>
              </a:ext>
            </a:extLst>
          </p:cNvPr>
          <p:cNvSpPr/>
          <p:nvPr/>
        </p:nvSpPr>
        <p:spPr>
          <a:xfrm>
            <a:off x="13295757" y="2730500"/>
            <a:ext cx="3525393" cy="26797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A578B6-7BF2-FFEB-3063-92D28F829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3048" y="5982726"/>
            <a:ext cx="5555388" cy="392359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74BAD8-ED7B-85B7-56E7-2C62D6F70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6534" y="5967416"/>
            <a:ext cx="5988203" cy="4053200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864B8D8-9B6D-B613-91F9-535094D35A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9120" y="7512116"/>
            <a:ext cx="6335009" cy="144800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2C26524-E37D-7921-10FC-1B43CEBA1F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55562" y="6140534"/>
            <a:ext cx="4258085" cy="312627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1856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0244F-5ACA-31EB-C0A8-31CA40C43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">
            <a:extLst>
              <a:ext uri="{FF2B5EF4-FFF2-40B4-BE49-F238E27FC236}">
                <a16:creationId xmlns:a16="http://schemas.microsoft.com/office/drawing/2014/main" id="{ED9452F2-EE99-5693-3427-02AA25821F7E}"/>
              </a:ext>
            </a:extLst>
          </p:cNvPr>
          <p:cNvSpPr/>
          <p:nvPr/>
        </p:nvSpPr>
        <p:spPr>
          <a:xfrm>
            <a:off x="860788" y="3883223"/>
            <a:ext cx="5465117" cy="3802711"/>
          </a:xfrm>
          <a:prstGeom prst="rect">
            <a:avLst/>
          </a:prstGeom>
          <a:solidFill>
            <a:srgbClr val="211A15"/>
          </a:solidFill>
          <a:ln/>
        </p:spPr>
        <p:txBody>
          <a:bodyPr/>
          <a:lstStyle/>
          <a:p>
            <a:endParaRPr lang="nl-NL" sz="1200"/>
          </a:p>
        </p:txBody>
      </p:sp>
      <p:sp>
        <p:nvSpPr>
          <p:cNvPr id="39" name="Shape 4">
            <a:extLst>
              <a:ext uri="{FF2B5EF4-FFF2-40B4-BE49-F238E27FC236}">
                <a16:creationId xmlns:a16="http://schemas.microsoft.com/office/drawing/2014/main" id="{17065381-65AC-87F2-7F9E-1268021E3FCE}"/>
              </a:ext>
            </a:extLst>
          </p:cNvPr>
          <p:cNvSpPr/>
          <p:nvPr/>
        </p:nvSpPr>
        <p:spPr>
          <a:xfrm>
            <a:off x="6325905" y="3883224"/>
            <a:ext cx="5618445" cy="3802711"/>
          </a:xfrm>
          <a:prstGeom prst="rect">
            <a:avLst/>
          </a:prstGeom>
          <a:solidFill>
            <a:schemeClr val="bg2"/>
          </a:solidFill>
          <a:ln/>
        </p:spPr>
        <p:txBody>
          <a:bodyPr wrap="square" lIns="16933" tIns="16933" rIns="16933" bIns="16933" rtlCol="0" anchor="t">
            <a:noAutofit/>
          </a:bodyPr>
          <a:lstStyle/>
          <a:p>
            <a:endParaRPr lang="nl-NL" b="1">
              <a:solidFill>
                <a:srgbClr val="00A2B7"/>
              </a:solidFill>
              <a:latin typeface="Courier New" pitchFamily="34" charset="0"/>
              <a:cs typeface="Courier New" pitchFamily="34" charset="-120"/>
            </a:endParaRPr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0C5B2D40-BA87-6D63-CA20-818F90339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B30967-B4D7-85A7-5A92-1BD60E1BAAD7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03: De juiste reader kiezen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86A647C0-7457-0971-70B6-7054FFBA3B4E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497FFC39-B8E0-2C15-CBA8-CBC39A661909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6DA708-B495-73A1-420F-3056072535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700" y="3913712"/>
            <a:ext cx="4281206" cy="3772221"/>
          </a:xfrm>
          <a:prstGeom prst="rect">
            <a:avLst/>
          </a:prstGeom>
        </p:spPr>
      </p:pic>
      <p:sp>
        <p:nvSpPr>
          <p:cNvPr id="4" name="Titel 2">
            <a:extLst>
              <a:ext uri="{FF2B5EF4-FFF2-40B4-BE49-F238E27FC236}">
                <a16:creationId xmlns:a16="http://schemas.microsoft.com/office/drawing/2014/main" id="{31DC58D9-6A1E-895F-0376-FFA4AD38F0E6}"/>
              </a:ext>
            </a:extLst>
          </p:cNvPr>
          <p:cNvSpPr txBox="1">
            <a:spLocks/>
          </p:cNvSpPr>
          <p:nvPr/>
        </p:nvSpPr>
        <p:spPr>
          <a:xfrm>
            <a:off x="2895199" y="2150198"/>
            <a:ext cx="10395751" cy="80672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B</a:t>
            </a:r>
            <a:r>
              <a:rPr lang="nl-NL" dirty="0" err="1"/>
              <a:t>eschikbare</a:t>
            </a:r>
            <a:r>
              <a:rPr lang="nl-NL" dirty="0"/>
              <a:t> </a:t>
            </a:r>
            <a:r>
              <a:rPr lang="nl-NL" dirty="0" err="1"/>
              <a:t>transformers</a:t>
            </a:r>
            <a:r>
              <a:rPr lang="nl-NL" dirty="0"/>
              <a:t> in de FME</a:t>
            </a: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B9964088-3DA9-C391-AA17-671FA81220E2}"/>
              </a:ext>
            </a:extLst>
          </p:cNvPr>
          <p:cNvSpPr/>
          <p:nvPr/>
        </p:nvSpPr>
        <p:spPr>
          <a:xfrm>
            <a:off x="6955483" y="4674269"/>
            <a:ext cx="2620317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b="1" dirty="0">
                <a:solidFill>
                  <a:srgbClr val="00A2B7"/>
                </a:solidFill>
                <a:latin typeface="Courier New" pitchFamily="34" charset="0"/>
                <a:cs typeface="Courier New" pitchFamily="34" charset="-120"/>
              </a:rPr>
              <a:t>On-premises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385ED73F-6488-4A07-F388-7AA278CE49E7}"/>
              </a:ext>
            </a:extLst>
          </p:cNvPr>
          <p:cNvSpPr/>
          <p:nvPr/>
        </p:nvSpPr>
        <p:spPr>
          <a:xfrm>
            <a:off x="6955483" y="5203859"/>
            <a:ext cx="4830117" cy="447973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>
              <a:lnSpc>
                <a:spcPct val="89946"/>
              </a:lnSpc>
            </a:pPr>
            <a:r>
              <a:rPr lang="en-US" sz="3200" b="1" dirty="0">
                <a:solidFill>
                  <a:srgbClr val="211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SharePoint Server List</a:t>
            </a:r>
            <a:endParaRPr lang="en-US" sz="3200" dirty="0"/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927AEA12-C6CF-D2E8-6202-637359712F8F}"/>
              </a:ext>
            </a:extLst>
          </p:cNvPr>
          <p:cNvSpPr/>
          <p:nvPr/>
        </p:nvSpPr>
        <p:spPr>
          <a:xfrm>
            <a:off x="6955484" y="5829632"/>
            <a:ext cx="3368504" cy="33843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92500"/>
          </a:bodyPr>
          <a:lstStyle/>
          <a:p>
            <a:pPr>
              <a:lnSpc>
                <a:spcPct val="126410"/>
              </a:lnSpc>
            </a:pPr>
            <a:r>
              <a:rPr lang="en-US" sz="1700" dirty="0">
                <a:solidFill>
                  <a:srgbClr val="211A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Eigen server, oude SharePoint API.</a:t>
            </a:r>
            <a:endParaRPr lang="en-US" sz="1700" dirty="0"/>
          </a:p>
        </p:txBody>
      </p:sp>
      <p:sp>
        <p:nvSpPr>
          <p:cNvPr id="21" name="Text 3">
            <a:extLst>
              <a:ext uri="{FF2B5EF4-FFF2-40B4-BE49-F238E27FC236}">
                <a16:creationId xmlns:a16="http://schemas.microsoft.com/office/drawing/2014/main" id="{FD4B1180-71BA-1DC7-BC95-7658DEE35946}"/>
              </a:ext>
            </a:extLst>
          </p:cNvPr>
          <p:cNvSpPr/>
          <p:nvPr/>
        </p:nvSpPr>
        <p:spPr>
          <a:xfrm>
            <a:off x="6955485" y="6345867"/>
            <a:ext cx="2813996" cy="5409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>
              <a:lnSpc>
                <a:spcPct val="126875"/>
              </a:lnSpc>
            </a:pPr>
            <a:r>
              <a:rPr lang="en-US" sz="1400" dirty="0">
                <a:latin typeface="Arial" pitchFamily="34" charset="0"/>
                <a:cs typeface="Arial" pitchFamily="34" charset="-120"/>
              </a:rPr>
              <a:t>Basic, NTLM of Kerberos — geen Azure OAuth. Voorheen “Legacy”.</a:t>
            </a:r>
          </a:p>
        </p:txBody>
      </p:sp>
      <p:sp>
        <p:nvSpPr>
          <p:cNvPr id="25" name="Shape 4">
            <a:extLst>
              <a:ext uri="{FF2B5EF4-FFF2-40B4-BE49-F238E27FC236}">
                <a16:creationId xmlns:a16="http://schemas.microsoft.com/office/drawing/2014/main" id="{C4CB1E25-2870-C6BD-F2B6-1CB927CBBF12}"/>
              </a:ext>
            </a:extLst>
          </p:cNvPr>
          <p:cNvSpPr/>
          <p:nvPr/>
        </p:nvSpPr>
        <p:spPr>
          <a:xfrm>
            <a:off x="11959283" y="3883224"/>
            <a:ext cx="5465117" cy="3802711"/>
          </a:xfrm>
          <a:prstGeom prst="rect">
            <a:avLst/>
          </a:prstGeom>
          <a:solidFill>
            <a:srgbClr val="211A15"/>
          </a:solidFill>
          <a:ln/>
        </p:spPr>
        <p:txBody>
          <a:bodyPr/>
          <a:lstStyle/>
          <a:p>
            <a:endParaRPr lang="nl-NL" sz="1200"/>
          </a:p>
        </p:txBody>
      </p:sp>
      <p:sp>
        <p:nvSpPr>
          <p:cNvPr id="28" name="Text 5">
            <a:extLst>
              <a:ext uri="{FF2B5EF4-FFF2-40B4-BE49-F238E27FC236}">
                <a16:creationId xmlns:a16="http://schemas.microsoft.com/office/drawing/2014/main" id="{A30C956E-2BC3-7A15-4945-24FA0EAB7FA9}"/>
              </a:ext>
            </a:extLst>
          </p:cNvPr>
          <p:cNvSpPr/>
          <p:nvPr/>
        </p:nvSpPr>
        <p:spPr>
          <a:xfrm>
            <a:off x="12467283" y="4674269"/>
            <a:ext cx="3547417" cy="260350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Autofit/>
          </a:bodyPr>
          <a:lstStyle/>
          <a:p>
            <a:r>
              <a:rPr lang="en-US" b="1" dirty="0">
                <a:solidFill>
                  <a:srgbClr val="00A2B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Microsoft 365</a:t>
            </a:r>
            <a:endParaRPr lang="en-US" b="1" dirty="0"/>
          </a:p>
        </p:txBody>
      </p:sp>
      <p:sp>
        <p:nvSpPr>
          <p:cNvPr id="31" name="Text 6">
            <a:extLst>
              <a:ext uri="{FF2B5EF4-FFF2-40B4-BE49-F238E27FC236}">
                <a16:creationId xmlns:a16="http://schemas.microsoft.com/office/drawing/2014/main" id="{2CF68500-205B-EF6F-A511-5D9FC6BCA3C5}"/>
              </a:ext>
            </a:extLst>
          </p:cNvPr>
          <p:cNvSpPr/>
          <p:nvPr/>
        </p:nvSpPr>
        <p:spPr>
          <a:xfrm>
            <a:off x="12467283" y="5203859"/>
            <a:ext cx="4766617" cy="4349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lnSpcReduction="10000"/>
          </a:bodyPr>
          <a:lstStyle/>
          <a:p>
            <a:pPr>
              <a:lnSpc>
                <a:spcPct val="89946"/>
              </a:lnSpc>
            </a:pPr>
            <a:r>
              <a:rPr lang="en-US" sz="3200" b="1" dirty="0">
                <a:solidFill>
                  <a:srgbClr val="F7F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SharePoint Online List</a:t>
            </a:r>
            <a:endParaRPr lang="en-US" sz="3200" dirty="0"/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C5931519-9CB8-8170-B73B-47A3AEAB88D3}"/>
              </a:ext>
            </a:extLst>
          </p:cNvPr>
          <p:cNvSpPr/>
          <p:nvPr/>
        </p:nvSpPr>
        <p:spPr>
          <a:xfrm>
            <a:off x="12467283" y="5829632"/>
            <a:ext cx="3653483" cy="338435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/>
          </a:bodyPr>
          <a:lstStyle/>
          <a:p>
            <a:pPr>
              <a:lnSpc>
                <a:spcPct val="126410"/>
              </a:lnSpc>
            </a:pPr>
            <a:r>
              <a:rPr lang="en-US" sz="1700" dirty="0">
                <a:solidFill>
                  <a:srgbClr val="F7F1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Cloud, moderne opvolger.</a:t>
            </a:r>
            <a:endParaRPr lang="en-US" sz="1700" dirty="0"/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8F7331BB-27F1-CE38-3A8B-05203FDAE6B6}"/>
              </a:ext>
            </a:extLst>
          </p:cNvPr>
          <p:cNvSpPr/>
          <p:nvPr/>
        </p:nvSpPr>
        <p:spPr>
          <a:xfrm>
            <a:off x="12467284" y="6345867"/>
            <a:ext cx="3052063" cy="540941"/>
          </a:xfrm>
          <a:prstGeom prst="rect">
            <a:avLst/>
          </a:prstGeom>
          <a:noFill/>
          <a:ln/>
        </p:spPr>
        <p:txBody>
          <a:bodyPr wrap="square" lIns="16933" tIns="16933" rIns="16933" bIns="16933" rtlCol="0" anchor="t">
            <a:normAutofit fontScale="85000" lnSpcReduction="10000"/>
          </a:bodyPr>
          <a:lstStyle/>
          <a:p>
            <a:pPr>
              <a:lnSpc>
                <a:spcPct val="126875"/>
              </a:lnSpc>
            </a:pPr>
            <a:r>
              <a:rPr lang="en-US" sz="1700" dirty="0">
                <a:solidFill>
                  <a:srgbClr val="F7F1E8"/>
                </a:solidFill>
                <a:latin typeface="Arial" pitchFamily="34" charset="0"/>
                <a:cs typeface="Arial" pitchFamily="34" charset="-120"/>
              </a:rPr>
              <a:t>OAuth 2.0 via Entra ID. FME Hub-package, vanaf FME 2024.1.</a:t>
            </a:r>
          </a:p>
        </p:txBody>
      </p:sp>
    </p:spTree>
    <p:extLst>
      <p:ext uri="{BB962C8B-B14F-4D97-AF65-F5344CB8AC3E}">
        <p14:creationId xmlns:p14="http://schemas.microsoft.com/office/powerpoint/2010/main" val="1244755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9" grpId="0" animBg="1"/>
      <p:bldP spid="9" grpId="0" animBg="1"/>
      <p:bldP spid="14" grpId="0" animBg="1"/>
      <p:bldP spid="18" grpId="0" animBg="1"/>
      <p:bldP spid="21" grpId="0" animBg="1"/>
      <p:bldP spid="25" grpId="0" animBg="1"/>
      <p:bldP spid="28" grpId="0" animBg="1"/>
      <p:bldP spid="31" grpId="0" animBg="1"/>
      <p:bldP spid="35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4F70C-F41A-7A59-8AD3-BD51C2CD4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B20147E1-4E1F-D275-7F50-75329AC76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A61B64-9CCC-28B3-36BB-6C4462129E90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03: De juiste reader kiezen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65B758DB-2AC4-FAD7-4D59-EFAA54C9A5A6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93EB69EA-9E43-D64C-9B7B-559E7EB4E78A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B70A7A-1EE9-69B2-65A2-E486F0EA31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2272" y="2860477"/>
            <a:ext cx="2305228" cy="1591296"/>
          </a:xfrm>
          <a:prstGeom prst="rect">
            <a:avLst/>
          </a:prstGeom>
        </p:spPr>
      </p:pic>
      <p:sp>
        <p:nvSpPr>
          <p:cNvPr id="3" name="TextBox 163">
            <a:extLst>
              <a:ext uri="{FF2B5EF4-FFF2-40B4-BE49-F238E27FC236}">
                <a16:creationId xmlns:a16="http://schemas.microsoft.com/office/drawing/2014/main" id="{827BC6AB-2A72-7AF9-6392-CDC81D1D6763}"/>
              </a:ext>
            </a:extLst>
          </p:cNvPr>
          <p:cNvSpPr txBox="1"/>
          <p:nvPr/>
        </p:nvSpPr>
        <p:spPr>
          <a:xfrm>
            <a:off x="1503897" y="3519788"/>
            <a:ext cx="2704155" cy="72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000" b="1" dirty="0">
                <a:latin typeface="+mj-lt"/>
                <a:cs typeface="Open Sans" panose="020B0606030504020204" pitchFamily="34" charset="0"/>
              </a:rPr>
              <a:t>Lijsten</a:t>
            </a:r>
            <a:br>
              <a:rPr lang="nl-NL" sz="2000" b="1" dirty="0">
                <a:latin typeface="+mj-lt"/>
                <a:cs typeface="Open Sans" panose="020B0606030504020204" pitchFamily="34" charset="0"/>
              </a:rPr>
            </a:br>
            <a:endParaRPr lang="nl-NL" sz="20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Metadata registraties</a:t>
            </a:r>
          </a:p>
        </p:txBody>
      </p:sp>
      <p:sp>
        <p:nvSpPr>
          <p:cNvPr id="4" name="TextBox 165">
            <a:extLst>
              <a:ext uri="{FF2B5EF4-FFF2-40B4-BE49-F238E27FC236}">
                <a16:creationId xmlns:a16="http://schemas.microsoft.com/office/drawing/2014/main" id="{4384C444-AEE3-E41B-2A8F-41530B6AD75E}"/>
              </a:ext>
            </a:extLst>
          </p:cNvPr>
          <p:cNvSpPr txBox="1"/>
          <p:nvPr/>
        </p:nvSpPr>
        <p:spPr>
          <a:xfrm>
            <a:off x="1520510" y="6058034"/>
            <a:ext cx="2704155" cy="72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000" b="1" dirty="0">
                <a:latin typeface="+mj-lt"/>
                <a:cs typeface="Open Sans" panose="020B0606030504020204" pitchFamily="34" charset="0"/>
              </a:rPr>
              <a:t>Documenten</a:t>
            </a:r>
            <a:br>
              <a:rPr lang="nl-NL" sz="2000" b="1" dirty="0">
                <a:latin typeface="+mj-lt"/>
                <a:cs typeface="Open Sans" panose="020B0606030504020204" pitchFamily="34" charset="0"/>
              </a:rPr>
            </a:br>
            <a:endParaRPr lang="nl-NL" sz="20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bibliotheken · bestanden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AD58B8-D964-332C-D9CE-1609168CD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761" y="5616569"/>
            <a:ext cx="2514951" cy="1381318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602A401-F8E6-0F13-F81B-7AAB97224063}"/>
              </a:ext>
            </a:extLst>
          </p:cNvPr>
          <p:cNvCxnSpPr>
            <a:cxnSpLocks/>
          </p:cNvCxnSpPr>
          <p:nvPr/>
        </p:nvCxnSpPr>
        <p:spPr>
          <a:xfrm>
            <a:off x="6766870" y="3807072"/>
            <a:ext cx="80010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C59083F-B5B8-3040-A33B-B48CD1E7C980}"/>
              </a:ext>
            </a:extLst>
          </p:cNvPr>
          <p:cNvCxnSpPr>
            <a:cxnSpLocks/>
          </p:cNvCxnSpPr>
          <p:nvPr/>
        </p:nvCxnSpPr>
        <p:spPr>
          <a:xfrm flipV="1">
            <a:off x="6788277" y="6307228"/>
            <a:ext cx="856278" cy="1036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1E66110D-B5BC-91FF-6789-BBA6DB605D4E}"/>
              </a:ext>
            </a:extLst>
          </p:cNvPr>
          <p:cNvSpPr txBox="1"/>
          <p:nvPr/>
        </p:nvSpPr>
        <p:spPr>
          <a:xfrm>
            <a:off x="9661096" y="4499132"/>
            <a:ext cx="63171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Read SharePoint list </a:t>
            </a:r>
            <a:r>
              <a:rPr lang="en-US" sz="2000" dirty="0" err="1"/>
              <a:t>als</a:t>
            </a:r>
            <a:r>
              <a:rPr lang="en-US" sz="2000" dirty="0"/>
              <a:t> Feature Types (table)</a:t>
            </a:r>
            <a:endParaRPr lang="nl-NL" sz="20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F793CF-6025-7979-25A5-AE5B0147EB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823" y="2429241"/>
            <a:ext cx="9465416" cy="19935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FFBDF1-CD0A-5643-BFBD-5B73532E02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5619" y="5722994"/>
            <a:ext cx="9450620" cy="162395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A5CC547-4627-DCEB-FD75-AA7D128A4E39}"/>
              </a:ext>
            </a:extLst>
          </p:cNvPr>
          <p:cNvSpPr txBox="1"/>
          <p:nvPr/>
        </p:nvSpPr>
        <p:spPr>
          <a:xfrm>
            <a:off x="9140510" y="7679731"/>
            <a:ext cx="8017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Upload, Download, </a:t>
            </a:r>
            <a:r>
              <a:rPr lang="en-US" sz="2000" dirty="0" err="1"/>
              <a:t>lijst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verwijderen</a:t>
            </a:r>
            <a:r>
              <a:rPr lang="en-US" sz="2000" dirty="0"/>
              <a:t> documents in SharePoint Online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83710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CC5E6-51B6-455F-8554-62F66298D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789D4D87-2762-B308-2713-DBF8CF0DB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2E3C4F8-62DF-7BCC-12D5-F8CF2DBD81BF}"/>
              </a:ext>
            </a:extLst>
          </p:cNvPr>
          <p:cNvSpPr txBox="1"/>
          <p:nvPr/>
        </p:nvSpPr>
        <p:spPr>
          <a:xfrm>
            <a:off x="1524000" y="543073"/>
            <a:ext cx="51435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03: De juiste reader kiezen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ED4F6E8A-87F1-7ABD-9ADE-2BE410978AEA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70650167-BA75-EFF2-2620-BAF178FB29A1}"/>
              </a:ext>
            </a:extLst>
          </p:cNvPr>
          <p:cNvSpPr/>
          <p:nvPr/>
        </p:nvSpPr>
        <p:spPr>
          <a:xfrm flipV="1">
            <a:off x="2088700" y="1166834"/>
            <a:ext cx="4159699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" name="TextBox 163">
            <a:extLst>
              <a:ext uri="{FF2B5EF4-FFF2-40B4-BE49-F238E27FC236}">
                <a16:creationId xmlns:a16="http://schemas.microsoft.com/office/drawing/2014/main" id="{40AD6F55-5B53-E390-FFEF-C0A8B9E12579}"/>
              </a:ext>
            </a:extLst>
          </p:cNvPr>
          <p:cNvSpPr txBox="1"/>
          <p:nvPr/>
        </p:nvSpPr>
        <p:spPr>
          <a:xfrm>
            <a:off x="1713447" y="2645504"/>
            <a:ext cx="3456723" cy="51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000" b="1" dirty="0">
                <a:latin typeface="+mj-lt"/>
                <a:cs typeface="Open Sans" panose="020B0606030504020204" pitchFamily="34" charset="0"/>
              </a:rPr>
              <a:t>Bekend bestandtype Reader</a:t>
            </a:r>
            <a:br>
              <a:rPr lang="nl-NL" sz="2000" b="1" dirty="0">
                <a:latin typeface="+mj-lt"/>
                <a:cs typeface="Open Sans" panose="020B0606030504020204" pitchFamily="34" charset="0"/>
              </a:rPr>
            </a:br>
            <a:endParaRPr lang="nl-NL" sz="2000" b="1" dirty="0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4" name="TextBox 165">
            <a:extLst>
              <a:ext uri="{FF2B5EF4-FFF2-40B4-BE49-F238E27FC236}">
                <a16:creationId xmlns:a16="http://schemas.microsoft.com/office/drawing/2014/main" id="{CE83757E-378C-F1DC-98F3-459E9803C786}"/>
              </a:ext>
            </a:extLst>
          </p:cNvPr>
          <p:cNvSpPr txBox="1"/>
          <p:nvPr/>
        </p:nvSpPr>
        <p:spPr>
          <a:xfrm>
            <a:off x="1713447" y="6069598"/>
            <a:ext cx="2704155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000" b="1" dirty="0" err="1">
                <a:latin typeface="+mj-lt"/>
                <a:cs typeface="Open Sans" panose="020B0606030504020204" pitchFamily="34" charset="0"/>
              </a:rPr>
              <a:t>HTTPCaller</a:t>
            </a:r>
            <a:br>
              <a:rPr lang="nl-NL" sz="2000" b="1" dirty="0">
                <a:latin typeface="+mj-lt"/>
                <a:cs typeface="Open Sans" panose="020B0606030504020204" pitchFamily="34" charset="0"/>
              </a:rPr>
            </a:br>
            <a:endParaRPr lang="nl-NL" sz="20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Token uit de web </a:t>
            </a:r>
            <a:r>
              <a:rPr lang="nl-NL" sz="2000" dirty="0" err="1">
                <a:latin typeface="+mj-lt"/>
                <a:cs typeface="Open Sans" panose="020B0606030504020204" pitchFamily="34" charset="0"/>
              </a:rPr>
              <a:t>connection</a:t>
            </a:r>
            <a:endParaRPr lang="nl-NL" sz="2000" dirty="0">
              <a:latin typeface="+mj-lt"/>
              <a:cs typeface="Open Sans" panose="020B0606030504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2ACCF82-0728-DDC4-FCA3-4320AF5F2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241" y="1544472"/>
            <a:ext cx="8721159" cy="3685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81B04CA-C7C0-24D2-992A-109D1B418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0170" y="5550643"/>
            <a:ext cx="10840350" cy="247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93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5524-F67C-B820-1C6F-481138C65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1282680D-B35D-9DDF-35D9-41021D006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EC3590F-7D11-74B0-3B06-E400031A7826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209CB200-F816-29FA-CDCB-50D2EF475223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3A92457A-12E8-7F2A-989E-38D6060A5A4B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42CCDD-3711-75A9-C8C1-EF3FD39668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86" y="2471082"/>
            <a:ext cx="17540663" cy="5701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960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17D46-55A6-BB6B-DAC2-52881716B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EF8C5A4-0F13-601A-B829-5CA42E9C9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EA25DDFE-88C4-B789-F3ED-DAA227290AF3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BA1728-1B13-5344-0CF5-D24A5C90E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86" y="2471082"/>
            <a:ext cx="17540663" cy="5701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72BDB6-9394-642A-6048-B804505AE4A2}"/>
              </a:ext>
            </a:extLst>
          </p:cNvPr>
          <p:cNvSpPr/>
          <p:nvPr/>
        </p:nvSpPr>
        <p:spPr>
          <a:xfrm>
            <a:off x="433197" y="2913380"/>
            <a:ext cx="2700147" cy="33167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A2042E-0E05-DBB4-70BF-6683FBB377FA}"/>
              </a:ext>
            </a:extLst>
          </p:cNvPr>
          <p:cNvSpPr txBox="1"/>
          <p:nvPr/>
        </p:nvSpPr>
        <p:spPr>
          <a:xfrm>
            <a:off x="1036320" y="2322899"/>
            <a:ext cx="1152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data</a:t>
            </a:r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2AE8EA-3BA3-5EA5-E3AA-5630071BA95B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BE9CC8EA-4460-C1B5-6452-471B1DE8C5DF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052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FD0DD-78E2-F32A-1812-3B4C939D9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22DF593D-54A3-ED93-B7F5-80901E587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F006C36A-11FC-731C-BAA1-086AD8451ED3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9A9E5F-A155-492B-6AE5-990AFCFE5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86" y="2471082"/>
            <a:ext cx="17540663" cy="5701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4D6DC6E-F48A-03C5-7CAD-6CECA370BC48}"/>
              </a:ext>
            </a:extLst>
          </p:cNvPr>
          <p:cNvSpPr/>
          <p:nvPr/>
        </p:nvSpPr>
        <p:spPr>
          <a:xfrm>
            <a:off x="3091053" y="2913380"/>
            <a:ext cx="8028051" cy="33167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4B3FB7-D435-6150-9A5B-433AEA1B8BBD}"/>
              </a:ext>
            </a:extLst>
          </p:cNvPr>
          <p:cNvSpPr txBox="1"/>
          <p:nvPr/>
        </p:nvSpPr>
        <p:spPr>
          <a:xfrm>
            <a:off x="5229320" y="2147916"/>
            <a:ext cx="45001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</a:t>
            </a:r>
            <a:r>
              <a:rPr lang="en-US" dirty="0" err="1"/>
              <a:t>testen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</a:t>
            </a:r>
            <a:r>
              <a:rPr lang="en-US" dirty="0" err="1"/>
              <a:t>eerste</a:t>
            </a:r>
            <a:r>
              <a:rPr lang="en-US" dirty="0"/>
              <a:t> 1 object</a:t>
            </a:r>
            <a:br>
              <a:rPr lang="en-US" dirty="0"/>
            </a:br>
            <a:r>
              <a:rPr lang="en-US" dirty="0"/>
              <a:t>- Dan </a:t>
            </a:r>
            <a:r>
              <a:rPr lang="en-US" dirty="0" err="1"/>
              <a:t>koppelen</a:t>
            </a:r>
            <a:r>
              <a:rPr lang="en-US" dirty="0"/>
              <a:t> Excel </a:t>
            </a:r>
            <a:r>
              <a:rPr lang="en-US" dirty="0" err="1"/>
              <a:t>en</a:t>
            </a:r>
            <a:r>
              <a:rPr lang="en-US" dirty="0"/>
              <a:t> SharePoint metadata </a:t>
            </a:r>
            <a:endParaRPr lang="nl-NL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5097A7-655B-1286-0CDE-E20175FECB0D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9D1D16E8-655E-67DD-EC52-2440ECEB098E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467804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B7E50-8AE2-2290-B0DA-8442CB309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7CC475FC-9F3D-10D8-B69E-9E12DD170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6A9F4845-26B4-149A-61B8-4397B83350C0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73E986-D798-E7D6-67B0-AED6B6E491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86" y="2471082"/>
            <a:ext cx="17540663" cy="5701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B3A198C-AEEA-2A21-7DE6-9FA767F48015}"/>
              </a:ext>
            </a:extLst>
          </p:cNvPr>
          <p:cNvSpPr/>
          <p:nvPr/>
        </p:nvSpPr>
        <p:spPr>
          <a:xfrm>
            <a:off x="3091053" y="6059424"/>
            <a:ext cx="8028051" cy="18288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7DE8E18-7D4F-06C4-471B-B1A31BABDDC8}"/>
              </a:ext>
            </a:extLst>
          </p:cNvPr>
          <p:cNvSpPr txBox="1"/>
          <p:nvPr/>
        </p:nvSpPr>
        <p:spPr>
          <a:xfrm>
            <a:off x="5229320" y="8172984"/>
            <a:ext cx="6030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Via </a:t>
            </a:r>
            <a:r>
              <a:rPr lang="en-US" dirty="0" err="1"/>
              <a:t>SharePointOnlineConnector</a:t>
            </a:r>
            <a:r>
              <a:rPr lang="en-US" dirty="0"/>
              <a:t> </a:t>
            </a:r>
            <a:r>
              <a:rPr lang="en-US" dirty="0" err="1"/>
              <a:t>haal</a:t>
            </a:r>
            <a:r>
              <a:rPr lang="en-US" dirty="0"/>
              <a:t> </a:t>
            </a:r>
            <a:r>
              <a:rPr lang="en-US" dirty="0" err="1"/>
              <a:t>ik</a:t>
            </a:r>
            <a:r>
              <a:rPr lang="en-US" dirty="0"/>
              <a:t> alle </a:t>
            </a:r>
            <a:r>
              <a:rPr lang="en-US" dirty="0" err="1"/>
              <a:t>lijsten</a:t>
            </a:r>
            <a:r>
              <a:rPr lang="en-US" dirty="0"/>
              <a:t> van de PDF’s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E2BE0F-9715-1334-0D71-073193142246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E16A0C00-95F3-23AE-9201-56DC2EFFEDFF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08071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EB468-1EDC-FEBE-ACF5-422E5E82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39D96188-D036-801A-B2BD-8F8BF7C3A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4F409DD6-7CBB-0544-0866-77ACF2F1558F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E30579-FF68-5D75-C55B-49EEF84CF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86" y="2471082"/>
            <a:ext cx="17540663" cy="57019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F2CAD94-F6F5-A7C6-4BA0-B14762A4E684}"/>
              </a:ext>
            </a:extLst>
          </p:cNvPr>
          <p:cNvSpPr/>
          <p:nvPr/>
        </p:nvSpPr>
        <p:spPr>
          <a:xfrm>
            <a:off x="11192257" y="3828288"/>
            <a:ext cx="3803904" cy="36576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A25C18-76DE-4AF0-C29D-7C5F428474B3}"/>
              </a:ext>
            </a:extLst>
          </p:cNvPr>
          <p:cNvSpPr txBox="1"/>
          <p:nvPr/>
        </p:nvSpPr>
        <p:spPr>
          <a:xfrm>
            <a:off x="10519338" y="7953286"/>
            <a:ext cx="4843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Beide</a:t>
            </a:r>
            <a:r>
              <a:rPr lang="en-US" dirty="0"/>
              <a:t> input </a:t>
            </a:r>
            <a:r>
              <a:rPr lang="en-US" dirty="0" err="1"/>
              <a:t>samenvoegen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daarna</a:t>
            </a:r>
            <a:r>
              <a:rPr lang="en-US" dirty="0"/>
              <a:t> </a:t>
            </a:r>
            <a:r>
              <a:rPr lang="en-US" dirty="0" err="1"/>
              <a:t>downloaden</a:t>
            </a:r>
            <a:endParaRPr lang="nl-NL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106B39-0998-D696-E2AF-B395E860D7EC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C121616D-D091-AC95-C380-6E7219B183BE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3598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10366-0F99-095D-4210-820B09607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E5A36CB-CF56-F55A-1F38-C741794620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" y="3497794"/>
            <a:ext cx="18078450" cy="3330010"/>
          </a:xfrm>
          <a:prstGeom prst="rect">
            <a:avLst/>
          </a:prstGeom>
        </p:spPr>
      </p:pic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93D56717-5F58-872B-55EC-47C7691A00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70B57EE1-2CF9-B2EC-60B0-0A87F78C9F80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91CB485-DBD8-B51E-B68E-13E8515AF04B}"/>
              </a:ext>
            </a:extLst>
          </p:cNvPr>
          <p:cNvSpPr/>
          <p:nvPr/>
        </p:nvSpPr>
        <p:spPr>
          <a:xfrm>
            <a:off x="5547360" y="3825382"/>
            <a:ext cx="1644015" cy="26801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89DAD4-A981-A967-66E9-DFFB490FCA2A}"/>
              </a:ext>
            </a:extLst>
          </p:cNvPr>
          <p:cNvSpPr txBox="1"/>
          <p:nvPr/>
        </p:nvSpPr>
        <p:spPr>
          <a:xfrm>
            <a:off x="4223313" y="6827804"/>
            <a:ext cx="4440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het PDF </a:t>
            </a:r>
            <a:r>
              <a:rPr lang="en-US" dirty="0" err="1"/>
              <a:t>bestand</a:t>
            </a:r>
            <a:r>
              <a:rPr lang="en-US" dirty="0"/>
              <a:t> </a:t>
            </a:r>
            <a:r>
              <a:rPr lang="en-US" dirty="0" err="1"/>
              <a:t>vanuit</a:t>
            </a:r>
            <a:r>
              <a:rPr lang="en-US" dirty="0"/>
              <a:t> SharePoint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540114-9194-376D-F60C-7619FC6FEBF6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5FBE90B4-127C-3894-D294-27749D10FC16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FCB5F0-FBDD-A029-9D16-2581A5D724B9}"/>
              </a:ext>
            </a:extLst>
          </p:cNvPr>
          <p:cNvSpPr/>
          <p:nvPr/>
        </p:nvSpPr>
        <p:spPr>
          <a:xfrm>
            <a:off x="11652504" y="3635763"/>
            <a:ext cx="1644015" cy="26801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0EEED1-6703-D574-5B52-EAC5D6AFD1E8}"/>
              </a:ext>
            </a:extLst>
          </p:cNvPr>
          <p:cNvSpPr txBox="1"/>
          <p:nvPr/>
        </p:nvSpPr>
        <p:spPr>
          <a:xfrm>
            <a:off x="10461807" y="2968726"/>
            <a:ext cx="441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 PDF-</a:t>
            </a:r>
            <a:r>
              <a:rPr lang="en-US" dirty="0" err="1"/>
              <a:t>bestandnamen</a:t>
            </a:r>
            <a:r>
              <a:rPr lang="en-US" dirty="0"/>
              <a:t> </a:t>
            </a:r>
            <a:r>
              <a:rPr lang="en-US" dirty="0" err="1"/>
              <a:t>toevoegen</a:t>
            </a:r>
            <a:r>
              <a:rPr lang="en-US" dirty="0"/>
              <a:t> in de XML</a:t>
            </a:r>
            <a:br>
              <a:rPr lang="en-US" dirty="0"/>
            </a:br>
            <a:r>
              <a:rPr lang="en-US" dirty="0"/>
              <a:t>Download de XML </a:t>
            </a:r>
            <a:r>
              <a:rPr lang="en-US" dirty="0" err="1"/>
              <a:t>bestand</a:t>
            </a:r>
            <a:r>
              <a:rPr lang="en-US" dirty="0"/>
              <a:t> </a:t>
            </a:r>
            <a:r>
              <a:rPr lang="en-US" dirty="0" err="1"/>
              <a:t>vanuit</a:t>
            </a:r>
            <a:r>
              <a:rPr lang="en-US" dirty="0"/>
              <a:t> SharePoint</a:t>
            </a:r>
          </a:p>
        </p:txBody>
      </p:sp>
    </p:spTree>
    <p:extLst>
      <p:ext uri="{BB962C8B-B14F-4D97-AF65-F5344CB8AC3E}">
        <p14:creationId xmlns:p14="http://schemas.microsoft.com/office/powerpoint/2010/main" val="1431502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4" grpId="0" animBg="1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9DEE574-EA59-4F92-149C-B774848A2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4CE7844-445F-0E2E-29BA-686F19398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55" y="2049994"/>
            <a:ext cx="18078450" cy="3330010"/>
          </a:xfrm>
          <a:prstGeom prst="rect">
            <a:avLst/>
          </a:prstGeom>
        </p:spPr>
      </p:pic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DE8883D5-1D1B-C92A-D93A-1AF40E14E3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4AE2DD19-EF06-8371-7B35-AC27D4A02825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D9056C-C789-0D6F-538A-4F84B87C009D}"/>
              </a:ext>
            </a:extLst>
          </p:cNvPr>
          <p:cNvSpPr/>
          <p:nvPr/>
        </p:nvSpPr>
        <p:spPr>
          <a:xfrm>
            <a:off x="11774424" y="2355603"/>
            <a:ext cx="1644015" cy="26801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8D04DB-8D32-6B5D-1D0F-8795A86082E5}"/>
              </a:ext>
            </a:extLst>
          </p:cNvPr>
          <p:cNvSpPr txBox="1"/>
          <p:nvPr/>
        </p:nvSpPr>
        <p:spPr>
          <a:xfrm>
            <a:off x="10583727" y="1688566"/>
            <a:ext cx="44131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 PDF-</a:t>
            </a:r>
            <a:r>
              <a:rPr lang="en-US" dirty="0" err="1"/>
              <a:t>bestandnamen</a:t>
            </a:r>
            <a:r>
              <a:rPr lang="en-US" dirty="0"/>
              <a:t> </a:t>
            </a:r>
            <a:r>
              <a:rPr lang="en-US" dirty="0" err="1"/>
              <a:t>toevoegen</a:t>
            </a:r>
            <a:r>
              <a:rPr lang="en-US" dirty="0"/>
              <a:t> in de XML</a:t>
            </a:r>
            <a:br>
              <a:rPr lang="en-US" dirty="0"/>
            </a:br>
            <a:r>
              <a:rPr lang="en-US" dirty="0"/>
              <a:t>Download de XML </a:t>
            </a:r>
            <a:r>
              <a:rPr lang="en-US" dirty="0" err="1"/>
              <a:t>bestand</a:t>
            </a:r>
            <a:r>
              <a:rPr lang="en-US" dirty="0"/>
              <a:t> </a:t>
            </a:r>
            <a:r>
              <a:rPr lang="en-US" dirty="0" err="1"/>
              <a:t>vanuit</a:t>
            </a:r>
            <a:r>
              <a:rPr lang="en-US" dirty="0"/>
              <a:t> SharePoint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693B92-1C34-AE0E-CB3B-95A62FAF69BF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B3C3284F-0AC4-3F51-A24F-AD73D91347FF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8111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75B38-C00D-0BE7-7DF0-32B6C9A1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256AB2-EF6C-C3AA-BFD0-32C182B7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83" y="2659593"/>
            <a:ext cx="18078450" cy="3330010"/>
          </a:xfrm>
          <a:prstGeom prst="rect">
            <a:avLst/>
          </a:prstGeom>
        </p:spPr>
      </p:pic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C9978ABF-738D-57C9-4FB8-5968A78EEE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3" name="Shape 0">
            <a:extLst>
              <a:ext uri="{FF2B5EF4-FFF2-40B4-BE49-F238E27FC236}">
                <a16:creationId xmlns:a16="http://schemas.microsoft.com/office/drawing/2014/main" id="{06C022C9-1E75-6526-C666-AE4A3B8FDB0F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BE012B-5DBE-AF1E-E085-D0A658893740}"/>
              </a:ext>
            </a:extLst>
          </p:cNvPr>
          <p:cNvSpPr/>
          <p:nvPr/>
        </p:nvSpPr>
        <p:spPr>
          <a:xfrm>
            <a:off x="11774424" y="2355603"/>
            <a:ext cx="1644015" cy="268019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4D2B56-16BB-CD73-E0B6-66032B49C894}"/>
              </a:ext>
            </a:extLst>
          </p:cNvPr>
          <p:cNvSpPr txBox="1"/>
          <p:nvPr/>
        </p:nvSpPr>
        <p:spPr>
          <a:xfrm>
            <a:off x="10583727" y="1688566"/>
            <a:ext cx="4518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Download de XML </a:t>
            </a:r>
            <a:r>
              <a:rPr lang="en-US" dirty="0" err="1"/>
              <a:t>bestand</a:t>
            </a:r>
            <a:r>
              <a:rPr lang="en-US" dirty="0"/>
              <a:t> </a:t>
            </a:r>
            <a:r>
              <a:rPr lang="en-US" dirty="0" err="1"/>
              <a:t>vanuit</a:t>
            </a:r>
            <a:r>
              <a:rPr lang="en-US" dirty="0"/>
              <a:t> SharePoint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147DBA-57F2-F17B-9277-C28304FD5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262" y="2166731"/>
            <a:ext cx="11192403" cy="67858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E7BD592-4B26-7ED7-C6DE-4851F48E05D0}"/>
              </a:ext>
            </a:extLst>
          </p:cNvPr>
          <p:cNvSpPr txBox="1"/>
          <p:nvPr/>
        </p:nvSpPr>
        <p:spPr>
          <a:xfrm>
            <a:off x="1524000" y="543073"/>
            <a:ext cx="7827264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04: In de praktijk FME scripts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A9BEF8BD-8DDF-A091-7D2A-62B4A112AD63}"/>
              </a:ext>
            </a:extLst>
          </p:cNvPr>
          <p:cNvSpPr/>
          <p:nvPr/>
        </p:nvSpPr>
        <p:spPr>
          <a:xfrm flipV="1">
            <a:off x="2165914" y="1166834"/>
            <a:ext cx="4046198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1415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D4B18-F18C-CE6C-3B48-61DD0A79E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A9792ADF-77BF-57C6-651F-EAD1329F7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5EBF00-9244-3EF5-B2B0-6F53458044F9}"/>
              </a:ext>
            </a:extLst>
          </p:cNvPr>
          <p:cNvSpPr txBox="1"/>
          <p:nvPr/>
        </p:nvSpPr>
        <p:spPr>
          <a:xfrm>
            <a:off x="1524000" y="543073"/>
            <a:ext cx="142494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05: Form naar Flow automatiseren </a:t>
            </a:r>
            <a:r>
              <a:rPr lang="nl-NL" dirty="0">
                <a:sym typeface="Wingdings" panose="05000000000000000000" pitchFamily="2" charset="2"/>
              </a:rPr>
              <a:t> Authenticatie en rechten</a:t>
            </a:r>
            <a:endParaRPr lang="nl-NL" dirty="0"/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4D88B13D-8C76-283C-CC9B-C57929FCD7BA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11A0D0E0-CAFD-3C1B-AEA2-8BFCEF21EC24}"/>
              </a:ext>
            </a:extLst>
          </p:cNvPr>
          <p:cNvSpPr/>
          <p:nvPr/>
        </p:nvSpPr>
        <p:spPr>
          <a:xfrm flipV="1">
            <a:off x="2088700" y="1166834"/>
            <a:ext cx="9865175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0E502B4A-D4A5-F1FF-4072-ABB84BA2A815}"/>
              </a:ext>
            </a:extLst>
          </p:cNvPr>
          <p:cNvSpPr/>
          <p:nvPr/>
        </p:nvSpPr>
        <p:spPr>
          <a:xfrm>
            <a:off x="1428455" y="3257728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5ACA5FD9-7052-A683-CF8B-0C5AF7CA5C98}"/>
              </a:ext>
            </a:extLst>
          </p:cNvPr>
          <p:cNvSpPr/>
          <p:nvPr/>
        </p:nvSpPr>
        <p:spPr>
          <a:xfrm>
            <a:off x="1428455" y="3257728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89AB8B45-1C52-3271-F5D1-3DF58496DABF}"/>
              </a:ext>
            </a:extLst>
          </p:cNvPr>
          <p:cNvSpPr/>
          <p:nvPr/>
        </p:nvSpPr>
        <p:spPr>
          <a:xfrm>
            <a:off x="1809455" y="3714928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B8BDBE83-2710-EB24-51A3-ED8D5E0B1772}"/>
              </a:ext>
            </a:extLst>
          </p:cNvPr>
          <p:cNvSpPr/>
          <p:nvPr/>
        </p:nvSpPr>
        <p:spPr>
          <a:xfrm>
            <a:off x="1809455" y="4241977"/>
            <a:ext cx="2845118" cy="14382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App registreren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Tenant ID, Client ID en </a:t>
            </a: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b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24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Secrete</a:t>
            </a:r>
            <a:r>
              <a:rPr lang="nl-NL" sz="2400" dirty="0">
                <a:solidFill>
                  <a:srgbClr val="6E6E6E"/>
                </a:solidFill>
                <a:cs typeface="Open Sans" panose="020B0606030504020204" pitchFamily="34" charset="0"/>
              </a:rPr>
              <a:t> vastleggen</a:t>
            </a: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4D986B79-5ABE-9CFF-C330-502E90E2DB50}"/>
              </a:ext>
            </a:extLst>
          </p:cNvPr>
          <p:cNvSpPr/>
          <p:nvPr/>
        </p:nvSpPr>
        <p:spPr>
          <a:xfrm>
            <a:off x="6753225" y="3257728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E60611BB-7B05-9D5A-3602-4AB178463A26}"/>
              </a:ext>
            </a:extLst>
          </p:cNvPr>
          <p:cNvSpPr/>
          <p:nvPr/>
        </p:nvSpPr>
        <p:spPr>
          <a:xfrm>
            <a:off x="6753225" y="3257728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C0FF60A4-F587-6CAC-7D39-255C271492C2}"/>
              </a:ext>
            </a:extLst>
          </p:cNvPr>
          <p:cNvSpPr/>
          <p:nvPr/>
        </p:nvSpPr>
        <p:spPr>
          <a:xfrm>
            <a:off x="7134225" y="3714928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3401CD03-9F51-55D7-D716-9A3843F29856}"/>
              </a:ext>
            </a:extLst>
          </p:cNvPr>
          <p:cNvSpPr/>
          <p:nvPr/>
        </p:nvSpPr>
        <p:spPr>
          <a:xfrm>
            <a:off x="12249150" y="3157213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DCDF5A58-42DC-8D56-EC84-60B2CB50AF28}"/>
              </a:ext>
            </a:extLst>
          </p:cNvPr>
          <p:cNvSpPr/>
          <p:nvPr/>
        </p:nvSpPr>
        <p:spPr>
          <a:xfrm>
            <a:off x="12249150" y="3157213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34A54F5D-EC89-3AAE-3310-496AC7B99068}"/>
              </a:ext>
            </a:extLst>
          </p:cNvPr>
          <p:cNvSpPr/>
          <p:nvPr/>
        </p:nvSpPr>
        <p:spPr>
          <a:xfrm>
            <a:off x="12630150" y="3614413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9FF3A810-6DDE-DA63-0B9B-868FE12BED5E}"/>
              </a:ext>
            </a:extLst>
          </p:cNvPr>
          <p:cNvSpPr/>
          <p:nvPr/>
        </p:nvSpPr>
        <p:spPr>
          <a:xfrm>
            <a:off x="7134224" y="4241976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Secret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 </a:t>
            </a:r>
            <a:r>
              <a:rPr lang="nl-NL" sz="128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redirect</a:t>
            </a: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URL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Let op de vervaldatum van het </a:t>
            </a:r>
            <a:r>
              <a:rPr lang="nl-NL" sz="9600" dirty="0" err="1">
                <a:solidFill>
                  <a:srgbClr val="6E6E6E"/>
                </a:solidFill>
                <a:cs typeface="Open Sans" panose="020B0606030504020204" pitchFamily="34" charset="0"/>
              </a:rPr>
              <a:t>secret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AAFBC2A9-96DC-99D8-3B27-18F16E36842E}"/>
              </a:ext>
            </a:extLst>
          </p:cNvPr>
          <p:cNvSpPr/>
          <p:nvPr/>
        </p:nvSpPr>
        <p:spPr>
          <a:xfrm>
            <a:off x="12630149" y="4168386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25000" lnSpcReduction="20000"/>
          </a:bodyPr>
          <a:lstStyle/>
          <a:p>
            <a:pPr>
              <a:lnSpc>
                <a:spcPts val="1600"/>
              </a:lnSpc>
            </a:pP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 in FME </a:t>
            </a: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128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Flow</a:t>
            </a:r>
            <a:endParaRPr lang="nl-NL" sz="9600" dirty="0">
              <a:solidFill>
                <a:srgbClr val="6E6E6E"/>
              </a:solidFill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b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</a:br>
            <a:r>
              <a:rPr lang="nl-NL" sz="9600" dirty="0">
                <a:solidFill>
                  <a:srgbClr val="6E6E6E"/>
                </a:solidFill>
                <a:cs typeface="Open Sans" panose="020B0606030504020204" pitchFamily="34" charset="0"/>
              </a:rPr>
              <a:t>Eenmalig autoriseren, daarna hergebruiken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7F7FC3-C910-AE9F-DF97-2D20AACB37B1}"/>
              </a:ext>
            </a:extLst>
          </p:cNvPr>
          <p:cNvSpPr txBox="1"/>
          <p:nvPr/>
        </p:nvSpPr>
        <p:spPr>
          <a:xfrm>
            <a:off x="1618898" y="6849333"/>
            <a:ext cx="29584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hlinkClick r:id="rId4"/>
              </a:rPr>
              <a:t>How </a:t>
            </a:r>
            <a:r>
              <a:rPr lang="nl-NL" dirty="0" err="1">
                <a:hlinkClick r:id="rId4"/>
              </a:rPr>
              <a:t>to</a:t>
            </a:r>
            <a:r>
              <a:rPr lang="nl-NL" dirty="0">
                <a:hlinkClick r:id="rId4"/>
              </a:rPr>
              <a:t> </a:t>
            </a:r>
            <a:r>
              <a:rPr lang="nl-NL" dirty="0" err="1">
                <a:hlinkClick r:id="rId4"/>
              </a:rPr>
              <a:t>Create</a:t>
            </a:r>
            <a:r>
              <a:rPr lang="nl-NL" dirty="0">
                <a:hlinkClick r:id="rId4"/>
              </a:rPr>
              <a:t> a SharePoint Single Tenant Web Connection </a:t>
            </a:r>
            <a:r>
              <a:rPr lang="nl-NL" dirty="0" err="1">
                <a:hlinkClick r:id="rId4"/>
              </a:rPr>
              <a:t>for</a:t>
            </a:r>
            <a:r>
              <a:rPr lang="nl-NL" dirty="0">
                <a:hlinkClick r:id="rId4"/>
              </a:rPr>
              <a:t> FME Flow – FME Support Center</a:t>
            </a:r>
            <a:endParaRPr lang="nl-N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40443-1E2E-87AE-E04C-B77F80996F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2514" y="1223900"/>
            <a:ext cx="871840" cy="8718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68E4FD0-614E-83F4-63D4-AA16B03F876B}"/>
              </a:ext>
            </a:extLst>
          </p:cNvPr>
          <p:cNvSpPr txBox="1"/>
          <p:nvPr/>
        </p:nvSpPr>
        <p:spPr>
          <a:xfrm>
            <a:off x="14583459" y="2095740"/>
            <a:ext cx="118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Flow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27ED3D2-32C9-0AA3-4BD8-78B9BE4694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846" y="6304533"/>
            <a:ext cx="5701008" cy="3247653"/>
          </a:xfrm>
          <a:prstGeom prst="rect">
            <a:avLst/>
          </a:prstGeom>
        </p:spPr>
      </p:pic>
      <p:pic>
        <p:nvPicPr>
          <p:cNvPr id="17" name="Picture 16" descr="Authorize Connection">
            <a:extLst>
              <a:ext uri="{FF2B5EF4-FFF2-40B4-BE49-F238E27FC236}">
                <a16:creationId xmlns:a16="http://schemas.microsoft.com/office/drawing/2014/main" id="{800C7A62-F9F5-D667-4B45-7715A0DF1D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90879" y="6122611"/>
            <a:ext cx="3377746" cy="245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62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6" grpId="0" animBg="1"/>
      <p:bldP spid="20" grpId="0" animBg="1"/>
      <p:bldP spid="22" grpId="0" animBg="1"/>
      <p:bldP spid="24" grpId="0" animBg="1"/>
      <p:bldP spid="30" grpId="0" animBg="1"/>
      <p:bldP spid="32" grpId="0" animBg="1"/>
      <p:bldP spid="34" grpId="0" animBg="1"/>
      <p:bldP spid="50" grpId="0" animBg="1"/>
      <p:bldP spid="52" grpId="0" animBg="1"/>
      <p:bldP spid="3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763FD-39C6-CD71-424E-633C2046E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ABD99B6B-A37F-9320-31D4-3B7FCFD6F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44FAD0-1304-3126-6350-D6D0E913267E}"/>
              </a:ext>
            </a:extLst>
          </p:cNvPr>
          <p:cNvSpPr txBox="1"/>
          <p:nvPr/>
        </p:nvSpPr>
        <p:spPr>
          <a:xfrm>
            <a:off x="1524000" y="543073"/>
            <a:ext cx="142494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05: Form naar Flow automatiseren </a:t>
            </a:r>
            <a:r>
              <a:rPr lang="nl-NL" dirty="0">
                <a:sym typeface="Wingdings" panose="05000000000000000000" pitchFamily="2" charset="2"/>
              </a:rPr>
              <a:t> Authenticatie en rechten</a:t>
            </a:r>
            <a:endParaRPr lang="nl-NL" dirty="0"/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42E929AA-5F1C-E956-F000-449883F9F891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F9C8AF57-380F-CF06-C92A-B9ADED994B2F}"/>
              </a:ext>
            </a:extLst>
          </p:cNvPr>
          <p:cNvSpPr/>
          <p:nvPr/>
        </p:nvSpPr>
        <p:spPr>
          <a:xfrm flipV="1">
            <a:off x="2088700" y="1166834"/>
            <a:ext cx="9865175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39B26585-C26D-D00E-6807-10A34B322912}"/>
              </a:ext>
            </a:extLst>
          </p:cNvPr>
          <p:cNvSpPr/>
          <p:nvPr/>
        </p:nvSpPr>
        <p:spPr>
          <a:xfrm>
            <a:off x="2847975" y="2629078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40135595-6DD9-FDED-7283-EA59E181D1B8}"/>
              </a:ext>
            </a:extLst>
          </p:cNvPr>
          <p:cNvSpPr/>
          <p:nvPr/>
        </p:nvSpPr>
        <p:spPr>
          <a:xfrm>
            <a:off x="2847975" y="2629078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3B34C178-6E9F-0DE8-636C-6CF961877776}"/>
              </a:ext>
            </a:extLst>
          </p:cNvPr>
          <p:cNvSpPr/>
          <p:nvPr/>
        </p:nvSpPr>
        <p:spPr>
          <a:xfrm>
            <a:off x="3228975" y="3086278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95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22F58BD5-1836-0749-51DC-54069C6022AF}"/>
              </a:ext>
            </a:extLst>
          </p:cNvPr>
          <p:cNvSpPr/>
          <p:nvPr/>
        </p:nvSpPr>
        <p:spPr>
          <a:xfrm>
            <a:off x="3228975" y="3613327"/>
            <a:ext cx="2845118" cy="12718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Workspace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Publiceren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32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CEC63230-2ED9-A7FB-99BC-127EA0D2C9B4}"/>
              </a:ext>
            </a:extLst>
          </p:cNvPr>
          <p:cNvSpPr/>
          <p:nvPr/>
        </p:nvSpPr>
        <p:spPr>
          <a:xfrm>
            <a:off x="6805613" y="2661005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5F623AF7-74CD-B3D1-99BF-92DADFC6AAF4}"/>
              </a:ext>
            </a:extLst>
          </p:cNvPr>
          <p:cNvSpPr/>
          <p:nvPr/>
        </p:nvSpPr>
        <p:spPr>
          <a:xfrm>
            <a:off x="6753225" y="2629078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4FD1893B-D65E-5E34-AB2D-CA21D4C709E5}"/>
              </a:ext>
            </a:extLst>
          </p:cNvPr>
          <p:cNvSpPr/>
          <p:nvPr/>
        </p:nvSpPr>
        <p:spPr>
          <a:xfrm>
            <a:off x="7134225" y="3086278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950" dirty="0"/>
          </a:p>
        </p:txBody>
      </p:sp>
      <p:sp>
        <p:nvSpPr>
          <p:cNvPr id="30" name="Shape 12">
            <a:extLst>
              <a:ext uri="{FF2B5EF4-FFF2-40B4-BE49-F238E27FC236}">
                <a16:creationId xmlns:a16="http://schemas.microsoft.com/office/drawing/2014/main" id="{63F7C525-732C-8C62-B15E-FDEDA2818100}"/>
              </a:ext>
            </a:extLst>
          </p:cNvPr>
          <p:cNvSpPr/>
          <p:nvPr/>
        </p:nvSpPr>
        <p:spPr>
          <a:xfrm>
            <a:off x="10658475" y="2629078"/>
            <a:ext cx="3524250" cy="26797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C6C792AE-F836-FB08-C292-4F79D8B42D2F}"/>
              </a:ext>
            </a:extLst>
          </p:cNvPr>
          <p:cNvSpPr/>
          <p:nvPr/>
        </p:nvSpPr>
        <p:spPr>
          <a:xfrm>
            <a:off x="10658475" y="2629078"/>
            <a:ext cx="3524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A9FBC7D4-1507-4B30-5920-F278CC9CF31A}"/>
              </a:ext>
            </a:extLst>
          </p:cNvPr>
          <p:cNvSpPr/>
          <p:nvPr/>
        </p:nvSpPr>
        <p:spPr>
          <a:xfrm>
            <a:off x="11039475" y="3086278"/>
            <a:ext cx="3038475" cy="393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950" dirty="0"/>
          </a:p>
        </p:txBody>
      </p:sp>
      <p:sp>
        <p:nvSpPr>
          <p:cNvPr id="50" name="Text 10">
            <a:extLst>
              <a:ext uri="{FF2B5EF4-FFF2-40B4-BE49-F238E27FC236}">
                <a16:creationId xmlns:a16="http://schemas.microsoft.com/office/drawing/2014/main" id="{D2105F61-10E1-DF87-22D9-3ACF289E287C}"/>
              </a:ext>
            </a:extLst>
          </p:cNvPr>
          <p:cNvSpPr/>
          <p:nvPr/>
        </p:nvSpPr>
        <p:spPr>
          <a:xfrm>
            <a:off x="7124699" y="3613326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Connectie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autoriseren</a:t>
            </a:r>
            <a:br>
              <a:rPr lang="nl-NL" sz="40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endParaRPr lang="nl-NL" sz="4000" b="1" dirty="0">
              <a:solidFill>
                <a:schemeClr val="tx1">
                  <a:lumMod val="50000"/>
                  <a:lumOff val="50000"/>
                </a:schemeClr>
              </a:solidFill>
              <a:cs typeface="Open Sans" panose="020B0606030504020204" pitchFamily="34" charset="0"/>
            </a:endParaRPr>
          </a:p>
        </p:txBody>
      </p:sp>
      <p:sp>
        <p:nvSpPr>
          <p:cNvPr id="52" name="Text 10">
            <a:extLst>
              <a:ext uri="{FF2B5EF4-FFF2-40B4-BE49-F238E27FC236}">
                <a16:creationId xmlns:a16="http://schemas.microsoft.com/office/drawing/2014/main" id="{C6B0EE67-8567-C086-BE3B-2DE4F28ECAD3}"/>
              </a:ext>
            </a:extLst>
          </p:cNvPr>
          <p:cNvSpPr/>
          <p:nvPr/>
        </p:nvSpPr>
        <p:spPr>
          <a:xfrm>
            <a:off x="11039474" y="3640251"/>
            <a:ext cx="3038475" cy="1314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>
              <a:lnSpc>
                <a:spcPts val="1600"/>
              </a:lnSpc>
            </a:pPr>
            <a:r>
              <a:rPr lang="nl-NL" sz="32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Schedulen</a:t>
            </a:r>
            <a: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 en/of </a:t>
            </a: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br>
              <a:rPr lang="nl-NL" sz="3200" b="1" dirty="0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</a:br>
            <a:r>
              <a:rPr lang="nl-NL" sz="3200" b="1" dirty="0" err="1">
                <a:solidFill>
                  <a:schemeClr val="tx1">
                    <a:lumMod val="50000"/>
                    <a:lumOff val="50000"/>
                  </a:schemeClr>
                </a:solidFill>
                <a:cs typeface="Open Sans" panose="020B0606030504020204" pitchFamily="34" charset="0"/>
              </a:rPr>
              <a:t>automation</a:t>
            </a:r>
            <a:endParaRPr lang="nl-NL" sz="3200" dirty="0">
              <a:solidFill>
                <a:srgbClr val="6E6E6E"/>
              </a:solidFill>
              <a:cs typeface="Open Sans" panose="020B0606030504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BEAEE5-2D1C-5C04-C806-4F62CEBA0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0" t="12942" r="22608" b="25594"/>
          <a:stretch>
            <a:fillRect/>
          </a:stretch>
        </p:blipFill>
        <p:spPr>
          <a:xfrm>
            <a:off x="3928825" y="5942872"/>
            <a:ext cx="871841" cy="8782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E7DA6F9-58D8-BB60-FE97-E5086F1E956B}"/>
              </a:ext>
            </a:extLst>
          </p:cNvPr>
          <p:cNvSpPr txBox="1"/>
          <p:nvPr/>
        </p:nvSpPr>
        <p:spPr>
          <a:xfrm>
            <a:off x="3732997" y="6823682"/>
            <a:ext cx="1266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Form</a:t>
            </a:r>
            <a:endParaRPr lang="en-US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8BD38C9-2A22-2BBD-34A6-7591B1377B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555" y="5951842"/>
            <a:ext cx="871840" cy="87184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973AFEF-68C4-AD4B-7ABF-B1C1CCC39B4D}"/>
              </a:ext>
            </a:extLst>
          </p:cNvPr>
          <p:cNvSpPr txBox="1"/>
          <p:nvPr/>
        </p:nvSpPr>
        <p:spPr>
          <a:xfrm>
            <a:off x="10063500" y="6823682"/>
            <a:ext cx="118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FME Flow</a:t>
            </a:r>
            <a:endParaRPr lang="en-US" dirty="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3AAC703D-01E2-18C9-15AE-BEE59D1451CF}"/>
              </a:ext>
            </a:extLst>
          </p:cNvPr>
          <p:cNvSpPr/>
          <p:nvPr/>
        </p:nvSpPr>
        <p:spPr>
          <a:xfrm flipV="1">
            <a:off x="6918960" y="5561902"/>
            <a:ext cx="6949438" cy="40204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28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2" grpId="0" animBg="1"/>
      <p:bldP spid="16" grpId="0" animBg="1"/>
      <p:bldP spid="20" grpId="0" animBg="1"/>
      <p:bldP spid="22" grpId="0" animBg="1"/>
      <p:bldP spid="24" grpId="0" animBg="1"/>
      <p:bldP spid="30" grpId="0" animBg="1"/>
      <p:bldP spid="32" grpId="0" animBg="1"/>
      <p:bldP spid="34" grpId="0" animBg="1"/>
      <p:bldP spid="50" grpId="0" animBg="1"/>
      <p:bldP spid="52" grpId="0" animBg="1"/>
      <p:bldP spid="10" grpId="0"/>
      <p:bldP spid="19" grpId="0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15C2E-CA5E-A7B6-3511-F17E361F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A1AB2895-FBA7-7011-8EED-72371BCBF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90EF0FC-6E1E-1152-CDBC-1E5B1D2264BF}"/>
              </a:ext>
            </a:extLst>
          </p:cNvPr>
          <p:cNvSpPr txBox="1"/>
          <p:nvPr/>
        </p:nvSpPr>
        <p:spPr>
          <a:xfrm>
            <a:off x="1524000" y="543073"/>
            <a:ext cx="142494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06: Veel voorkomende fouten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B4793612-7ABE-7E8D-349B-1727E93E2681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6D744298-D637-CA32-DA6B-8CAED66DEDA2}"/>
              </a:ext>
            </a:extLst>
          </p:cNvPr>
          <p:cNvSpPr/>
          <p:nvPr/>
        </p:nvSpPr>
        <p:spPr>
          <a:xfrm flipV="1">
            <a:off x="2088700" y="1166834"/>
            <a:ext cx="9865175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6" name="TextBox 163">
            <a:extLst>
              <a:ext uri="{FF2B5EF4-FFF2-40B4-BE49-F238E27FC236}">
                <a16:creationId xmlns:a16="http://schemas.microsoft.com/office/drawing/2014/main" id="{49D7C144-35C5-A9B8-0E34-49DCAA212A18}"/>
              </a:ext>
            </a:extLst>
          </p:cNvPr>
          <p:cNvSpPr txBox="1"/>
          <p:nvPr/>
        </p:nvSpPr>
        <p:spPr>
          <a:xfrm>
            <a:off x="2168524" y="1761404"/>
            <a:ext cx="9013826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401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latin typeface="+mj-lt"/>
                <a:cs typeface="Open Sans" panose="020B0606030504020204" pitchFamily="34" charset="0"/>
              </a:rPr>
              <a:t>Token verlopen — web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connection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opnieuw autoriseren</a:t>
            </a:r>
          </a:p>
        </p:txBody>
      </p:sp>
      <p:sp>
        <p:nvSpPr>
          <p:cNvPr id="17" name="TextBox 165">
            <a:extLst>
              <a:ext uri="{FF2B5EF4-FFF2-40B4-BE49-F238E27FC236}">
                <a16:creationId xmlns:a16="http://schemas.microsoft.com/office/drawing/2014/main" id="{930E5E3A-16DE-63DB-C62B-2B560F0B6D75}"/>
              </a:ext>
            </a:extLst>
          </p:cNvPr>
          <p:cNvSpPr txBox="1"/>
          <p:nvPr/>
        </p:nvSpPr>
        <p:spPr>
          <a:xfrm>
            <a:off x="2168524" y="2729788"/>
            <a:ext cx="8232775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403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latin typeface="+mj-lt"/>
                <a:cs typeface="Open Sans" panose="020B0606030504020204" pitchFamily="34" charset="0"/>
              </a:rPr>
              <a:t>Wel ingelogd, geen rechten op site, lijst of item</a:t>
            </a:r>
          </a:p>
        </p:txBody>
      </p:sp>
      <p:sp>
        <p:nvSpPr>
          <p:cNvPr id="23" name="TextBox 167">
            <a:extLst>
              <a:ext uri="{FF2B5EF4-FFF2-40B4-BE49-F238E27FC236}">
                <a16:creationId xmlns:a16="http://schemas.microsoft.com/office/drawing/2014/main" id="{BB291E25-03E0-F1AB-F4E2-2DA3371F4694}"/>
              </a:ext>
            </a:extLst>
          </p:cNvPr>
          <p:cNvSpPr txBox="1"/>
          <p:nvPr/>
        </p:nvSpPr>
        <p:spPr>
          <a:xfrm>
            <a:off x="2168524" y="3710555"/>
            <a:ext cx="9865175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URL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latin typeface="+mj-lt"/>
                <a:cs typeface="Open Sans" panose="020B0606030504020204" pitchFamily="34" charset="0"/>
              </a:rPr>
              <a:t>Bad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request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of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invalid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redirect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URL — waarden wijken af van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Azure</a:t>
            </a:r>
            <a:endParaRPr lang="nl-NL" sz="2400" dirty="0">
              <a:latin typeface="+mj-lt"/>
              <a:cs typeface="Open Sans" panose="020B0606030504020204" pitchFamily="34" charset="0"/>
            </a:endParaRPr>
          </a:p>
        </p:txBody>
      </p:sp>
      <p:sp>
        <p:nvSpPr>
          <p:cNvPr id="28" name="TextBox 167">
            <a:extLst>
              <a:ext uri="{FF2B5EF4-FFF2-40B4-BE49-F238E27FC236}">
                <a16:creationId xmlns:a16="http://schemas.microsoft.com/office/drawing/2014/main" id="{13E2D1F7-3A6F-15BE-F39E-B9233EC26118}"/>
              </a:ext>
            </a:extLst>
          </p:cNvPr>
          <p:cNvSpPr txBox="1"/>
          <p:nvPr/>
        </p:nvSpPr>
        <p:spPr>
          <a:xfrm>
            <a:off x="2168524" y="5806055"/>
            <a:ext cx="9604376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Consent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latin typeface="+mj-lt"/>
                <a:cs typeface="Open Sans" panose="020B0606030504020204" pitchFamily="34" charset="0"/>
              </a:rPr>
              <a:t>Gebruikersconsent uitgezet —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admin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consent aanvragen</a:t>
            </a:r>
          </a:p>
        </p:txBody>
      </p:sp>
      <p:sp>
        <p:nvSpPr>
          <p:cNvPr id="35" name="TextBox 167">
            <a:extLst>
              <a:ext uri="{FF2B5EF4-FFF2-40B4-BE49-F238E27FC236}">
                <a16:creationId xmlns:a16="http://schemas.microsoft.com/office/drawing/2014/main" id="{CD0C5E4C-CBDD-A2A6-6A19-10851462DE85}"/>
              </a:ext>
            </a:extLst>
          </p:cNvPr>
          <p:cNvSpPr txBox="1"/>
          <p:nvPr/>
        </p:nvSpPr>
        <p:spPr>
          <a:xfrm>
            <a:off x="2168524" y="4806075"/>
            <a:ext cx="10233026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CAP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 err="1">
                <a:latin typeface="+mj-lt"/>
                <a:cs typeface="Open Sans" panose="020B0606030504020204" pitchFamily="34" charset="0"/>
              </a:rPr>
              <a:t>Conditional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 access: periodieke </a:t>
            </a:r>
            <a:r>
              <a:rPr lang="nl-NL" sz="2400" dirty="0" err="1">
                <a:latin typeface="+mj-lt"/>
                <a:cs typeface="Open Sans" panose="020B0606030504020204" pitchFamily="34" charset="0"/>
              </a:rPr>
              <a:t>herauthenticatie</a:t>
            </a:r>
            <a:r>
              <a:rPr lang="nl-NL" sz="2400" dirty="0">
                <a:latin typeface="+mj-lt"/>
                <a:cs typeface="Open Sans" panose="020B0606030504020204" pitchFamily="34" charset="0"/>
              </a:rPr>
              <a:t>, connectie valt uit</a:t>
            </a:r>
          </a:p>
        </p:txBody>
      </p:sp>
      <p:sp>
        <p:nvSpPr>
          <p:cNvPr id="39" name="TextBox 167">
            <a:extLst>
              <a:ext uri="{FF2B5EF4-FFF2-40B4-BE49-F238E27FC236}">
                <a16:creationId xmlns:a16="http://schemas.microsoft.com/office/drawing/2014/main" id="{852C7065-7184-791F-D20F-D84235AEB979}"/>
              </a:ext>
            </a:extLst>
          </p:cNvPr>
          <p:cNvSpPr txBox="1"/>
          <p:nvPr/>
        </p:nvSpPr>
        <p:spPr>
          <a:xfrm>
            <a:off x="2195286" y="6807131"/>
            <a:ext cx="8987063" cy="751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SSL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400" dirty="0">
                <a:latin typeface="+mj-lt"/>
                <a:cs typeface="Open Sans" panose="020B0606030504020204" pitchFamily="34" charset="0"/>
              </a:rPr>
              <a:t>Certificaat importeren of verlopen certificaten opruimen</a:t>
            </a:r>
          </a:p>
        </p:txBody>
      </p:sp>
    </p:spTree>
    <p:extLst>
      <p:ext uri="{BB962C8B-B14F-4D97-AF65-F5344CB8AC3E}">
        <p14:creationId xmlns:p14="http://schemas.microsoft.com/office/powerpoint/2010/main" val="2814422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CED96-CB17-2873-2EB9-6D474B9C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4E5671DD-BEE4-222C-FC2B-93EB73FD7B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73400" y="9552186"/>
            <a:ext cx="990600" cy="201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90FF1E-EF14-7578-5506-E47921BDA209}"/>
              </a:ext>
            </a:extLst>
          </p:cNvPr>
          <p:cNvSpPr txBox="1"/>
          <p:nvPr/>
        </p:nvSpPr>
        <p:spPr>
          <a:xfrm>
            <a:off x="1524000" y="543073"/>
            <a:ext cx="14249400" cy="680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>
            <a:lvl1pPr>
              <a:lnSpc>
                <a:spcPct val="129808"/>
              </a:lnSpc>
              <a:defRPr sz="3200" i="1">
                <a:solidFill>
                  <a:srgbClr val="1F4E79"/>
                </a:solidFill>
              </a:defRPr>
            </a:lvl1pPr>
          </a:lstStyle>
          <a:p>
            <a:r>
              <a:rPr lang="nl-NL" dirty="0"/>
              <a:t>06: Tips</a:t>
            </a:r>
          </a:p>
        </p:txBody>
      </p:sp>
      <p:sp>
        <p:nvSpPr>
          <p:cNvPr id="13" name="Shape 0">
            <a:extLst>
              <a:ext uri="{FF2B5EF4-FFF2-40B4-BE49-F238E27FC236}">
                <a16:creationId xmlns:a16="http://schemas.microsoft.com/office/drawing/2014/main" id="{74632A3D-4E88-82BF-F186-BA879E5F9E9E}"/>
              </a:ext>
            </a:extLst>
          </p:cNvPr>
          <p:cNvSpPr/>
          <p:nvPr/>
        </p:nvSpPr>
        <p:spPr>
          <a:xfrm>
            <a:off x="0" y="0"/>
            <a:ext cx="209550" cy="102870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Shape 1">
            <a:extLst>
              <a:ext uri="{FF2B5EF4-FFF2-40B4-BE49-F238E27FC236}">
                <a16:creationId xmlns:a16="http://schemas.microsoft.com/office/drawing/2014/main" id="{BE48362D-5F14-C2E9-1422-F4AF77DC8D53}"/>
              </a:ext>
            </a:extLst>
          </p:cNvPr>
          <p:cNvSpPr/>
          <p:nvPr/>
        </p:nvSpPr>
        <p:spPr>
          <a:xfrm flipV="1">
            <a:off x="2088700" y="1166834"/>
            <a:ext cx="9865175" cy="57066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1" name="TextBox 163">
            <a:extLst>
              <a:ext uri="{FF2B5EF4-FFF2-40B4-BE49-F238E27FC236}">
                <a16:creationId xmlns:a16="http://schemas.microsoft.com/office/drawing/2014/main" id="{4BC5463D-70EC-06E4-2BAE-92815D9ECB83}"/>
              </a:ext>
            </a:extLst>
          </p:cNvPr>
          <p:cNvSpPr txBox="1"/>
          <p:nvPr/>
        </p:nvSpPr>
        <p:spPr>
          <a:xfrm>
            <a:off x="2088700" y="2141831"/>
            <a:ext cx="5264600" cy="72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Filter vóór download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Eerst lijsten, dan alleen ophalen wat nodig is</a:t>
            </a:r>
          </a:p>
        </p:txBody>
      </p:sp>
      <p:sp>
        <p:nvSpPr>
          <p:cNvPr id="43" name="TextBox 165">
            <a:extLst>
              <a:ext uri="{FF2B5EF4-FFF2-40B4-BE49-F238E27FC236}">
                <a16:creationId xmlns:a16="http://schemas.microsoft.com/office/drawing/2014/main" id="{60FD2D3D-8307-E119-11ED-E27FD051FC83}"/>
              </a:ext>
            </a:extLst>
          </p:cNvPr>
          <p:cNvSpPr txBox="1"/>
          <p:nvPr/>
        </p:nvSpPr>
        <p:spPr>
          <a:xfrm>
            <a:off x="2088699" y="5711587"/>
            <a:ext cx="6760025" cy="717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 err="1">
                <a:latin typeface="+mj-lt"/>
                <a:cs typeface="Open Sans" panose="020B0606030504020204" pitchFamily="34" charset="0"/>
              </a:rPr>
              <a:t>ChangeDetector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Snapshot bewaren en alleen wijzigingen verwerken</a:t>
            </a:r>
          </a:p>
        </p:txBody>
      </p:sp>
      <p:sp>
        <p:nvSpPr>
          <p:cNvPr id="47" name="TextBox 167">
            <a:extLst>
              <a:ext uri="{FF2B5EF4-FFF2-40B4-BE49-F238E27FC236}">
                <a16:creationId xmlns:a16="http://schemas.microsoft.com/office/drawing/2014/main" id="{B85DF88D-250B-9462-2CC3-7D027F8FD4BC}"/>
              </a:ext>
            </a:extLst>
          </p:cNvPr>
          <p:cNvSpPr txBox="1"/>
          <p:nvPr/>
        </p:nvSpPr>
        <p:spPr>
          <a:xfrm>
            <a:off x="2088700" y="3382661"/>
            <a:ext cx="7836119" cy="724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>
                <a:latin typeface="+mj-lt"/>
                <a:cs typeface="Open Sans" panose="020B0606030504020204" pitchFamily="34" charset="0"/>
              </a:rPr>
              <a:t>Minimale rechten</a:t>
            </a:r>
            <a:br>
              <a:rPr lang="nl-NL" sz="2800" b="1" dirty="0">
                <a:latin typeface="+mj-lt"/>
                <a:cs typeface="Open Sans" panose="020B0606030504020204" pitchFamily="34" charset="0"/>
              </a:rPr>
            </a:br>
            <a:endParaRPr lang="nl-NL" sz="28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Alleen wat de workflow nodig heeft — sneller goedgekeurd</a:t>
            </a:r>
          </a:p>
        </p:txBody>
      </p:sp>
      <p:sp>
        <p:nvSpPr>
          <p:cNvPr id="53" name="TextBox 167">
            <a:extLst>
              <a:ext uri="{FF2B5EF4-FFF2-40B4-BE49-F238E27FC236}">
                <a16:creationId xmlns:a16="http://schemas.microsoft.com/office/drawing/2014/main" id="{97B3B603-4540-C64E-869A-7C1FEA06611F}"/>
              </a:ext>
            </a:extLst>
          </p:cNvPr>
          <p:cNvSpPr txBox="1"/>
          <p:nvPr/>
        </p:nvSpPr>
        <p:spPr>
          <a:xfrm>
            <a:off x="2088700" y="4620974"/>
            <a:ext cx="6445700" cy="717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nl-NL" sz="2800" b="1" dirty="0" err="1">
                <a:latin typeface="+mj-lt"/>
                <a:cs typeface="Open Sans" panose="020B0606030504020204" pitchFamily="34" charset="0"/>
              </a:rPr>
              <a:t>Secret</a:t>
            </a:r>
            <a:r>
              <a:rPr lang="nl-NL" sz="2800" b="1" dirty="0">
                <a:latin typeface="+mj-lt"/>
                <a:cs typeface="Open Sans" panose="020B0606030504020204" pitchFamily="34" charset="0"/>
              </a:rPr>
              <a:t> in beheer</a:t>
            </a:r>
          </a:p>
          <a:p>
            <a:pPr>
              <a:lnSpc>
                <a:spcPts val="1600"/>
              </a:lnSpc>
            </a:pPr>
            <a:endParaRPr lang="nl-NL" sz="1600" b="1" dirty="0">
              <a:latin typeface="+mj-lt"/>
              <a:cs typeface="Open Sans" panose="020B0606030504020204" pitchFamily="34" charset="0"/>
            </a:endParaRPr>
          </a:p>
          <a:p>
            <a:pPr>
              <a:lnSpc>
                <a:spcPts val="1600"/>
              </a:lnSpc>
            </a:pPr>
            <a:r>
              <a:rPr lang="nl-NL" sz="2000" dirty="0">
                <a:latin typeface="+mj-lt"/>
                <a:cs typeface="Open Sans" panose="020B0606030504020204" pitchFamily="34" charset="0"/>
              </a:rPr>
              <a:t>Vervaldatum vastleggen, niet in iemands hoofd</a:t>
            </a:r>
          </a:p>
        </p:txBody>
      </p:sp>
    </p:spTree>
    <p:extLst>
      <p:ext uri="{BB962C8B-B14F-4D97-AF65-F5344CB8AC3E}">
        <p14:creationId xmlns:p14="http://schemas.microsoft.com/office/powerpoint/2010/main" val="12160641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019175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1524000" y="1619250"/>
            <a:ext cx="16764000" cy="8763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4650" dirty="0">
                <a:latin typeface="Arial" pitchFamily="34" charset="0"/>
                <a:cs typeface="Arial" pitchFamily="34" charset="-120"/>
              </a:rPr>
              <a:t>CONTACT</a:t>
            </a:r>
            <a:endParaRPr lang="en-US" sz="4650" dirty="0"/>
          </a:p>
        </p:txBody>
      </p:sp>
      <p:sp>
        <p:nvSpPr>
          <p:cNvPr id="4" name="Shape 2"/>
          <p:cNvSpPr/>
          <p:nvPr/>
        </p:nvSpPr>
        <p:spPr>
          <a:xfrm>
            <a:off x="1524000" y="2686050"/>
            <a:ext cx="1238250" cy="3810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/>
          <p:nvPr/>
        </p:nvSpPr>
        <p:spPr>
          <a:xfrm>
            <a:off x="1524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b="1" kern="0" spc="225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NAAM</a:t>
            </a:r>
            <a:endParaRPr lang="en-US" sz="1875" dirty="0"/>
          </a:p>
        </p:txBody>
      </p:sp>
      <p:sp>
        <p:nvSpPr>
          <p:cNvPr id="6" name="Text 4"/>
          <p:cNvSpPr/>
          <p:nvPr/>
        </p:nvSpPr>
        <p:spPr>
          <a:xfrm>
            <a:off x="1524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1950" dirty="0">
                <a:latin typeface="Arial" pitchFamily="34" charset="0"/>
                <a:ea typeface="Arial" pitchFamily="34" charset="-122"/>
                <a:cs typeface="Arial" pitchFamily="34" charset="-120"/>
              </a:rPr>
              <a:t>Rabindra Bajracharya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858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b="1" kern="0" spc="225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E-MAIL</a:t>
            </a:r>
            <a:endParaRPr lang="en-US" sz="1875" dirty="0"/>
          </a:p>
        </p:txBody>
      </p:sp>
      <p:sp>
        <p:nvSpPr>
          <p:cNvPr id="8" name="Text 6"/>
          <p:cNvSpPr/>
          <p:nvPr/>
        </p:nvSpPr>
        <p:spPr>
          <a:xfrm>
            <a:off x="6858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1950" dirty="0">
                <a:latin typeface="Arial" pitchFamily="34" charset="0"/>
                <a:ea typeface="Arial" pitchFamily="34" charset="-122"/>
                <a:cs typeface="Arial" pitchFamily="34" charset="-120"/>
              </a:rPr>
              <a:t>r.bajracharya@vicrea.nl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2192000" y="3390900"/>
            <a:ext cx="5029200" cy="3746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b="1" kern="0" spc="225" dirty="0">
                <a:solidFill>
                  <a:srgbClr val="009B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MOBIEL</a:t>
            </a:r>
            <a:endParaRPr lang="en-US" sz="1875" dirty="0"/>
          </a:p>
        </p:txBody>
      </p:sp>
      <p:sp>
        <p:nvSpPr>
          <p:cNvPr id="10" name="Text 8"/>
          <p:cNvSpPr/>
          <p:nvPr/>
        </p:nvSpPr>
        <p:spPr>
          <a:xfrm>
            <a:off x="12192000" y="3860800"/>
            <a:ext cx="5029200" cy="434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41818"/>
              </a:lnSpc>
              <a:buNone/>
            </a:pPr>
            <a:r>
              <a:rPr lang="en-US" sz="1950" dirty="0">
                <a:latin typeface="Arial" pitchFamily="34" charset="0"/>
                <a:ea typeface="Arial" pitchFamily="34" charset="-122"/>
                <a:cs typeface="Arial" pitchFamily="34" charset="-120"/>
              </a:rPr>
              <a:t>06228 44440</a:t>
            </a:r>
            <a:endParaRPr lang="en-US" sz="1950" dirty="0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298260"/>
            <a:ext cx="2286000" cy="46474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7C6AEC-A125-6E11-42DA-318838DCC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0B0BFD7-998A-0B87-2B6D-E1E0A38BB8EA}"/>
              </a:ext>
            </a:extLst>
          </p:cNvPr>
          <p:cNvSpPr/>
          <p:nvPr/>
        </p:nvSpPr>
        <p:spPr>
          <a:xfrm>
            <a:off x="0" y="10191750"/>
            <a:ext cx="18288000" cy="95250"/>
          </a:xfrm>
          <a:prstGeom prst="rect">
            <a:avLst/>
          </a:prstGeom>
          <a:solidFill>
            <a:srgbClr val="009BDE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FC0001A-783C-0EC8-FD36-766B1B8B5A1A}"/>
              </a:ext>
            </a:extLst>
          </p:cNvPr>
          <p:cNvSpPr/>
          <p:nvPr/>
        </p:nvSpPr>
        <p:spPr>
          <a:xfrm>
            <a:off x="0" y="3855720"/>
            <a:ext cx="18288000" cy="1287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6600" dirty="0" err="1">
                <a:latin typeface="Arial" pitchFamily="34" charset="0"/>
                <a:cs typeface="Arial" pitchFamily="34" charset="-120"/>
              </a:rPr>
              <a:t>Koffie</a:t>
            </a:r>
            <a:r>
              <a:rPr lang="en-US" sz="6600" dirty="0">
                <a:latin typeface="Arial" pitchFamily="34" charset="0"/>
                <a:cs typeface="Arial" pitchFamily="34" charset="-120"/>
              </a:rPr>
              <a:t> Pauze</a:t>
            </a:r>
            <a:endParaRPr lang="en-US" sz="4650" dirty="0"/>
          </a:p>
        </p:txBody>
      </p:sp>
      <p:pic>
        <p:nvPicPr>
          <p:cNvPr id="11" name="Image 0" descr="preencoded.png">
            <a:extLst>
              <a:ext uri="{FF2B5EF4-FFF2-40B4-BE49-F238E27FC236}">
                <a16:creationId xmlns:a16="http://schemas.microsoft.com/office/drawing/2014/main" id="{D7BBE6CB-E73F-099D-08E7-4DAC6F618F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8298260"/>
            <a:ext cx="2286000" cy="46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82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61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2C60AF-FD96-405D-B740-B9225DFCBE5A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5ac02f86-5607-4b39-a321-ba060cba9515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C99AC4D7C73048B86767617F04EE9B" ma:contentTypeVersion="20" ma:contentTypeDescription="Create a new document." ma:contentTypeScope="" ma:versionID="69b6adf58f44cb173733b6daedf86409">
  <xsd:schema xmlns:xsd="http://www.w3.org/2001/XMLSchema" xmlns:xs="http://www.w3.org/2001/XMLSchema" xmlns:p="http://schemas.microsoft.com/office/2006/metadata/properties" xmlns:ns2="b68ddf78-8f35-4354-823e-d0925359c64f" xmlns:ns3="2ad95573-7601-4e6d-8460-39b53ed7d4db" targetNamespace="http://schemas.microsoft.com/office/2006/metadata/properties" ma:root="true" ma:fieldsID="34fcd174c4c98e18aaa8f3f029d89c99" ns2:_="" ns3:_="">
    <xsd:import namespace="b68ddf78-8f35-4354-823e-d0925359c64f"/>
    <xsd:import namespace="2ad95573-7601-4e6d-8460-39b53ed7d4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Documentversi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8ddf78-8f35-4354-823e-d0925359c6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dbb80e9-6469-4c00-b1be-839afe9aeb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ocumentversie" ma:index="26" nillable="true" ma:displayName="Documentversie" ma:format="Dropdown" ma:internalName="Documentversie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d95573-7601-4e6d-8460-39b53ed7d4db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715b31c-3ff9-431d-84df-0a168f61a881}" ma:internalName="TaxCatchAll" ma:showField="CatchAllData" ma:web="2ad95573-7601-4e6d-8460-39b53ed7d4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versie xmlns="b68ddf78-8f35-4354-823e-d0925359c64f" xsi:nil="true"/>
    <lcf76f155ced4ddcb4097134ff3c332f xmlns="b68ddf78-8f35-4354-823e-d0925359c64f">
      <Terms xmlns="http://schemas.microsoft.com/office/infopath/2007/PartnerControls"/>
    </lcf76f155ced4ddcb4097134ff3c332f>
    <TaxCatchAll xmlns="2ad95573-7601-4e6d-8460-39b53ed7d4db" xsi:nil="true"/>
  </documentManagement>
</p:properties>
</file>

<file path=customXml/itemProps1.xml><?xml version="1.0" encoding="utf-8"?>
<ds:datastoreItem xmlns:ds="http://schemas.openxmlformats.org/officeDocument/2006/customXml" ds:itemID="{03ADAF47-FBB8-4FE8-A2DB-CCA015E8C388}"/>
</file>

<file path=customXml/itemProps2.xml><?xml version="1.0" encoding="utf-8"?>
<ds:datastoreItem xmlns:ds="http://schemas.openxmlformats.org/officeDocument/2006/customXml" ds:itemID="{740D64EE-7115-42C2-8563-CC88FC9AADDB}"/>
</file>

<file path=customXml/itemProps3.xml><?xml version="1.0" encoding="utf-8"?>
<ds:datastoreItem xmlns:ds="http://schemas.openxmlformats.org/officeDocument/2006/customXml" ds:itemID="{0AFA28CB-0BD2-4E18-8215-026C5789DE15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1904</Words>
  <Application>Microsoft Office PowerPoint</Application>
  <PresentationFormat>Custom</PresentationFormat>
  <Paragraphs>344</Paragraphs>
  <Slides>30</Slides>
  <Notes>30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Aptos</vt:lpstr>
      <vt:lpstr>Arial</vt:lpstr>
      <vt:lpstr>Calibri Light</vt:lpstr>
      <vt:lpstr>Courier New</vt:lpstr>
      <vt:lpstr>Open Sans</vt:lpstr>
      <vt:lpstr>Open Sans bold</vt:lpstr>
      <vt:lpstr>Open Sans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Rabindra Bajracharya</cp:lastModifiedBy>
  <cp:revision>1</cp:revision>
  <dcterms:created xsi:type="dcterms:W3CDTF">2026-09-11T07:37:27Z</dcterms:created>
  <dcterms:modified xsi:type="dcterms:W3CDTF">2026-09-21T13:19:39Z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0x01010082C99AC4D7C73048B86767617F04EE9B</vt:lpwstr>
  </property>
</Properties>
</file>