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12"/>
  </p:sldMasterIdLst>
  <p:notesMasterIdLst>
    <p:notesMasterId r:id="rId35"/>
  </p:notesMasterIdLst>
  <p:handoutMasterIdLst>
    <p:handoutMasterId r:id="rId36"/>
  </p:handoutMasterIdLst>
  <p:sldIdLst>
    <p:sldId id="273" r:id="rId13"/>
    <p:sldId id="287" r:id="rId14"/>
    <p:sldId id="2144446386" r:id="rId15"/>
    <p:sldId id="2144446390" r:id="rId16"/>
    <p:sldId id="2144446376" r:id="rId17"/>
    <p:sldId id="2144446391" r:id="rId18"/>
    <p:sldId id="2144446392" r:id="rId19"/>
    <p:sldId id="2144446394" r:id="rId20"/>
    <p:sldId id="2144446399" r:id="rId21"/>
    <p:sldId id="2144446400" r:id="rId22"/>
    <p:sldId id="2144446401" r:id="rId23"/>
    <p:sldId id="2144446414" r:id="rId24"/>
    <p:sldId id="2144446409" r:id="rId25"/>
    <p:sldId id="2144446395" r:id="rId26"/>
    <p:sldId id="2144446413" r:id="rId27"/>
    <p:sldId id="2144446403" r:id="rId28"/>
    <p:sldId id="2144446396" r:id="rId29"/>
    <p:sldId id="2144446405" r:id="rId30"/>
    <p:sldId id="2144446397" r:id="rId31"/>
    <p:sldId id="2144446407" r:id="rId32"/>
    <p:sldId id="2144446412" r:id="rId33"/>
    <p:sldId id="214444640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366" userDrawn="1">
          <p15:clr>
            <a:srgbClr val="5ACBF0"/>
          </p15:clr>
        </p15:guide>
        <p15:guide id="4" orient="horz" pos="1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414141"/>
    <a:srgbClr val="CCFF00"/>
    <a:srgbClr val="00C300"/>
    <a:srgbClr val="AAEEAA"/>
    <a:srgbClr val="CCEECC"/>
    <a:srgbClr val="DDFF77"/>
    <a:srgbClr val="BBFF00"/>
    <a:srgbClr val="FBF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19FC7D-93F7-42ED-9873-87A856896C29}" v="1" dt="2026-09-17T07:17:18.677"/>
  </p1510:revLst>
</p1510:revInfo>
</file>

<file path=ppt/tableStyles.xml><?xml version="1.0" encoding="utf-8"?>
<a:tblStyleLst xmlns:a="http://schemas.openxmlformats.org/drawingml/2006/main" def="{72833802-FEF1-4C79-8D5D-14CF1EAF98D9}">
  <a:tblStyle styleId="{F800B559-55DF-4324-A70D-7A5FB1BD5379}" styleName="KPN">
    <a:wholeTbl>
      <a:tcTxStyle>
        <a:fontRef idx="minor">
          <a:prstClr val="black"/>
        </a:fontRef>
        <a:srgbClr val="1E1E1E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6350" cmpd="sng">
              <a:solidFill>
                <a:srgbClr val="1E1E1E"/>
              </a:solidFill>
            </a:ln>
          </a:top>
          <a:bottom>
            <a:ln w="6350" cmpd="sng">
              <a:solidFill>
                <a:srgbClr val="1E1E1E"/>
              </a:solidFill>
            </a:ln>
          </a:bottom>
          <a:insideH>
            <a:ln w="6350" cmpd="sng">
              <a:solidFill>
                <a:srgbClr val="1E1E1E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>
              <a:tint val="100000"/>
              <a:alpha val="0"/>
            </a:srgbClr>
          </a:solidFill>
        </a:fill>
      </a:tcStyle>
    </a:wholeTbl>
    <a:band1H>
      <a:tcStyle>
        <a:tcBdr/>
        <a:fill>
          <a:solidFill>
            <a:srgbClr val="FAFAFA">
              <a:tint val="100000"/>
            </a:srgbClr>
          </a:solidFill>
        </a:fill>
      </a:tcStyle>
    </a:band1H>
    <a:band2H>
      <a:tcStyle>
        <a:tcBdr/>
        <a:fill>
          <a:solidFill>
            <a:srgbClr val="FFFFFF">
              <a:tint val="100000"/>
            </a:srgbClr>
          </a:solidFill>
        </a:fill>
      </a:tcStyle>
    </a:band2H>
    <a:band1V>
      <a:tcStyle>
        <a:tcBdr/>
        <a:fill>
          <a:solidFill>
            <a:srgbClr val="FAFAFA">
              <a:tint val="100000"/>
            </a:srgbClr>
          </a:solidFill>
        </a:fill>
      </a:tcStyle>
    </a:band1V>
    <a:band2V>
      <a:tcStyle>
        <a:tcBdr/>
        <a:fill>
          <a:solidFill>
            <a:srgbClr val="FFFFFF">
              <a:tint val="100000"/>
            </a:srgbClr>
          </a:solidFill>
        </a:fill>
      </a:tcStyle>
    </a:band2V>
    <a:lastCol>
      <a:tcTxStyle b="off">
        <a:fontRef idx="minor">
          <a:prstClr val="black"/>
        </a:fontRef>
        <a:srgbClr val="1E1E1E"/>
      </a:tcTxStyle>
      <a:tcStyle>
        <a:tcBdr>
          <a:insideH>
            <a:ln w="6350" cmpd="sng">
              <a:solidFill>
                <a:srgbClr val="FFFFFF"/>
              </a:solidFill>
            </a:ln>
          </a:insideH>
        </a:tcBdr>
        <a:fill>
          <a:solidFill>
            <a:srgbClr val="00C300">
              <a:alpha val="100000"/>
            </a:srgbClr>
          </a:solidFill>
        </a:fill>
      </a:tcStyle>
    </a:lastCol>
    <a:firstCol>
      <a:tcTxStyle b="off">
        <a:fontRef idx="minor">
          <a:prstClr val="black"/>
        </a:fontRef>
        <a:srgbClr val="1E1E1E"/>
      </a:tcTxStyle>
      <a:tcStyle>
        <a:tcBdr/>
      </a:tcStyle>
    </a:firstCol>
    <a:lastRow>
      <a:tcTxStyle b="on">
        <a:fontRef idx="minor">
          <a:prstClr val="black"/>
        </a:fontRef>
        <a:srgbClr val="1E1E1E"/>
      </a:tcTxStyle>
      <a:tcStyle>
        <a:tcBdr>
          <a:top>
            <a:ln w="12700" cmpd="sng">
              <a:solidFill>
                <a:srgbClr val="1E1E1E"/>
              </a:solidFill>
            </a:ln>
          </a:top>
        </a:tcBdr>
      </a:tcStyle>
    </a:lastRow>
    <a:firstRow>
      <a:tcTxStyle b="on">
        <a:fontRef idx="minor">
          <a:prstClr val="white"/>
        </a:fontRef>
        <a:srgbClr val="FFFFFF"/>
      </a:tcTxStyle>
      <a:tcStyle>
        <a:tcBdr>
          <a:top>
            <a:ln w="0" cmpd="sng">
              <a:solidFill>
                <a:srgbClr val="00C300"/>
              </a:solidFill>
            </a:ln>
          </a:top>
          <a:bottom>
            <a:ln w="38100" cmpd="sng">
              <a:solidFill>
                <a:srgbClr val="00C300"/>
              </a:solidFill>
            </a:ln>
          </a:bottom>
        </a:tcBdr>
        <a:fill>
          <a:solidFill>
            <a:srgbClr val="00C300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prstClr val="black"/>
        </a:fontRef>
        <a:srgbClr val="1E1E1E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0" cmpd="sng">
              <a:solidFill>
                <a:srgbClr val="FFFFFF"/>
              </a:solidFill>
            </a:ln>
          </a:right>
          <a:top>
            <a:ln w="6350" cmpd="sng">
              <a:solidFill>
                <a:srgbClr val="1E1E1E"/>
              </a:solidFill>
            </a:ln>
          </a:top>
          <a:bottom>
            <a:ln w="6350" cmpd="sng">
              <a:solidFill>
                <a:srgbClr val="1E1E1E"/>
              </a:solidFill>
            </a:ln>
          </a:bottom>
          <a:insideH>
            <a:ln w="6350" cmpd="sng">
              <a:solidFill>
                <a:srgbClr val="1E1E1E"/>
              </a:solidFill>
            </a:ln>
          </a:insideH>
          <a:insideV>
            <a:ln w="0" cmpd="sng">
              <a:solidFill>
                <a:srgbClr val="FFFFFF"/>
              </a:solidFill>
            </a:ln>
          </a:insideV>
        </a:tcBdr>
        <a:fill>
          <a:solidFill>
            <a:srgbClr val="FFFFFF">
              <a:tint val="100000"/>
              <a:alpha val="0"/>
            </a:srgbClr>
          </a:solidFill>
        </a:fill>
      </a:tcStyle>
    </a:wholeTbl>
    <a:band1H>
      <a:tcStyle>
        <a:tcBdr/>
        <a:fill>
          <a:solidFill>
            <a:srgbClr val="FAFAFA">
              <a:tint val="100000"/>
            </a:srgbClr>
          </a:solidFill>
        </a:fill>
      </a:tcStyle>
    </a:band1H>
    <a:band2H>
      <a:tcStyle>
        <a:tcBdr/>
        <a:fill>
          <a:solidFill>
            <a:srgbClr val="FFFFFF">
              <a:tint val="100000"/>
            </a:srgbClr>
          </a:solidFill>
        </a:fill>
      </a:tcStyle>
    </a:band2H>
    <a:band1V>
      <a:tcStyle>
        <a:tcBdr/>
        <a:fill>
          <a:solidFill>
            <a:srgbClr val="FAFAFA">
              <a:tint val="100000"/>
            </a:srgbClr>
          </a:solidFill>
        </a:fill>
      </a:tcStyle>
    </a:band1V>
    <a:band2V>
      <a:tcStyle>
        <a:tcBdr/>
        <a:fill>
          <a:solidFill>
            <a:srgbClr val="FFFFFF">
              <a:tint val="100000"/>
            </a:srgbClr>
          </a:solidFill>
        </a:fill>
      </a:tcStyle>
    </a:band2V>
    <a:lastCol>
      <a:tcTxStyle b="off">
        <a:fontRef idx="minor">
          <a:prstClr val="black"/>
        </a:fontRef>
        <a:srgbClr val="1E1E1E"/>
      </a:tcTxStyle>
      <a:tcStyle>
        <a:tcBdr>
          <a:insideH>
            <a:ln w="6350" cmpd="sng">
              <a:solidFill>
                <a:srgbClr val="FFFFFF"/>
              </a:solidFill>
            </a:ln>
          </a:insideH>
        </a:tcBdr>
        <a:fill>
          <a:solidFill>
            <a:srgbClr val="00C300">
              <a:alpha val="100000"/>
            </a:srgbClr>
          </a:solidFill>
        </a:fill>
      </a:tcStyle>
    </a:lastCol>
    <a:firstCol>
      <a:tcTxStyle b="off">
        <a:fontRef idx="minor">
          <a:prstClr val="black"/>
        </a:fontRef>
        <a:srgbClr val="1E1E1E"/>
      </a:tcTxStyle>
      <a:tcStyle>
        <a:tcBdr/>
      </a:tcStyle>
    </a:firstCol>
    <a:lastRow>
      <a:tcTxStyle b="on">
        <a:fontRef idx="minor">
          <a:prstClr val="black"/>
        </a:fontRef>
        <a:srgbClr val="1E1E1E"/>
      </a:tcTxStyle>
      <a:tcStyle>
        <a:tcBdr>
          <a:top>
            <a:ln w="12700" cmpd="sng">
              <a:solidFill>
                <a:srgbClr val="1E1E1E"/>
              </a:solidFill>
            </a:ln>
          </a:top>
        </a:tcBdr>
      </a:tcStyle>
    </a:lastRow>
    <a:firstRow>
      <a:tcTxStyle b="on">
        <a:fontRef idx="minor">
          <a:prstClr val="white"/>
        </a:fontRef>
        <a:srgbClr val="FFFFFF"/>
      </a:tcTxStyle>
      <a:tcStyle>
        <a:tcBdr>
          <a:top>
            <a:ln w="0" cmpd="sng">
              <a:solidFill>
                <a:srgbClr val="00C300"/>
              </a:solidFill>
            </a:ln>
          </a:top>
          <a:bottom>
            <a:ln w="38100" cmpd="sng">
              <a:solidFill>
                <a:srgbClr val="00C300"/>
              </a:solidFill>
            </a:ln>
          </a:bottom>
        </a:tcBdr>
        <a:fill>
          <a:solidFill>
            <a:srgbClr val="00C300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58" y="134"/>
      </p:cViewPr>
      <p:guideLst>
        <p:guide pos="3840"/>
        <p:guide orient="horz" pos="1366"/>
        <p:guide orient="horz" pos="116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heme" Target="theme/theme1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microsoft.com/office/2015/10/relationships/revisionInfo" Target="revisionInfo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handoutMaster" Target="handoutMasters/handoutMaster1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koop, Jannes van" userId="974ab85c-1ccf-4d37-b72b-fa2fd4d882b2" providerId="ADAL" clId="{1C445244-B570-433A-B2ED-B2AEE5A7C1E6}"/>
    <pc:docChg chg="custSel delSld modSld">
      <pc:chgData name="Winkoop, Jannes van" userId="974ab85c-1ccf-4d37-b72b-fa2fd4d882b2" providerId="ADAL" clId="{1C445244-B570-433A-B2ED-B2AEE5A7C1E6}" dt="2026-09-17T07:20:00.907" v="17" actId="47"/>
      <pc:docMkLst>
        <pc:docMk/>
      </pc:docMkLst>
      <pc:sldChg chg="del">
        <pc:chgData name="Winkoop, Jannes van" userId="974ab85c-1ccf-4d37-b72b-fa2fd4d882b2" providerId="ADAL" clId="{1C445244-B570-433A-B2ED-B2AEE5A7C1E6}" dt="2026-09-17T07:19:57.612" v="16" actId="47"/>
        <pc:sldMkLst>
          <pc:docMk/>
          <pc:sldMk cId="3972827695" sldId="2144446404"/>
        </pc:sldMkLst>
      </pc:sldChg>
      <pc:sldChg chg="addSp delSp modSp mod">
        <pc:chgData name="Winkoop, Jannes van" userId="974ab85c-1ccf-4d37-b72b-fa2fd4d882b2" providerId="ADAL" clId="{1C445244-B570-433A-B2ED-B2AEE5A7C1E6}" dt="2026-09-17T07:19:04.608" v="14" actId="14100"/>
        <pc:sldMkLst>
          <pc:docMk/>
          <pc:sldMk cId="3779028274" sldId="2144446409"/>
        </pc:sldMkLst>
        <pc:spChg chg="add del mod">
          <ac:chgData name="Winkoop, Jannes van" userId="974ab85c-1ccf-4d37-b72b-fa2fd4d882b2" providerId="ADAL" clId="{1C445244-B570-433A-B2ED-B2AEE5A7C1E6}" dt="2026-09-17T07:18:10.428" v="7" actId="478"/>
          <ac:spMkLst>
            <pc:docMk/>
            <pc:sldMk cId="3779028274" sldId="2144446409"/>
            <ac:spMk id="10" creationId="{618E3DA8-CA2D-2F87-7C4B-099BC9A222A8}"/>
          </ac:spMkLst>
        </pc:spChg>
        <pc:spChg chg="add mod">
          <ac:chgData name="Winkoop, Jannes van" userId="974ab85c-1ccf-4d37-b72b-fa2fd4d882b2" providerId="ADAL" clId="{1C445244-B570-433A-B2ED-B2AEE5A7C1E6}" dt="2026-09-17T07:19:04.608" v="14" actId="14100"/>
          <ac:spMkLst>
            <pc:docMk/>
            <pc:sldMk cId="3779028274" sldId="2144446409"/>
            <ac:spMk id="11" creationId="{F2FCE828-3F4F-4169-851A-49697B646502}"/>
          </ac:spMkLst>
        </pc:spChg>
        <pc:spChg chg="add mod">
          <ac:chgData name="Winkoop, Jannes van" userId="974ab85c-1ccf-4d37-b72b-fa2fd4d882b2" providerId="ADAL" clId="{1C445244-B570-433A-B2ED-B2AEE5A7C1E6}" dt="2026-09-17T07:18:58.511" v="13" actId="1076"/>
          <ac:spMkLst>
            <pc:docMk/>
            <pc:sldMk cId="3779028274" sldId="2144446409"/>
            <ac:spMk id="13" creationId="{8EA01614-F110-E264-7F2E-062D626B69EC}"/>
          </ac:spMkLst>
        </pc:spChg>
        <pc:graphicFrameChg chg="add del mod">
          <ac:chgData name="Winkoop, Jannes van" userId="974ab85c-1ccf-4d37-b72b-fa2fd4d882b2" providerId="ADAL" clId="{1C445244-B570-433A-B2ED-B2AEE5A7C1E6}" dt="2026-09-17T07:17:34.151" v="3" actId="478"/>
          <ac:graphicFrameMkLst>
            <pc:docMk/>
            <pc:sldMk cId="3779028274" sldId="2144446409"/>
            <ac:graphicFrameMk id="2" creationId="{BB2ABB7A-8120-20E7-809F-408AF3DCEA25}"/>
          </ac:graphicFrameMkLst>
        </pc:graphicFrameChg>
        <pc:picChg chg="add del">
          <ac:chgData name="Winkoop, Jannes van" userId="974ab85c-1ccf-4d37-b72b-fa2fd4d882b2" providerId="ADAL" clId="{1C445244-B570-433A-B2ED-B2AEE5A7C1E6}" dt="2026-09-17T07:17:31.357" v="2" actId="478"/>
          <ac:picMkLst>
            <pc:docMk/>
            <pc:sldMk cId="3779028274" sldId="2144446409"/>
            <ac:picMk id="7" creationId="{271DD85F-EED2-511C-58AD-7F0469815E61}"/>
          </ac:picMkLst>
        </pc:picChg>
        <pc:picChg chg="add">
          <ac:chgData name="Winkoop, Jannes van" userId="974ab85c-1ccf-4d37-b72b-fa2fd4d882b2" providerId="ADAL" clId="{1C445244-B570-433A-B2ED-B2AEE5A7C1E6}" dt="2026-09-17T07:17:37.405" v="4" actId="22"/>
          <ac:picMkLst>
            <pc:docMk/>
            <pc:sldMk cId="3779028274" sldId="2144446409"/>
            <ac:picMk id="9" creationId="{E856632B-E70A-A820-02C9-018B9C27426C}"/>
          </ac:picMkLst>
        </pc:picChg>
      </pc:sldChg>
      <pc:sldChg chg="del">
        <pc:chgData name="Winkoop, Jannes van" userId="974ab85c-1ccf-4d37-b72b-fa2fd4d882b2" providerId="ADAL" clId="{1C445244-B570-433A-B2ED-B2AEE5A7C1E6}" dt="2026-09-17T07:19:56.161" v="15" actId="47"/>
        <pc:sldMkLst>
          <pc:docMk/>
          <pc:sldMk cId="3468284425" sldId="2144446410"/>
        </pc:sldMkLst>
      </pc:sldChg>
      <pc:sldChg chg="del">
        <pc:chgData name="Winkoop, Jannes van" userId="974ab85c-1ccf-4d37-b72b-fa2fd4d882b2" providerId="ADAL" clId="{1C445244-B570-433A-B2ED-B2AEE5A7C1E6}" dt="2026-09-17T07:20:00.907" v="17" actId="47"/>
        <pc:sldMkLst>
          <pc:docMk/>
          <pc:sldMk cId="1556006953" sldId="21444464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931049-DB6F-5203-89FE-473C47C98E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AF2EF0-5ABF-CDBF-3D75-8C7F87FF4A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13905-FE0E-4645-BC89-259FECF83476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BAE6E-AAFF-F280-16A5-75A53D5B52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CF998-FF9D-E246-34F9-0B09AA67E8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2278B-2346-4539-AA10-0A0AEC091B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378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BD5B5-3A38-4423-AF09-EE1DF7E81FF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4BB1C-3AEB-4EB8-A9B3-1D07BC99409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18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9A538-3038-7A3E-98D2-9017AADFB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212C9-9E7C-BC95-B1E9-CD76D2F18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84AC29-DD58-0B81-8FD0-318B1B83F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5587A-418A-94A0-F65E-BB5EB51C0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640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88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9A028-1590-BCEE-AA5E-D42244F2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A505F-5331-2EA2-5941-A0A2422A1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27BDD-D31E-73D2-8717-14E3ED84A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46AAA-CFD7-68BC-DAD2-2933A88E2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209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BF2F8-B326-89A6-9F72-446A1F764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768FB-0145-97DF-5445-5FAD02C78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C9C7F-4A97-02CE-6F8F-872C7999E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AD5020-F48D-DE88-E4D5-84D9EA668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57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A5B85-70F7-A755-B47A-5D240FA3C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45FC6-E934-01DB-6513-7BBFD95FB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D9C19-C7EF-4746-1C44-1EB38BC71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9F58A-DF1D-25F3-ECD9-24931D943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506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BF5C7-85CE-3748-0CF2-8DAE5FB81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50D08B-45A8-F20F-10B4-2646097E1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DE871-FBE9-8D23-B28F-D28807856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C2B78-F52E-996B-D088-16D489D51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825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C4D4A-CA5C-8D5F-C607-2650474F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22DAF3-99B9-6A21-6B62-0B4FF1F10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55B20D-81C7-2CAA-6BDF-E8E2CC8C8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CF39B-D67E-3620-0394-46BDC905F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346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5D1A3-4968-3453-621E-034F36F7A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3E5D3-0384-48F3-CF0E-32535CC29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8DDAE-942F-67FF-579C-08DA31B45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7B7B8-37C7-DE29-FBB2-317D3AD08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631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977D0-FEAD-E638-3D14-A8007AEFE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32135-2951-CC43-812E-7FF16C13B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002789-8717-BFFA-A688-885EBCD0E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E8480-D6AF-984F-276B-ADED02A5C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918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C82E9-949F-1406-39A5-BF93E0C15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F5277-40D4-D629-ECA1-8515209A0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B2A7D-85B2-BEFD-AED8-21712E07C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569AE-ADA3-548B-0DE2-B9A578BED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29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A9E9A-D58B-6704-0C61-22B401C28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9AEB4-C3EE-3650-C5AF-1019B2EB4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C9AC99-4985-B061-EE72-C69CCE548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51A4E-EA95-7C1C-1A71-333B38724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51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34B2-C479-14FB-F960-4315BB56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9006C-1612-9C47-1391-83CCAAE48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5AFCB-3C8B-9069-06FB-5D3B4F18F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F8973-B37E-77DE-FA73-5B476505CF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6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CD54-95AE-ADE9-068F-54B40B75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EDBCF1-A56B-200B-B798-CD2ED00B9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1D932-B25B-34BA-92FF-C1E678586E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B52CC-0EA8-3356-9F83-6A1F47886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50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C4E7-FC53-C3D0-2F6A-0D6190A2C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128E2-F80F-F761-68A6-61E1BF001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4D9BA-3CCC-8006-B75C-FC0AFABC4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CAE83-2900-5E9B-B535-0CC0C76273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727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B880-5525-E4E5-197E-21E2D92B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E1063-80A6-2D6F-F865-CE528F4E6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613E80-1C07-02CC-CD82-85BFB6102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D6551-7414-69F7-24E6-D346DCA65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743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00C2A-3C97-893F-3382-3D856A6B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3FB6D5-1B62-D15D-3576-52B859E34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13372E-AF47-2E79-9510-DBC824A81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3A472-6F4D-20A5-0A2F-17F25AB80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4BB1C-3AEB-4EB8-A9B3-1D07BC99409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95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slide">
    <p:bg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C016EC-DC54-4C4A-966C-68352C22C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4" name="Afbeelding 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59971A32-F219-A605-4FC2-ED60E6553E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7606" y="5857200"/>
            <a:ext cx="1515083" cy="8388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1BB1E5E-159B-4CE5-AC9D-D4B3E1F182FC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 bwMode="white">
          <a:xfrm>
            <a:off x="636325" y="3810737"/>
            <a:ext cx="8110800" cy="399928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Bewerk subtitel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92CDEE-01F3-C62C-15AE-33BD6623F3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633606" y="2534519"/>
            <a:ext cx="8110800" cy="1151235"/>
          </a:xfrm>
        </p:spPr>
        <p:txBody>
          <a:bodyPr anchor="b" anchorCtr="0">
            <a:noAutofit/>
          </a:bodyPr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KPN Black" panose="020B0A04010101010104" pitchFamily="34" charset="0"/>
              </a:defRPr>
            </a:lvl1pPr>
          </a:lstStyle>
          <a:p>
            <a:r>
              <a:rPr lang="nl-NL"/>
              <a:t>Dit is een titel</a:t>
            </a:r>
          </a:p>
        </p:txBody>
      </p:sp>
    </p:spTree>
    <p:extLst>
      <p:ext uri="{BB962C8B-B14F-4D97-AF65-F5344CB8AC3E}">
        <p14:creationId xmlns:p14="http://schemas.microsoft.com/office/powerpoint/2010/main" val="76308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keholder st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3FEA29-48CF-40E1-8D20-393D99F0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C40700E-1EB8-92EC-8BA0-A69DDACCA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TDO .... – </a:t>
            </a:r>
            <a:r>
              <a:rPr lang="nl-NL" err="1"/>
              <a:t>Department</a:t>
            </a:r>
            <a:r>
              <a:rPr lang="nl-NL"/>
              <a:t> </a:t>
            </a:r>
            <a:r>
              <a:rPr lang="nl-NL" err="1"/>
              <a:t>here</a:t>
            </a: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A6DDF-4042-9E54-C336-52D4782E4DB4}"/>
              </a:ext>
            </a:extLst>
          </p:cNvPr>
          <p:cNvSpPr txBox="1"/>
          <p:nvPr userDrawn="1"/>
        </p:nvSpPr>
        <p:spPr bwMode="white">
          <a:xfrm>
            <a:off x="632600" y="605631"/>
            <a:ext cx="10922000" cy="60297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75000"/>
              </a:lnSpc>
            </a:pPr>
            <a:r>
              <a:rPr lang="en-GB" sz="4000">
                <a:solidFill>
                  <a:schemeClr val="accent1"/>
                </a:solidFill>
                <a:latin typeface="+mj-lt"/>
              </a:rPr>
              <a:t>Stakeholder stories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A48D8C-766F-36D7-8B13-EB3F0B39AECD}"/>
              </a:ext>
            </a:extLst>
          </p:cNvPr>
          <p:cNvSpPr txBox="1"/>
          <p:nvPr userDrawn="1"/>
        </p:nvSpPr>
        <p:spPr bwMode="white">
          <a:xfrm>
            <a:off x="3929204" y="3168713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E8E6A0-9135-3779-8087-F73FE915223F}"/>
              </a:ext>
            </a:extLst>
          </p:cNvPr>
          <p:cNvSpPr txBox="1"/>
          <p:nvPr userDrawn="1"/>
        </p:nvSpPr>
        <p:spPr bwMode="white">
          <a:xfrm>
            <a:off x="3105339" y="3268301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E00455-5AC5-A127-5833-DA0D15B14251}"/>
              </a:ext>
            </a:extLst>
          </p:cNvPr>
          <p:cNvSpPr txBox="1"/>
          <p:nvPr userDrawn="1"/>
        </p:nvSpPr>
        <p:spPr bwMode="white">
          <a:xfrm>
            <a:off x="5142368" y="986828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DF2AF6-843A-C7BE-346C-7EC76BEB6CDA}"/>
              </a:ext>
            </a:extLst>
          </p:cNvPr>
          <p:cNvSpPr txBox="1"/>
          <p:nvPr userDrawn="1"/>
        </p:nvSpPr>
        <p:spPr bwMode="white">
          <a:xfrm>
            <a:off x="832919" y="2498756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C022B6-0FE5-A169-F60D-DC2BEC310609}"/>
              </a:ext>
            </a:extLst>
          </p:cNvPr>
          <p:cNvSpPr txBox="1"/>
          <p:nvPr userDrawn="1"/>
        </p:nvSpPr>
        <p:spPr bwMode="white">
          <a:xfrm>
            <a:off x="4004733" y="6366933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624732B-C6E7-BFA4-C467-3C78DA59C1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87669" y="5682343"/>
            <a:ext cx="6011862" cy="747564"/>
          </a:xfrm>
        </p:spPr>
        <p:txBody>
          <a:bodyPr anchor="b"/>
          <a:lstStyle>
            <a:lvl1pPr algn="ctr">
              <a:buNone/>
              <a:defRPr sz="1400" b="1" i="0">
                <a:solidFill>
                  <a:schemeClr val="accent5"/>
                </a:solidFill>
                <a:latin typeface="KPN SemiBold" panose="020B0504010101010104" pitchFamily="34" charset="77"/>
              </a:defRPr>
            </a:lvl1pPr>
          </a:lstStyle>
          <a:p>
            <a:pPr lvl="0"/>
            <a:r>
              <a:rPr lang="en-GB"/>
              <a:t>Paste tables on slide and run macro “</a:t>
            </a:r>
            <a:r>
              <a:rPr lang="en-GB" err="1"/>
              <a:t>FormatTableCells</a:t>
            </a:r>
            <a:r>
              <a:rPr lang="en-GB"/>
              <a:t>”.</a:t>
            </a:r>
            <a:br>
              <a:rPr lang="en-GB"/>
            </a:br>
            <a:r>
              <a:rPr lang="en-GB"/>
              <a:t>Mark discussion points with “Light Blue, Accent 4, Lighter 60%”</a:t>
            </a:r>
            <a:br>
              <a:rPr lang="en-GB"/>
            </a:br>
            <a:r>
              <a:rPr lang="en-GB"/>
              <a:t>Put additional slides about these stories BEFORE this slide.</a:t>
            </a:r>
          </a:p>
        </p:txBody>
      </p:sp>
    </p:spTree>
    <p:extLst>
      <p:ext uri="{BB962C8B-B14F-4D97-AF65-F5344CB8AC3E}">
        <p14:creationId xmlns:p14="http://schemas.microsoft.com/office/powerpoint/2010/main" val="7357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17836-65B6-4CA7-95A9-66408DC334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7" y="2171270"/>
            <a:ext cx="8112125" cy="3609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E1380A-7BE0-4384-BF1B-37A0D983A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C4B6588-99FE-E769-0209-8F64A8BE94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nl-NL"/>
              <a:t>Dit is een titel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42F1E86-AB5C-D947-647D-A87662797C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25911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kst en 1/3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51C82D43-C052-B762-D49E-880E576BB137}"/>
              </a:ext>
            </a:extLst>
          </p:cNvPr>
          <p:cNvSpPr/>
          <p:nvPr userDrawn="1"/>
        </p:nvSpPr>
        <p:spPr>
          <a:xfrm>
            <a:off x="10145522" y="5765800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DD0FCC-6DAB-6490-8446-22E5A962F03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7" y="1840334"/>
            <a:ext cx="7353018" cy="3940189"/>
          </a:xfrm>
        </p:spPr>
        <p:txBody>
          <a:bodyPr numCol="1" spcCol="3168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8851353D-B5D9-47B9-536B-CF0A57804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 bwMode="gray">
          <a:xfrm>
            <a:off x="8128006" y="1"/>
            <a:ext cx="4064000" cy="6857998"/>
          </a:xfrm>
          <a:custGeom>
            <a:avLst/>
            <a:gdLst>
              <a:gd name="connsiteX0" fmla="*/ 2686524 w 4064000"/>
              <a:gd name="connsiteY0" fmla="*/ 6340879 h 6857998"/>
              <a:gd name="connsiteX1" fmla="*/ 2618984 w 4064000"/>
              <a:gd name="connsiteY1" fmla="*/ 6350208 h 6857998"/>
              <a:gd name="connsiteX2" fmla="*/ 2627713 w 4064000"/>
              <a:gd name="connsiteY2" fmla="*/ 6376395 h 6857998"/>
              <a:gd name="connsiteX3" fmla="*/ 2631423 w 4064000"/>
              <a:gd name="connsiteY3" fmla="*/ 6375522 h 6857998"/>
              <a:gd name="connsiteX4" fmla="*/ 2745335 w 4064000"/>
              <a:gd name="connsiteY4" fmla="*/ 6376395 h 6857998"/>
              <a:gd name="connsiteX5" fmla="*/ 2754064 w 4064000"/>
              <a:gd name="connsiteY5" fmla="*/ 6350208 h 6857998"/>
              <a:gd name="connsiteX6" fmla="*/ 2686524 w 4064000"/>
              <a:gd name="connsiteY6" fmla="*/ 6340879 h 6857998"/>
              <a:gd name="connsiteX7" fmla="*/ 2756028 w 4064000"/>
              <a:gd name="connsiteY7" fmla="*/ 6268593 h 6857998"/>
              <a:gd name="connsiteX8" fmla="*/ 2753846 w 4064000"/>
              <a:gd name="connsiteY8" fmla="*/ 6289978 h 6857998"/>
              <a:gd name="connsiteX9" fmla="*/ 2757338 w 4064000"/>
              <a:gd name="connsiteY9" fmla="*/ 6290633 h 6857998"/>
              <a:gd name="connsiteX10" fmla="*/ 2762357 w 4064000"/>
              <a:gd name="connsiteY10" fmla="*/ 6295434 h 6857998"/>
              <a:gd name="connsiteX11" fmla="*/ 2739662 w 4064000"/>
              <a:gd name="connsiteY11" fmla="*/ 6324022 h 6857998"/>
              <a:gd name="connsiteX12" fmla="*/ 2735079 w 4064000"/>
              <a:gd name="connsiteY12" fmla="*/ 6328604 h 6857998"/>
              <a:gd name="connsiteX13" fmla="*/ 2762357 w 4064000"/>
              <a:gd name="connsiteY13" fmla="*/ 6335587 h 6857998"/>
              <a:gd name="connsiteX14" fmla="*/ 2789198 w 4064000"/>
              <a:gd name="connsiteY14" fmla="*/ 6293688 h 6857998"/>
              <a:gd name="connsiteX15" fmla="*/ 2756028 w 4064000"/>
              <a:gd name="connsiteY15" fmla="*/ 6268593 h 6857998"/>
              <a:gd name="connsiteX16" fmla="*/ 2613965 w 4064000"/>
              <a:gd name="connsiteY16" fmla="*/ 6268374 h 6857998"/>
              <a:gd name="connsiteX17" fmla="*/ 2584069 w 4064000"/>
              <a:gd name="connsiteY17" fmla="*/ 6293688 h 6857998"/>
              <a:gd name="connsiteX18" fmla="*/ 2610910 w 4064000"/>
              <a:gd name="connsiteY18" fmla="*/ 6335587 h 6857998"/>
              <a:gd name="connsiteX19" fmla="*/ 2638188 w 4064000"/>
              <a:gd name="connsiteY19" fmla="*/ 6328604 h 6857998"/>
              <a:gd name="connsiteX20" fmla="*/ 2610910 w 4064000"/>
              <a:gd name="connsiteY20" fmla="*/ 6295216 h 6857998"/>
              <a:gd name="connsiteX21" fmla="*/ 2615930 w 4064000"/>
              <a:gd name="connsiteY21" fmla="*/ 6290415 h 6857998"/>
              <a:gd name="connsiteX22" fmla="*/ 2619421 w 4064000"/>
              <a:gd name="connsiteY22" fmla="*/ 6289760 h 6857998"/>
              <a:gd name="connsiteX23" fmla="*/ 2617239 w 4064000"/>
              <a:gd name="connsiteY23" fmla="*/ 6268374 h 6857998"/>
              <a:gd name="connsiteX24" fmla="*/ 2524920 w 4064000"/>
              <a:gd name="connsiteY24" fmla="*/ 6255281 h 6857998"/>
              <a:gd name="connsiteX25" fmla="*/ 2487604 w 4064000"/>
              <a:gd name="connsiteY25" fmla="*/ 6325331 h 6857998"/>
              <a:gd name="connsiteX26" fmla="*/ 2519901 w 4064000"/>
              <a:gd name="connsiteY26" fmla="*/ 6390580 h 6857998"/>
              <a:gd name="connsiteX27" fmla="*/ 2729176 w 4064000"/>
              <a:gd name="connsiteY27" fmla="*/ 6434879 h 6857998"/>
              <a:gd name="connsiteX28" fmla="*/ 2705827 w 4064000"/>
              <a:gd name="connsiteY28" fmla="*/ 6411093 h 6857998"/>
              <a:gd name="connsiteX29" fmla="*/ 2541723 w 4064000"/>
              <a:gd name="connsiteY29" fmla="*/ 6368539 h 6857998"/>
              <a:gd name="connsiteX30" fmla="*/ 2518592 w 4064000"/>
              <a:gd name="connsiteY30" fmla="*/ 6325331 h 6857998"/>
              <a:gd name="connsiteX31" fmla="*/ 2536486 w 4064000"/>
              <a:gd name="connsiteY31" fmla="*/ 6285178 h 6857998"/>
              <a:gd name="connsiteX32" fmla="*/ 2524920 w 4064000"/>
              <a:gd name="connsiteY32" fmla="*/ 6255281 h 6857998"/>
              <a:gd name="connsiteX33" fmla="*/ 3274309 w 4064000"/>
              <a:gd name="connsiteY33" fmla="*/ 6247751 h 6857998"/>
              <a:gd name="connsiteX34" fmla="*/ 3295913 w 4064000"/>
              <a:gd name="connsiteY34" fmla="*/ 6294560 h 6857998"/>
              <a:gd name="connsiteX35" fmla="*/ 3252050 w 4064000"/>
              <a:gd name="connsiteY35" fmla="*/ 6348243 h 6857998"/>
              <a:gd name="connsiteX36" fmla="*/ 3226518 w 4064000"/>
              <a:gd name="connsiteY36" fmla="*/ 6344315 h 6857998"/>
              <a:gd name="connsiteX37" fmla="*/ 3226518 w 4064000"/>
              <a:gd name="connsiteY37" fmla="*/ 6248733 h 6857998"/>
              <a:gd name="connsiteX38" fmla="*/ 3274309 w 4064000"/>
              <a:gd name="connsiteY38" fmla="*/ 6247751 h 6857998"/>
              <a:gd name="connsiteX39" fmla="*/ 2677469 w 4064000"/>
              <a:gd name="connsiteY39" fmla="*/ 6241315 h 6857998"/>
              <a:gd name="connsiteX40" fmla="*/ 2630769 w 4064000"/>
              <a:gd name="connsiteY40" fmla="*/ 6269247 h 6857998"/>
              <a:gd name="connsiteX41" fmla="*/ 2651937 w 4064000"/>
              <a:gd name="connsiteY41" fmla="*/ 6327950 h 6857998"/>
              <a:gd name="connsiteX42" fmla="*/ 2680524 w 4064000"/>
              <a:gd name="connsiteY42" fmla="*/ 6325767 h 6857998"/>
              <a:gd name="connsiteX43" fmla="*/ 2677905 w 4064000"/>
              <a:gd name="connsiteY43" fmla="*/ 6320967 h 6857998"/>
              <a:gd name="connsiteX44" fmla="*/ 2658920 w 4064000"/>
              <a:gd name="connsiteY44" fmla="*/ 6274703 h 6857998"/>
              <a:gd name="connsiteX45" fmla="*/ 2677469 w 4064000"/>
              <a:gd name="connsiteY45" fmla="*/ 6265101 h 6857998"/>
              <a:gd name="connsiteX46" fmla="*/ 2695581 w 4064000"/>
              <a:gd name="connsiteY46" fmla="*/ 6240878 h 6857998"/>
              <a:gd name="connsiteX47" fmla="*/ 2695581 w 4064000"/>
              <a:gd name="connsiteY47" fmla="*/ 6264664 h 6857998"/>
              <a:gd name="connsiteX48" fmla="*/ 2714130 w 4064000"/>
              <a:gd name="connsiteY48" fmla="*/ 6274266 h 6857998"/>
              <a:gd name="connsiteX49" fmla="*/ 2695144 w 4064000"/>
              <a:gd name="connsiteY49" fmla="*/ 6320529 h 6857998"/>
              <a:gd name="connsiteX50" fmla="*/ 2692744 w 4064000"/>
              <a:gd name="connsiteY50" fmla="*/ 6325548 h 6857998"/>
              <a:gd name="connsiteX51" fmla="*/ 2721332 w 4064000"/>
              <a:gd name="connsiteY51" fmla="*/ 6327730 h 6857998"/>
              <a:gd name="connsiteX52" fmla="*/ 2742499 w 4064000"/>
              <a:gd name="connsiteY52" fmla="*/ 6269029 h 6857998"/>
              <a:gd name="connsiteX53" fmla="*/ 2695581 w 4064000"/>
              <a:gd name="connsiteY53" fmla="*/ 6240878 h 6857998"/>
              <a:gd name="connsiteX54" fmla="*/ 3489693 w 4064000"/>
              <a:gd name="connsiteY54" fmla="*/ 6200725 h 6857998"/>
              <a:gd name="connsiteX55" fmla="*/ 3402186 w 4064000"/>
              <a:gd name="connsiteY55" fmla="*/ 6217092 h 6857998"/>
              <a:gd name="connsiteX56" fmla="*/ 3402186 w 4064000"/>
              <a:gd name="connsiteY56" fmla="*/ 6386869 h 6857998"/>
              <a:gd name="connsiteX57" fmla="*/ 3459142 w 4064000"/>
              <a:gd name="connsiteY57" fmla="*/ 6386869 h 6857998"/>
              <a:gd name="connsiteX58" fmla="*/ 3459142 w 4064000"/>
              <a:gd name="connsiteY58" fmla="*/ 6250480 h 6857998"/>
              <a:gd name="connsiteX59" fmla="*/ 3488384 w 4064000"/>
              <a:gd name="connsiteY59" fmla="*/ 6244806 h 6857998"/>
              <a:gd name="connsiteX60" fmla="*/ 3525046 w 4064000"/>
              <a:gd name="connsiteY60" fmla="*/ 6298271 h 6857998"/>
              <a:gd name="connsiteX61" fmla="*/ 3525046 w 4064000"/>
              <a:gd name="connsiteY61" fmla="*/ 6386869 h 6857998"/>
              <a:gd name="connsiteX62" fmla="*/ 3582002 w 4064000"/>
              <a:gd name="connsiteY62" fmla="*/ 6386869 h 6857998"/>
              <a:gd name="connsiteX63" fmla="*/ 3582002 w 4064000"/>
              <a:gd name="connsiteY63" fmla="*/ 6289978 h 6857998"/>
              <a:gd name="connsiteX64" fmla="*/ 3489693 w 4064000"/>
              <a:gd name="connsiteY64" fmla="*/ 6200725 h 6857998"/>
              <a:gd name="connsiteX65" fmla="*/ 3254887 w 4064000"/>
              <a:gd name="connsiteY65" fmla="*/ 6199851 h 6857998"/>
              <a:gd name="connsiteX66" fmla="*/ 3169562 w 4064000"/>
              <a:gd name="connsiteY66" fmla="*/ 6216218 h 6857998"/>
              <a:gd name="connsiteX67" fmla="*/ 3169562 w 4064000"/>
              <a:gd name="connsiteY67" fmla="*/ 6456046 h 6857998"/>
              <a:gd name="connsiteX68" fmla="*/ 3226518 w 4064000"/>
              <a:gd name="connsiteY68" fmla="*/ 6456046 h 6857998"/>
              <a:gd name="connsiteX69" fmla="*/ 3226518 w 4064000"/>
              <a:gd name="connsiteY69" fmla="*/ 6387523 h 6857998"/>
              <a:gd name="connsiteX70" fmla="*/ 3354615 w 4064000"/>
              <a:gd name="connsiteY70" fmla="*/ 6294342 h 6857998"/>
              <a:gd name="connsiteX71" fmla="*/ 3254887 w 4064000"/>
              <a:gd name="connsiteY71" fmla="*/ 6199851 h 6857998"/>
              <a:gd name="connsiteX72" fmla="*/ 2779152 w 4064000"/>
              <a:gd name="connsiteY72" fmla="*/ 6194615 h 6857998"/>
              <a:gd name="connsiteX73" fmla="*/ 2749909 w 4064000"/>
              <a:gd name="connsiteY73" fmla="*/ 6197233 h 6857998"/>
              <a:gd name="connsiteX74" fmla="*/ 2758202 w 4064000"/>
              <a:gd name="connsiteY74" fmla="*/ 6227785 h 6857998"/>
              <a:gd name="connsiteX75" fmla="*/ 2779152 w 4064000"/>
              <a:gd name="connsiteY75" fmla="*/ 6226039 h 6857998"/>
              <a:gd name="connsiteX76" fmla="*/ 2844182 w 4064000"/>
              <a:gd name="connsiteY76" fmla="*/ 6276885 h 6857998"/>
              <a:gd name="connsiteX77" fmla="*/ 2828251 w 4064000"/>
              <a:gd name="connsiteY77" fmla="*/ 6330786 h 6857998"/>
              <a:gd name="connsiteX78" fmla="*/ 2812976 w 4064000"/>
              <a:gd name="connsiteY78" fmla="*/ 6375522 h 6857998"/>
              <a:gd name="connsiteX79" fmla="*/ 2744672 w 4064000"/>
              <a:gd name="connsiteY79" fmla="*/ 6448190 h 6857998"/>
              <a:gd name="connsiteX80" fmla="*/ 2711066 w 4064000"/>
              <a:gd name="connsiteY80" fmla="*/ 6461502 h 6857998"/>
              <a:gd name="connsiteX81" fmla="*/ 2764967 w 4064000"/>
              <a:gd name="connsiteY81" fmla="*/ 6485724 h 6857998"/>
              <a:gd name="connsiteX82" fmla="*/ 2843090 w 4064000"/>
              <a:gd name="connsiteY82" fmla="*/ 6382941 h 6857998"/>
              <a:gd name="connsiteX83" fmla="*/ 2875169 w 4064000"/>
              <a:gd name="connsiteY83" fmla="*/ 6276667 h 6857998"/>
              <a:gd name="connsiteX84" fmla="*/ 2779152 w 4064000"/>
              <a:gd name="connsiteY84" fmla="*/ 6194615 h 6857998"/>
              <a:gd name="connsiteX85" fmla="*/ 2686634 w 4064000"/>
              <a:gd name="connsiteY85" fmla="*/ 6186540 h 6857998"/>
              <a:gd name="connsiteX86" fmla="*/ 2665467 w 4064000"/>
              <a:gd name="connsiteY86" fmla="*/ 6208581 h 6857998"/>
              <a:gd name="connsiteX87" fmla="*/ 2686634 w 4064000"/>
              <a:gd name="connsiteY87" fmla="*/ 6230621 h 6857998"/>
              <a:gd name="connsiteX88" fmla="*/ 2707803 w 4064000"/>
              <a:gd name="connsiteY88" fmla="*/ 6208581 h 6857998"/>
              <a:gd name="connsiteX89" fmla="*/ 2945445 w 4064000"/>
              <a:gd name="connsiteY89" fmla="*/ 6136566 h 6857998"/>
              <a:gd name="connsiteX90" fmla="*/ 2945445 w 4064000"/>
              <a:gd name="connsiteY90" fmla="*/ 6385996 h 6857998"/>
              <a:gd name="connsiteX91" fmla="*/ 3002402 w 4064000"/>
              <a:gd name="connsiteY91" fmla="*/ 6385996 h 6857998"/>
              <a:gd name="connsiteX92" fmla="*/ 3002402 w 4064000"/>
              <a:gd name="connsiteY92" fmla="*/ 6287794 h 6857998"/>
              <a:gd name="connsiteX93" fmla="*/ 3067651 w 4064000"/>
              <a:gd name="connsiteY93" fmla="*/ 6385994 h 6857998"/>
              <a:gd name="connsiteX94" fmla="*/ 3135083 w 4064000"/>
              <a:gd name="connsiteY94" fmla="*/ 6385994 h 6857998"/>
              <a:gd name="connsiteX95" fmla="*/ 3064378 w 4064000"/>
              <a:gd name="connsiteY95" fmla="*/ 6285830 h 6857998"/>
              <a:gd name="connsiteX96" fmla="*/ 3129190 w 4064000"/>
              <a:gd name="connsiteY96" fmla="*/ 6206397 h 6857998"/>
              <a:gd name="connsiteX97" fmla="*/ 3064378 w 4064000"/>
              <a:gd name="connsiteY97" fmla="*/ 6206397 h 6857998"/>
              <a:gd name="connsiteX98" fmla="*/ 3002402 w 4064000"/>
              <a:gd name="connsiteY98" fmla="*/ 6287794 h 6857998"/>
              <a:gd name="connsiteX99" fmla="*/ 3002402 w 4064000"/>
              <a:gd name="connsiteY99" fmla="*/ 6136566 h 6857998"/>
              <a:gd name="connsiteX100" fmla="*/ 2622040 w 4064000"/>
              <a:gd name="connsiteY100" fmla="*/ 6068263 h 6857998"/>
              <a:gd name="connsiteX101" fmla="*/ 2531914 w 4064000"/>
              <a:gd name="connsiteY101" fmla="*/ 6195051 h 6857998"/>
              <a:gd name="connsiteX102" fmla="*/ 2551772 w 4064000"/>
              <a:gd name="connsiteY102" fmla="*/ 6273393 h 6857998"/>
              <a:gd name="connsiteX103" fmla="*/ 2578832 w 4064000"/>
              <a:gd name="connsiteY103" fmla="*/ 6257245 h 6857998"/>
              <a:gd name="connsiteX104" fmla="*/ 2563120 w 4064000"/>
              <a:gd name="connsiteY104" fmla="*/ 6195051 h 6857998"/>
              <a:gd name="connsiteX105" fmla="*/ 2587124 w 4064000"/>
              <a:gd name="connsiteY105" fmla="*/ 6114090 h 6857998"/>
              <a:gd name="connsiteX106" fmla="*/ 2740535 w 4064000"/>
              <a:gd name="connsiteY106" fmla="*/ 6179557 h 6857998"/>
              <a:gd name="connsiteX107" fmla="*/ 2775451 w 4064000"/>
              <a:gd name="connsiteY107" fmla="*/ 6175847 h 6857998"/>
              <a:gd name="connsiteX108" fmla="*/ 2622040 w 4064000"/>
              <a:gd name="connsiteY108" fmla="*/ 6068263 h 6857998"/>
              <a:gd name="connsiteX109" fmla="*/ 0 w 4064000"/>
              <a:gd name="connsiteY109" fmla="*/ 0 h 6857998"/>
              <a:gd name="connsiteX110" fmla="*/ 4064000 w 4064000"/>
              <a:gd name="connsiteY110" fmla="*/ 0 h 6857998"/>
              <a:gd name="connsiteX111" fmla="*/ 4064000 w 4064000"/>
              <a:gd name="connsiteY111" fmla="*/ 6857998 h 6857998"/>
              <a:gd name="connsiteX112" fmla="*/ 0 w 4064000"/>
              <a:gd name="connsiteY112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064000" h="6857998">
                <a:moveTo>
                  <a:pt x="2686524" y="6340879"/>
                </a:moveTo>
                <a:cubicBezTo>
                  <a:pt x="2663610" y="6340879"/>
                  <a:pt x="2640697" y="6343989"/>
                  <a:pt x="2618984" y="6350208"/>
                </a:cubicBezTo>
                <a:lnTo>
                  <a:pt x="2627713" y="6376395"/>
                </a:lnTo>
                <a:lnTo>
                  <a:pt x="2631423" y="6375522"/>
                </a:lnTo>
                <a:cubicBezTo>
                  <a:pt x="2668303" y="6365484"/>
                  <a:pt x="2708456" y="6365920"/>
                  <a:pt x="2745335" y="6376395"/>
                </a:cubicBezTo>
                <a:lnTo>
                  <a:pt x="2754064" y="6350208"/>
                </a:lnTo>
                <a:cubicBezTo>
                  <a:pt x="2732351" y="6343989"/>
                  <a:pt x="2709438" y="6340879"/>
                  <a:pt x="2686524" y="6340879"/>
                </a:cubicBezTo>
                <a:close/>
                <a:moveTo>
                  <a:pt x="2756028" y="6268593"/>
                </a:moveTo>
                <a:cubicBezTo>
                  <a:pt x="2756465" y="6275575"/>
                  <a:pt x="2755592" y="6282777"/>
                  <a:pt x="2753846" y="6289978"/>
                </a:cubicBezTo>
                <a:lnTo>
                  <a:pt x="2757338" y="6290633"/>
                </a:lnTo>
                <a:cubicBezTo>
                  <a:pt x="2762357" y="6291506"/>
                  <a:pt x="2762357" y="6294343"/>
                  <a:pt x="2762357" y="6295434"/>
                </a:cubicBezTo>
                <a:cubicBezTo>
                  <a:pt x="2762357" y="6300016"/>
                  <a:pt x="2759083" y="6305254"/>
                  <a:pt x="2739662" y="6324022"/>
                </a:cubicBezTo>
                <a:lnTo>
                  <a:pt x="2735079" y="6328604"/>
                </a:lnTo>
                <a:cubicBezTo>
                  <a:pt x="2744244" y="6330350"/>
                  <a:pt x="2753846" y="6332750"/>
                  <a:pt x="2762357" y="6335587"/>
                </a:cubicBezTo>
                <a:cubicBezTo>
                  <a:pt x="2783088" y="6317693"/>
                  <a:pt x="2789853" y="6304599"/>
                  <a:pt x="2789198" y="6293688"/>
                </a:cubicBezTo>
                <a:cubicBezTo>
                  <a:pt x="2789417" y="6276885"/>
                  <a:pt x="2773923" y="6266847"/>
                  <a:pt x="2756028" y="6268593"/>
                </a:cubicBezTo>
                <a:close/>
                <a:moveTo>
                  <a:pt x="2613965" y="6268374"/>
                </a:moveTo>
                <a:cubicBezTo>
                  <a:pt x="2596944" y="6267719"/>
                  <a:pt x="2584069" y="6278412"/>
                  <a:pt x="2584069" y="6293688"/>
                </a:cubicBezTo>
                <a:cubicBezTo>
                  <a:pt x="2583414" y="6304599"/>
                  <a:pt x="2590179" y="6317693"/>
                  <a:pt x="2610910" y="6335587"/>
                </a:cubicBezTo>
                <a:cubicBezTo>
                  <a:pt x="2619421" y="6332750"/>
                  <a:pt x="2629023" y="6330568"/>
                  <a:pt x="2638188" y="6328604"/>
                </a:cubicBezTo>
                <a:cubicBezTo>
                  <a:pt x="2621821" y="6313110"/>
                  <a:pt x="2609601" y="6300235"/>
                  <a:pt x="2610910" y="6295216"/>
                </a:cubicBezTo>
                <a:cubicBezTo>
                  <a:pt x="2610910" y="6294125"/>
                  <a:pt x="2610910" y="6291506"/>
                  <a:pt x="2615930" y="6290415"/>
                </a:cubicBezTo>
                <a:lnTo>
                  <a:pt x="2619421" y="6289760"/>
                </a:lnTo>
                <a:cubicBezTo>
                  <a:pt x="2617457" y="6282558"/>
                  <a:pt x="2616584" y="6275357"/>
                  <a:pt x="2617239" y="6268374"/>
                </a:cubicBezTo>
                <a:close/>
                <a:moveTo>
                  <a:pt x="2524920" y="6255281"/>
                </a:moveTo>
                <a:cubicBezTo>
                  <a:pt x="2500261" y="6271430"/>
                  <a:pt x="2487604" y="6295216"/>
                  <a:pt x="2487604" y="6325331"/>
                </a:cubicBezTo>
                <a:cubicBezTo>
                  <a:pt x="2487604" y="6346499"/>
                  <a:pt x="2498952" y="6369630"/>
                  <a:pt x="2519901" y="6390580"/>
                </a:cubicBezTo>
                <a:cubicBezTo>
                  <a:pt x="2560927" y="6433788"/>
                  <a:pt x="2657599" y="6471759"/>
                  <a:pt x="2729176" y="6434879"/>
                </a:cubicBezTo>
                <a:cubicBezTo>
                  <a:pt x="2721320" y="6427241"/>
                  <a:pt x="2713464" y="6419385"/>
                  <a:pt x="2705827" y="6411093"/>
                </a:cubicBezTo>
                <a:cubicBezTo>
                  <a:pt x="2650834" y="6431824"/>
                  <a:pt x="2581876" y="6407601"/>
                  <a:pt x="2541723" y="6368539"/>
                </a:cubicBezTo>
                <a:cubicBezTo>
                  <a:pt x="2527321" y="6354136"/>
                  <a:pt x="2518592" y="6337988"/>
                  <a:pt x="2518592" y="6325331"/>
                </a:cubicBezTo>
                <a:cubicBezTo>
                  <a:pt x="2518592" y="6307655"/>
                  <a:pt x="2524265" y="6294998"/>
                  <a:pt x="2536486" y="6285178"/>
                </a:cubicBezTo>
                <a:cubicBezTo>
                  <a:pt x="2532558" y="6275576"/>
                  <a:pt x="2528412" y="6265320"/>
                  <a:pt x="2524920" y="6255281"/>
                </a:cubicBezTo>
                <a:close/>
                <a:moveTo>
                  <a:pt x="3274309" y="6247751"/>
                </a:moveTo>
                <a:cubicBezTo>
                  <a:pt x="3287457" y="6254625"/>
                  <a:pt x="3296240" y="6269464"/>
                  <a:pt x="3295913" y="6294560"/>
                </a:cubicBezTo>
                <a:cubicBezTo>
                  <a:pt x="3295695" y="6329258"/>
                  <a:pt x="3282819" y="6348243"/>
                  <a:pt x="3252050" y="6348243"/>
                </a:cubicBezTo>
                <a:cubicBezTo>
                  <a:pt x="3243321" y="6348243"/>
                  <a:pt x="3232192" y="6346498"/>
                  <a:pt x="3226518" y="6344315"/>
                </a:cubicBezTo>
                <a:lnTo>
                  <a:pt x="3226518" y="6248733"/>
                </a:lnTo>
                <a:cubicBezTo>
                  <a:pt x="3243648" y="6241969"/>
                  <a:pt x="3261161" y="6240877"/>
                  <a:pt x="3274309" y="6247751"/>
                </a:cubicBezTo>
                <a:close/>
                <a:moveTo>
                  <a:pt x="2677469" y="6241315"/>
                </a:moveTo>
                <a:cubicBezTo>
                  <a:pt x="2653028" y="6232149"/>
                  <a:pt x="2633169" y="6246116"/>
                  <a:pt x="2630769" y="6269247"/>
                </a:cubicBezTo>
                <a:cubicBezTo>
                  <a:pt x="2628805" y="6283650"/>
                  <a:pt x="2636661" y="6303945"/>
                  <a:pt x="2651937" y="6327950"/>
                </a:cubicBezTo>
                <a:cubicBezTo>
                  <a:pt x="2661757" y="6326422"/>
                  <a:pt x="2671140" y="6325767"/>
                  <a:pt x="2680524" y="6325767"/>
                </a:cubicBezTo>
                <a:lnTo>
                  <a:pt x="2677905" y="6320967"/>
                </a:lnTo>
                <a:cubicBezTo>
                  <a:pt x="2661975" y="6290415"/>
                  <a:pt x="2658920" y="6281031"/>
                  <a:pt x="2658920" y="6274703"/>
                </a:cubicBezTo>
                <a:cubicBezTo>
                  <a:pt x="2658484" y="6264883"/>
                  <a:pt x="2666776" y="6264010"/>
                  <a:pt x="2677469" y="6265101"/>
                </a:cubicBezTo>
                <a:close/>
                <a:moveTo>
                  <a:pt x="2695581" y="6240878"/>
                </a:moveTo>
                <a:lnTo>
                  <a:pt x="2695581" y="6264664"/>
                </a:lnTo>
                <a:cubicBezTo>
                  <a:pt x="2706056" y="6263573"/>
                  <a:pt x="2714348" y="6264446"/>
                  <a:pt x="2714130" y="6274266"/>
                </a:cubicBezTo>
                <a:cubicBezTo>
                  <a:pt x="2714130" y="6280813"/>
                  <a:pt x="2711075" y="6289978"/>
                  <a:pt x="2695144" y="6320529"/>
                </a:cubicBezTo>
                <a:lnTo>
                  <a:pt x="2692744" y="6325548"/>
                </a:lnTo>
                <a:cubicBezTo>
                  <a:pt x="2702128" y="6325767"/>
                  <a:pt x="2711511" y="6326421"/>
                  <a:pt x="2721332" y="6327730"/>
                </a:cubicBezTo>
                <a:cubicBezTo>
                  <a:pt x="2736607" y="6303726"/>
                  <a:pt x="2744463" y="6283431"/>
                  <a:pt x="2742499" y="6269029"/>
                </a:cubicBezTo>
                <a:cubicBezTo>
                  <a:pt x="2739880" y="6245897"/>
                  <a:pt x="2720022" y="6231931"/>
                  <a:pt x="2695581" y="6240878"/>
                </a:cubicBezTo>
                <a:close/>
                <a:moveTo>
                  <a:pt x="3489693" y="6200725"/>
                </a:moveTo>
                <a:cubicBezTo>
                  <a:pt x="3455869" y="6200725"/>
                  <a:pt x="3427718" y="6206835"/>
                  <a:pt x="3402186" y="6217092"/>
                </a:cubicBezTo>
                <a:lnTo>
                  <a:pt x="3402186" y="6386869"/>
                </a:lnTo>
                <a:lnTo>
                  <a:pt x="3459142" y="6386869"/>
                </a:lnTo>
                <a:lnTo>
                  <a:pt x="3459142" y="6250480"/>
                </a:lnTo>
                <a:cubicBezTo>
                  <a:pt x="3467435" y="6246770"/>
                  <a:pt x="3477691" y="6244806"/>
                  <a:pt x="3488384" y="6244806"/>
                </a:cubicBezTo>
                <a:cubicBezTo>
                  <a:pt x="3519154" y="6244806"/>
                  <a:pt x="3525046" y="6263574"/>
                  <a:pt x="3525046" y="6298271"/>
                </a:cubicBezTo>
                <a:lnTo>
                  <a:pt x="3525046" y="6386869"/>
                </a:lnTo>
                <a:lnTo>
                  <a:pt x="3582002" y="6386869"/>
                </a:lnTo>
                <a:lnTo>
                  <a:pt x="3582002" y="6289978"/>
                </a:lnTo>
                <a:cubicBezTo>
                  <a:pt x="3582220" y="6235641"/>
                  <a:pt x="3564108" y="6200725"/>
                  <a:pt x="3489693" y="6200725"/>
                </a:cubicBezTo>
                <a:close/>
                <a:moveTo>
                  <a:pt x="3254887" y="6199851"/>
                </a:moveTo>
                <a:cubicBezTo>
                  <a:pt x="3224772" y="6199851"/>
                  <a:pt x="3193348" y="6206398"/>
                  <a:pt x="3169562" y="6216218"/>
                </a:cubicBezTo>
                <a:lnTo>
                  <a:pt x="3169562" y="6456046"/>
                </a:lnTo>
                <a:lnTo>
                  <a:pt x="3226518" y="6456046"/>
                </a:lnTo>
                <a:lnTo>
                  <a:pt x="3226518" y="6387523"/>
                </a:lnTo>
                <a:cubicBezTo>
                  <a:pt x="3298095" y="6400617"/>
                  <a:pt x="3355706" y="6370938"/>
                  <a:pt x="3354615" y="6294342"/>
                </a:cubicBezTo>
                <a:cubicBezTo>
                  <a:pt x="3354396" y="6233676"/>
                  <a:pt x="3322099" y="6199851"/>
                  <a:pt x="3254887" y="6199851"/>
                </a:cubicBezTo>
                <a:close/>
                <a:moveTo>
                  <a:pt x="2779152" y="6194615"/>
                </a:moveTo>
                <a:cubicBezTo>
                  <a:pt x="2761476" y="6194615"/>
                  <a:pt x="2749909" y="6197233"/>
                  <a:pt x="2749909" y="6197233"/>
                </a:cubicBezTo>
                <a:cubicBezTo>
                  <a:pt x="2753837" y="6206399"/>
                  <a:pt x="2756674" y="6216874"/>
                  <a:pt x="2758202" y="6227785"/>
                </a:cubicBezTo>
                <a:cubicBezTo>
                  <a:pt x="2765185" y="6226912"/>
                  <a:pt x="2772387" y="6226039"/>
                  <a:pt x="2779152" y="6226039"/>
                </a:cubicBezTo>
                <a:cubicBezTo>
                  <a:pt x="2818649" y="6225821"/>
                  <a:pt x="2843309" y="6248516"/>
                  <a:pt x="2844182" y="6276885"/>
                </a:cubicBezTo>
                <a:cubicBezTo>
                  <a:pt x="2844182" y="6291942"/>
                  <a:pt x="2836107" y="6311801"/>
                  <a:pt x="2828251" y="6330786"/>
                </a:cubicBezTo>
                <a:cubicBezTo>
                  <a:pt x="2824323" y="6340606"/>
                  <a:pt x="2816904" y="6359374"/>
                  <a:pt x="2812976" y="6375522"/>
                </a:cubicBezTo>
                <a:cubicBezTo>
                  <a:pt x="2806429" y="6402363"/>
                  <a:pt x="2787444" y="6476996"/>
                  <a:pt x="2744672" y="6448190"/>
                </a:cubicBezTo>
                <a:cubicBezTo>
                  <a:pt x="2734852" y="6452555"/>
                  <a:pt x="2721322" y="6458665"/>
                  <a:pt x="2711066" y="6461502"/>
                </a:cubicBezTo>
                <a:cubicBezTo>
                  <a:pt x="2731361" y="6479614"/>
                  <a:pt x="2745327" y="6485724"/>
                  <a:pt x="2764967" y="6485724"/>
                </a:cubicBezTo>
                <a:cubicBezTo>
                  <a:pt x="2817995" y="6485724"/>
                  <a:pt x="2836107" y="6411092"/>
                  <a:pt x="2843090" y="6382941"/>
                </a:cubicBezTo>
                <a:cubicBezTo>
                  <a:pt x="2849855" y="6352390"/>
                  <a:pt x="2875605" y="6309618"/>
                  <a:pt x="2875169" y="6276667"/>
                </a:cubicBezTo>
                <a:cubicBezTo>
                  <a:pt x="2874733" y="6227567"/>
                  <a:pt x="2829560" y="6193087"/>
                  <a:pt x="2779152" y="6194615"/>
                </a:cubicBezTo>
                <a:close/>
                <a:moveTo>
                  <a:pt x="2686634" y="6186540"/>
                </a:moveTo>
                <a:lnTo>
                  <a:pt x="2665467" y="6208581"/>
                </a:lnTo>
                <a:lnTo>
                  <a:pt x="2686634" y="6230621"/>
                </a:lnTo>
                <a:lnTo>
                  <a:pt x="2707803" y="6208581"/>
                </a:lnTo>
                <a:close/>
                <a:moveTo>
                  <a:pt x="2945445" y="6136566"/>
                </a:moveTo>
                <a:lnTo>
                  <a:pt x="2945445" y="6385996"/>
                </a:lnTo>
                <a:lnTo>
                  <a:pt x="3002402" y="6385996"/>
                </a:lnTo>
                <a:lnTo>
                  <a:pt x="3002402" y="6287794"/>
                </a:lnTo>
                <a:lnTo>
                  <a:pt x="3067651" y="6385994"/>
                </a:lnTo>
                <a:lnTo>
                  <a:pt x="3135083" y="6385994"/>
                </a:lnTo>
                <a:lnTo>
                  <a:pt x="3064378" y="6285830"/>
                </a:lnTo>
                <a:lnTo>
                  <a:pt x="3129190" y="6206397"/>
                </a:lnTo>
                <a:lnTo>
                  <a:pt x="3064378" y="6206397"/>
                </a:lnTo>
                <a:lnTo>
                  <a:pt x="3002402" y="6287794"/>
                </a:lnTo>
                <a:lnTo>
                  <a:pt x="3002402" y="6136566"/>
                </a:lnTo>
                <a:close/>
                <a:moveTo>
                  <a:pt x="2622040" y="6068263"/>
                </a:moveTo>
                <a:cubicBezTo>
                  <a:pt x="2559846" y="6068263"/>
                  <a:pt x="2531914" y="6131985"/>
                  <a:pt x="2531914" y="6195051"/>
                </a:cubicBezTo>
                <a:cubicBezTo>
                  <a:pt x="2532132" y="6225166"/>
                  <a:pt x="2542170" y="6249825"/>
                  <a:pt x="2551772" y="6273393"/>
                </a:cubicBezTo>
                <a:cubicBezTo>
                  <a:pt x="2556573" y="6270339"/>
                  <a:pt x="2566830" y="6263574"/>
                  <a:pt x="2578832" y="6257245"/>
                </a:cubicBezTo>
                <a:cubicBezTo>
                  <a:pt x="2568575" y="6233022"/>
                  <a:pt x="2562902" y="6211636"/>
                  <a:pt x="2563120" y="6195051"/>
                </a:cubicBezTo>
                <a:cubicBezTo>
                  <a:pt x="2563120" y="6158826"/>
                  <a:pt x="2571848" y="6129366"/>
                  <a:pt x="2587124" y="6114090"/>
                </a:cubicBezTo>
                <a:cubicBezTo>
                  <a:pt x="2627059" y="6073937"/>
                  <a:pt x="2704965" y="6125220"/>
                  <a:pt x="2740535" y="6179557"/>
                </a:cubicBezTo>
                <a:cubicBezTo>
                  <a:pt x="2751446" y="6178030"/>
                  <a:pt x="2764321" y="6175847"/>
                  <a:pt x="2775451" y="6175847"/>
                </a:cubicBezTo>
                <a:cubicBezTo>
                  <a:pt x="2739880" y="6111690"/>
                  <a:pt x="2667430" y="6068263"/>
                  <a:pt x="2622040" y="6068263"/>
                </a:cubicBezTo>
                <a:close/>
                <a:moveTo>
                  <a:pt x="0" y="0"/>
                </a:moveTo>
                <a:lnTo>
                  <a:pt x="4064000" y="0"/>
                </a:lnTo>
                <a:lnTo>
                  <a:pt x="4064000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414141"/>
          </a:solidFill>
        </p:spPr>
        <p:txBody>
          <a:bodyPr vert="horz" wrap="square" lIns="2340000" tIns="0" rIns="360000" bIns="0" rtlCol="0" anchor="ctr" anchorCtr="0">
            <a:noAutofit/>
          </a:bodyPr>
          <a:lstStyle>
            <a:lvl1pPr marL="0" indent="0">
              <a:buNone/>
              <a:defRPr lang="en-GB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E8DBB40-DBE9-682B-467E-CEECD12107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99" y="605631"/>
            <a:ext cx="7357875" cy="604039"/>
          </a:xfrm>
        </p:spPr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B42FC73-6487-2FEA-C436-D8F81389BD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1208602"/>
            <a:ext cx="7353018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313104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kst half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6D0A8464-FB51-EA2D-4479-6936ACC0D160}"/>
              </a:ext>
            </a:extLst>
          </p:cNvPr>
          <p:cNvSpPr/>
          <p:nvPr userDrawn="1"/>
        </p:nvSpPr>
        <p:spPr>
          <a:xfrm>
            <a:off x="10145522" y="5765800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35B4BFA-432A-163F-04FE-F30286F319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1" y="1840334"/>
            <a:ext cx="5302249" cy="3940189"/>
          </a:xfrm>
        </p:spPr>
        <p:txBody>
          <a:bodyPr numCol="1" spcCol="3168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81613A-901D-19BC-7E18-0C1345E27A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606" y="605631"/>
            <a:ext cx="5303650" cy="604039"/>
          </a:xfrm>
        </p:spPr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686914FA-EA70-4463-3238-64732AE1A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 bwMode="gray">
          <a:xfrm>
            <a:off x="6254750" y="1"/>
            <a:ext cx="5937250" cy="6857998"/>
          </a:xfrm>
          <a:custGeom>
            <a:avLst/>
            <a:gdLst>
              <a:gd name="connsiteX0" fmla="*/ 4559774 w 5937250"/>
              <a:gd name="connsiteY0" fmla="*/ 6340879 h 6857998"/>
              <a:gd name="connsiteX1" fmla="*/ 4492234 w 5937250"/>
              <a:gd name="connsiteY1" fmla="*/ 6350208 h 6857998"/>
              <a:gd name="connsiteX2" fmla="*/ 4500963 w 5937250"/>
              <a:gd name="connsiteY2" fmla="*/ 6376395 h 6857998"/>
              <a:gd name="connsiteX3" fmla="*/ 4504673 w 5937250"/>
              <a:gd name="connsiteY3" fmla="*/ 6375522 h 6857998"/>
              <a:gd name="connsiteX4" fmla="*/ 4618585 w 5937250"/>
              <a:gd name="connsiteY4" fmla="*/ 6376395 h 6857998"/>
              <a:gd name="connsiteX5" fmla="*/ 4627314 w 5937250"/>
              <a:gd name="connsiteY5" fmla="*/ 6350208 h 6857998"/>
              <a:gd name="connsiteX6" fmla="*/ 4559774 w 5937250"/>
              <a:gd name="connsiteY6" fmla="*/ 6340879 h 6857998"/>
              <a:gd name="connsiteX7" fmla="*/ 4629278 w 5937250"/>
              <a:gd name="connsiteY7" fmla="*/ 6268593 h 6857998"/>
              <a:gd name="connsiteX8" fmla="*/ 4627096 w 5937250"/>
              <a:gd name="connsiteY8" fmla="*/ 6289978 h 6857998"/>
              <a:gd name="connsiteX9" fmla="*/ 4630588 w 5937250"/>
              <a:gd name="connsiteY9" fmla="*/ 6290633 h 6857998"/>
              <a:gd name="connsiteX10" fmla="*/ 4635607 w 5937250"/>
              <a:gd name="connsiteY10" fmla="*/ 6295434 h 6857998"/>
              <a:gd name="connsiteX11" fmla="*/ 4612912 w 5937250"/>
              <a:gd name="connsiteY11" fmla="*/ 6324022 h 6857998"/>
              <a:gd name="connsiteX12" fmla="*/ 4608329 w 5937250"/>
              <a:gd name="connsiteY12" fmla="*/ 6328604 h 6857998"/>
              <a:gd name="connsiteX13" fmla="*/ 4635607 w 5937250"/>
              <a:gd name="connsiteY13" fmla="*/ 6335587 h 6857998"/>
              <a:gd name="connsiteX14" fmla="*/ 4662448 w 5937250"/>
              <a:gd name="connsiteY14" fmla="*/ 6293688 h 6857998"/>
              <a:gd name="connsiteX15" fmla="*/ 4629278 w 5937250"/>
              <a:gd name="connsiteY15" fmla="*/ 6268593 h 6857998"/>
              <a:gd name="connsiteX16" fmla="*/ 4487215 w 5937250"/>
              <a:gd name="connsiteY16" fmla="*/ 6268374 h 6857998"/>
              <a:gd name="connsiteX17" fmla="*/ 4457319 w 5937250"/>
              <a:gd name="connsiteY17" fmla="*/ 6293688 h 6857998"/>
              <a:gd name="connsiteX18" fmla="*/ 4484160 w 5937250"/>
              <a:gd name="connsiteY18" fmla="*/ 6335587 h 6857998"/>
              <a:gd name="connsiteX19" fmla="*/ 4511438 w 5937250"/>
              <a:gd name="connsiteY19" fmla="*/ 6328604 h 6857998"/>
              <a:gd name="connsiteX20" fmla="*/ 4484160 w 5937250"/>
              <a:gd name="connsiteY20" fmla="*/ 6295216 h 6857998"/>
              <a:gd name="connsiteX21" fmla="*/ 4489180 w 5937250"/>
              <a:gd name="connsiteY21" fmla="*/ 6290415 h 6857998"/>
              <a:gd name="connsiteX22" fmla="*/ 4492671 w 5937250"/>
              <a:gd name="connsiteY22" fmla="*/ 6289760 h 6857998"/>
              <a:gd name="connsiteX23" fmla="*/ 4490489 w 5937250"/>
              <a:gd name="connsiteY23" fmla="*/ 6268374 h 6857998"/>
              <a:gd name="connsiteX24" fmla="*/ 4398170 w 5937250"/>
              <a:gd name="connsiteY24" fmla="*/ 6255281 h 6857998"/>
              <a:gd name="connsiteX25" fmla="*/ 4360854 w 5937250"/>
              <a:gd name="connsiteY25" fmla="*/ 6325331 h 6857998"/>
              <a:gd name="connsiteX26" fmla="*/ 4393151 w 5937250"/>
              <a:gd name="connsiteY26" fmla="*/ 6390580 h 6857998"/>
              <a:gd name="connsiteX27" fmla="*/ 4602426 w 5937250"/>
              <a:gd name="connsiteY27" fmla="*/ 6434879 h 6857998"/>
              <a:gd name="connsiteX28" fmla="*/ 4579077 w 5937250"/>
              <a:gd name="connsiteY28" fmla="*/ 6411093 h 6857998"/>
              <a:gd name="connsiteX29" fmla="*/ 4414973 w 5937250"/>
              <a:gd name="connsiteY29" fmla="*/ 6368539 h 6857998"/>
              <a:gd name="connsiteX30" fmla="*/ 4391842 w 5937250"/>
              <a:gd name="connsiteY30" fmla="*/ 6325331 h 6857998"/>
              <a:gd name="connsiteX31" fmla="*/ 4409736 w 5937250"/>
              <a:gd name="connsiteY31" fmla="*/ 6285178 h 6857998"/>
              <a:gd name="connsiteX32" fmla="*/ 4398170 w 5937250"/>
              <a:gd name="connsiteY32" fmla="*/ 6255281 h 6857998"/>
              <a:gd name="connsiteX33" fmla="*/ 5125157 w 5937250"/>
              <a:gd name="connsiteY33" fmla="*/ 6243128 h 6857998"/>
              <a:gd name="connsiteX34" fmla="*/ 5169163 w 5937250"/>
              <a:gd name="connsiteY34" fmla="*/ 6294560 h 6857998"/>
              <a:gd name="connsiteX35" fmla="*/ 5125300 w 5937250"/>
              <a:gd name="connsiteY35" fmla="*/ 6348243 h 6857998"/>
              <a:gd name="connsiteX36" fmla="*/ 5099768 w 5937250"/>
              <a:gd name="connsiteY36" fmla="*/ 6344315 h 6857998"/>
              <a:gd name="connsiteX37" fmla="*/ 5099768 w 5937250"/>
              <a:gd name="connsiteY37" fmla="*/ 6248733 h 6857998"/>
              <a:gd name="connsiteX38" fmla="*/ 5125157 w 5937250"/>
              <a:gd name="connsiteY38" fmla="*/ 6243128 h 6857998"/>
              <a:gd name="connsiteX39" fmla="*/ 4568831 w 5937250"/>
              <a:gd name="connsiteY39" fmla="*/ 6240878 h 6857998"/>
              <a:gd name="connsiteX40" fmla="*/ 4568831 w 5937250"/>
              <a:gd name="connsiteY40" fmla="*/ 6264664 h 6857998"/>
              <a:gd name="connsiteX41" fmla="*/ 4587380 w 5937250"/>
              <a:gd name="connsiteY41" fmla="*/ 6274266 h 6857998"/>
              <a:gd name="connsiteX42" fmla="*/ 4568394 w 5937250"/>
              <a:gd name="connsiteY42" fmla="*/ 6320529 h 6857998"/>
              <a:gd name="connsiteX43" fmla="*/ 4565994 w 5937250"/>
              <a:gd name="connsiteY43" fmla="*/ 6325548 h 6857998"/>
              <a:gd name="connsiteX44" fmla="*/ 4594582 w 5937250"/>
              <a:gd name="connsiteY44" fmla="*/ 6327730 h 6857998"/>
              <a:gd name="connsiteX45" fmla="*/ 4615749 w 5937250"/>
              <a:gd name="connsiteY45" fmla="*/ 6269029 h 6857998"/>
              <a:gd name="connsiteX46" fmla="*/ 4568831 w 5937250"/>
              <a:gd name="connsiteY46" fmla="*/ 6240878 h 6857998"/>
              <a:gd name="connsiteX47" fmla="*/ 4533449 w 5937250"/>
              <a:gd name="connsiteY47" fmla="*/ 6238559 h 6857998"/>
              <a:gd name="connsiteX48" fmla="*/ 4504019 w 5937250"/>
              <a:gd name="connsiteY48" fmla="*/ 6269247 h 6857998"/>
              <a:gd name="connsiteX49" fmla="*/ 4525187 w 5937250"/>
              <a:gd name="connsiteY49" fmla="*/ 6327950 h 6857998"/>
              <a:gd name="connsiteX50" fmla="*/ 4553774 w 5937250"/>
              <a:gd name="connsiteY50" fmla="*/ 6325767 h 6857998"/>
              <a:gd name="connsiteX51" fmla="*/ 4551155 w 5937250"/>
              <a:gd name="connsiteY51" fmla="*/ 6320967 h 6857998"/>
              <a:gd name="connsiteX52" fmla="*/ 4532170 w 5937250"/>
              <a:gd name="connsiteY52" fmla="*/ 6274703 h 6857998"/>
              <a:gd name="connsiteX53" fmla="*/ 4550719 w 5937250"/>
              <a:gd name="connsiteY53" fmla="*/ 6265101 h 6857998"/>
              <a:gd name="connsiteX54" fmla="*/ 4550719 w 5937250"/>
              <a:gd name="connsiteY54" fmla="*/ 6241315 h 6857998"/>
              <a:gd name="connsiteX55" fmla="*/ 4533449 w 5937250"/>
              <a:gd name="connsiteY55" fmla="*/ 6238559 h 6857998"/>
              <a:gd name="connsiteX56" fmla="*/ 5362943 w 5937250"/>
              <a:gd name="connsiteY56" fmla="*/ 6200725 h 6857998"/>
              <a:gd name="connsiteX57" fmla="*/ 5275436 w 5937250"/>
              <a:gd name="connsiteY57" fmla="*/ 6217092 h 6857998"/>
              <a:gd name="connsiteX58" fmla="*/ 5275436 w 5937250"/>
              <a:gd name="connsiteY58" fmla="*/ 6386869 h 6857998"/>
              <a:gd name="connsiteX59" fmla="*/ 5332392 w 5937250"/>
              <a:gd name="connsiteY59" fmla="*/ 6386869 h 6857998"/>
              <a:gd name="connsiteX60" fmla="*/ 5332392 w 5937250"/>
              <a:gd name="connsiteY60" fmla="*/ 6250480 h 6857998"/>
              <a:gd name="connsiteX61" fmla="*/ 5361634 w 5937250"/>
              <a:gd name="connsiteY61" fmla="*/ 6244806 h 6857998"/>
              <a:gd name="connsiteX62" fmla="*/ 5398296 w 5937250"/>
              <a:gd name="connsiteY62" fmla="*/ 6298271 h 6857998"/>
              <a:gd name="connsiteX63" fmla="*/ 5398296 w 5937250"/>
              <a:gd name="connsiteY63" fmla="*/ 6386869 h 6857998"/>
              <a:gd name="connsiteX64" fmla="*/ 5455252 w 5937250"/>
              <a:gd name="connsiteY64" fmla="*/ 6386869 h 6857998"/>
              <a:gd name="connsiteX65" fmla="*/ 5455252 w 5937250"/>
              <a:gd name="connsiteY65" fmla="*/ 6289978 h 6857998"/>
              <a:gd name="connsiteX66" fmla="*/ 5362943 w 5937250"/>
              <a:gd name="connsiteY66" fmla="*/ 6200725 h 6857998"/>
              <a:gd name="connsiteX67" fmla="*/ 5128137 w 5937250"/>
              <a:gd name="connsiteY67" fmla="*/ 6199851 h 6857998"/>
              <a:gd name="connsiteX68" fmla="*/ 5042812 w 5937250"/>
              <a:gd name="connsiteY68" fmla="*/ 6216218 h 6857998"/>
              <a:gd name="connsiteX69" fmla="*/ 5042812 w 5937250"/>
              <a:gd name="connsiteY69" fmla="*/ 6456046 h 6857998"/>
              <a:gd name="connsiteX70" fmla="*/ 5099768 w 5937250"/>
              <a:gd name="connsiteY70" fmla="*/ 6456046 h 6857998"/>
              <a:gd name="connsiteX71" fmla="*/ 5099768 w 5937250"/>
              <a:gd name="connsiteY71" fmla="*/ 6387523 h 6857998"/>
              <a:gd name="connsiteX72" fmla="*/ 5227865 w 5937250"/>
              <a:gd name="connsiteY72" fmla="*/ 6294342 h 6857998"/>
              <a:gd name="connsiteX73" fmla="*/ 5128137 w 5937250"/>
              <a:gd name="connsiteY73" fmla="*/ 6199851 h 6857998"/>
              <a:gd name="connsiteX74" fmla="*/ 4652402 w 5937250"/>
              <a:gd name="connsiteY74" fmla="*/ 6194615 h 6857998"/>
              <a:gd name="connsiteX75" fmla="*/ 4623159 w 5937250"/>
              <a:gd name="connsiteY75" fmla="*/ 6197233 h 6857998"/>
              <a:gd name="connsiteX76" fmla="*/ 4631452 w 5937250"/>
              <a:gd name="connsiteY76" fmla="*/ 6227785 h 6857998"/>
              <a:gd name="connsiteX77" fmla="*/ 4652402 w 5937250"/>
              <a:gd name="connsiteY77" fmla="*/ 6226039 h 6857998"/>
              <a:gd name="connsiteX78" fmla="*/ 4717432 w 5937250"/>
              <a:gd name="connsiteY78" fmla="*/ 6276885 h 6857998"/>
              <a:gd name="connsiteX79" fmla="*/ 4701501 w 5937250"/>
              <a:gd name="connsiteY79" fmla="*/ 6330786 h 6857998"/>
              <a:gd name="connsiteX80" fmla="*/ 4686226 w 5937250"/>
              <a:gd name="connsiteY80" fmla="*/ 6375522 h 6857998"/>
              <a:gd name="connsiteX81" fmla="*/ 4617922 w 5937250"/>
              <a:gd name="connsiteY81" fmla="*/ 6448190 h 6857998"/>
              <a:gd name="connsiteX82" fmla="*/ 4584316 w 5937250"/>
              <a:gd name="connsiteY82" fmla="*/ 6461502 h 6857998"/>
              <a:gd name="connsiteX83" fmla="*/ 4638217 w 5937250"/>
              <a:gd name="connsiteY83" fmla="*/ 6485724 h 6857998"/>
              <a:gd name="connsiteX84" fmla="*/ 4716340 w 5937250"/>
              <a:gd name="connsiteY84" fmla="*/ 6382941 h 6857998"/>
              <a:gd name="connsiteX85" fmla="*/ 4748419 w 5937250"/>
              <a:gd name="connsiteY85" fmla="*/ 6276667 h 6857998"/>
              <a:gd name="connsiteX86" fmla="*/ 4652402 w 5937250"/>
              <a:gd name="connsiteY86" fmla="*/ 6194615 h 6857998"/>
              <a:gd name="connsiteX87" fmla="*/ 4559884 w 5937250"/>
              <a:gd name="connsiteY87" fmla="*/ 6186540 h 6857998"/>
              <a:gd name="connsiteX88" fmla="*/ 4538717 w 5937250"/>
              <a:gd name="connsiteY88" fmla="*/ 6208581 h 6857998"/>
              <a:gd name="connsiteX89" fmla="*/ 4559884 w 5937250"/>
              <a:gd name="connsiteY89" fmla="*/ 6230621 h 6857998"/>
              <a:gd name="connsiteX90" fmla="*/ 4581053 w 5937250"/>
              <a:gd name="connsiteY90" fmla="*/ 6208581 h 6857998"/>
              <a:gd name="connsiteX91" fmla="*/ 4818695 w 5937250"/>
              <a:gd name="connsiteY91" fmla="*/ 6136566 h 6857998"/>
              <a:gd name="connsiteX92" fmla="*/ 4818695 w 5937250"/>
              <a:gd name="connsiteY92" fmla="*/ 6385996 h 6857998"/>
              <a:gd name="connsiteX93" fmla="*/ 4875652 w 5937250"/>
              <a:gd name="connsiteY93" fmla="*/ 6385996 h 6857998"/>
              <a:gd name="connsiteX94" fmla="*/ 4875652 w 5937250"/>
              <a:gd name="connsiteY94" fmla="*/ 6287794 h 6857998"/>
              <a:gd name="connsiteX95" fmla="*/ 4940901 w 5937250"/>
              <a:gd name="connsiteY95" fmla="*/ 6385994 h 6857998"/>
              <a:gd name="connsiteX96" fmla="*/ 5008333 w 5937250"/>
              <a:gd name="connsiteY96" fmla="*/ 6385994 h 6857998"/>
              <a:gd name="connsiteX97" fmla="*/ 4937628 w 5937250"/>
              <a:gd name="connsiteY97" fmla="*/ 6285830 h 6857998"/>
              <a:gd name="connsiteX98" fmla="*/ 5002440 w 5937250"/>
              <a:gd name="connsiteY98" fmla="*/ 6206397 h 6857998"/>
              <a:gd name="connsiteX99" fmla="*/ 4937628 w 5937250"/>
              <a:gd name="connsiteY99" fmla="*/ 6206397 h 6857998"/>
              <a:gd name="connsiteX100" fmla="*/ 4875652 w 5937250"/>
              <a:gd name="connsiteY100" fmla="*/ 6287794 h 6857998"/>
              <a:gd name="connsiteX101" fmla="*/ 4875652 w 5937250"/>
              <a:gd name="connsiteY101" fmla="*/ 6136566 h 6857998"/>
              <a:gd name="connsiteX102" fmla="*/ 4495290 w 5937250"/>
              <a:gd name="connsiteY102" fmla="*/ 6068263 h 6857998"/>
              <a:gd name="connsiteX103" fmla="*/ 4405164 w 5937250"/>
              <a:gd name="connsiteY103" fmla="*/ 6195051 h 6857998"/>
              <a:gd name="connsiteX104" fmla="*/ 4425022 w 5937250"/>
              <a:gd name="connsiteY104" fmla="*/ 6273393 h 6857998"/>
              <a:gd name="connsiteX105" fmla="*/ 4452082 w 5937250"/>
              <a:gd name="connsiteY105" fmla="*/ 6257245 h 6857998"/>
              <a:gd name="connsiteX106" fmla="*/ 4436370 w 5937250"/>
              <a:gd name="connsiteY106" fmla="*/ 6195051 h 6857998"/>
              <a:gd name="connsiteX107" fmla="*/ 4460374 w 5937250"/>
              <a:gd name="connsiteY107" fmla="*/ 6114090 h 6857998"/>
              <a:gd name="connsiteX108" fmla="*/ 4613785 w 5937250"/>
              <a:gd name="connsiteY108" fmla="*/ 6179557 h 6857998"/>
              <a:gd name="connsiteX109" fmla="*/ 4648701 w 5937250"/>
              <a:gd name="connsiteY109" fmla="*/ 6175847 h 6857998"/>
              <a:gd name="connsiteX110" fmla="*/ 4495290 w 5937250"/>
              <a:gd name="connsiteY110" fmla="*/ 6068263 h 6857998"/>
              <a:gd name="connsiteX111" fmla="*/ 0 w 5937250"/>
              <a:gd name="connsiteY111" fmla="*/ 0 h 6857998"/>
              <a:gd name="connsiteX112" fmla="*/ 5937250 w 5937250"/>
              <a:gd name="connsiteY112" fmla="*/ 0 h 6857998"/>
              <a:gd name="connsiteX113" fmla="*/ 5937250 w 5937250"/>
              <a:gd name="connsiteY113" fmla="*/ 6857998 h 6857998"/>
              <a:gd name="connsiteX114" fmla="*/ 0 w 5937250"/>
              <a:gd name="connsiteY11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937250" h="6857998">
                <a:moveTo>
                  <a:pt x="4559774" y="6340879"/>
                </a:moveTo>
                <a:cubicBezTo>
                  <a:pt x="4536860" y="6340879"/>
                  <a:pt x="4513947" y="6343989"/>
                  <a:pt x="4492234" y="6350208"/>
                </a:cubicBezTo>
                <a:lnTo>
                  <a:pt x="4500963" y="6376395"/>
                </a:lnTo>
                <a:lnTo>
                  <a:pt x="4504673" y="6375522"/>
                </a:lnTo>
                <a:cubicBezTo>
                  <a:pt x="4541553" y="6365484"/>
                  <a:pt x="4581706" y="6365920"/>
                  <a:pt x="4618585" y="6376395"/>
                </a:cubicBezTo>
                <a:lnTo>
                  <a:pt x="4627314" y="6350208"/>
                </a:lnTo>
                <a:cubicBezTo>
                  <a:pt x="4605601" y="6343989"/>
                  <a:pt x="4582688" y="6340879"/>
                  <a:pt x="4559774" y="6340879"/>
                </a:cubicBezTo>
                <a:close/>
                <a:moveTo>
                  <a:pt x="4629278" y="6268593"/>
                </a:moveTo>
                <a:cubicBezTo>
                  <a:pt x="4629715" y="6275575"/>
                  <a:pt x="4628842" y="6282777"/>
                  <a:pt x="4627096" y="6289978"/>
                </a:cubicBezTo>
                <a:lnTo>
                  <a:pt x="4630588" y="6290633"/>
                </a:lnTo>
                <a:cubicBezTo>
                  <a:pt x="4635607" y="6291506"/>
                  <a:pt x="4635607" y="6294343"/>
                  <a:pt x="4635607" y="6295434"/>
                </a:cubicBezTo>
                <a:cubicBezTo>
                  <a:pt x="4635607" y="6300016"/>
                  <a:pt x="4632333" y="6305254"/>
                  <a:pt x="4612912" y="6324022"/>
                </a:cubicBezTo>
                <a:lnTo>
                  <a:pt x="4608329" y="6328604"/>
                </a:lnTo>
                <a:cubicBezTo>
                  <a:pt x="4617494" y="6330350"/>
                  <a:pt x="4627096" y="6332750"/>
                  <a:pt x="4635607" y="6335587"/>
                </a:cubicBezTo>
                <a:cubicBezTo>
                  <a:pt x="4656338" y="6317693"/>
                  <a:pt x="4663103" y="6304599"/>
                  <a:pt x="4662448" y="6293688"/>
                </a:cubicBezTo>
                <a:cubicBezTo>
                  <a:pt x="4662667" y="6276885"/>
                  <a:pt x="4647173" y="6266847"/>
                  <a:pt x="4629278" y="6268593"/>
                </a:cubicBezTo>
                <a:close/>
                <a:moveTo>
                  <a:pt x="4487215" y="6268374"/>
                </a:moveTo>
                <a:cubicBezTo>
                  <a:pt x="4470194" y="6267719"/>
                  <a:pt x="4457319" y="6278412"/>
                  <a:pt x="4457319" y="6293688"/>
                </a:cubicBezTo>
                <a:cubicBezTo>
                  <a:pt x="4456664" y="6304599"/>
                  <a:pt x="4463429" y="6317693"/>
                  <a:pt x="4484160" y="6335587"/>
                </a:cubicBezTo>
                <a:cubicBezTo>
                  <a:pt x="4492671" y="6332750"/>
                  <a:pt x="4502273" y="6330568"/>
                  <a:pt x="4511438" y="6328604"/>
                </a:cubicBezTo>
                <a:cubicBezTo>
                  <a:pt x="4495071" y="6313110"/>
                  <a:pt x="4482851" y="6300235"/>
                  <a:pt x="4484160" y="6295216"/>
                </a:cubicBezTo>
                <a:cubicBezTo>
                  <a:pt x="4484160" y="6294125"/>
                  <a:pt x="4484160" y="6291506"/>
                  <a:pt x="4489180" y="6290415"/>
                </a:cubicBezTo>
                <a:lnTo>
                  <a:pt x="4492671" y="6289760"/>
                </a:lnTo>
                <a:cubicBezTo>
                  <a:pt x="4490707" y="6282558"/>
                  <a:pt x="4489834" y="6275357"/>
                  <a:pt x="4490489" y="6268374"/>
                </a:cubicBezTo>
                <a:close/>
                <a:moveTo>
                  <a:pt x="4398170" y="6255281"/>
                </a:moveTo>
                <a:cubicBezTo>
                  <a:pt x="4373511" y="6271430"/>
                  <a:pt x="4360854" y="6295216"/>
                  <a:pt x="4360854" y="6325331"/>
                </a:cubicBezTo>
                <a:cubicBezTo>
                  <a:pt x="4360854" y="6346499"/>
                  <a:pt x="4372202" y="6369630"/>
                  <a:pt x="4393151" y="6390580"/>
                </a:cubicBezTo>
                <a:cubicBezTo>
                  <a:pt x="4434177" y="6433788"/>
                  <a:pt x="4530849" y="6471759"/>
                  <a:pt x="4602426" y="6434879"/>
                </a:cubicBezTo>
                <a:cubicBezTo>
                  <a:pt x="4594570" y="6427241"/>
                  <a:pt x="4586714" y="6419385"/>
                  <a:pt x="4579077" y="6411093"/>
                </a:cubicBezTo>
                <a:cubicBezTo>
                  <a:pt x="4524084" y="6431824"/>
                  <a:pt x="4455126" y="6407601"/>
                  <a:pt x="4414973" y="6368539"/>
                </a:cubicBezTo>
                <a:cubicBezTo>
                  <a:pt x="4400571" y="6354136"/>
                  <a:pt x="4391842" y="6337988"/>
                  <a:pt x="4391842" y="6325331"/>
                </a:cubicBezTo>
                <a:cubicBezTo>
                  <a:pt x="4391842" y="6307655"/>
                  <a:pt x="4397515" y="6294998"/>
                  <a:pt x="4409736" y="6285178"/>
                </a:cubicBezTo>
                <a:cubicBezTo>
                  <a:pt x="4405808" y="6275576"/>
                  <a:pt x="4401662" y="6265320"/>
                  <a:pt x="4398170" y="6255281"/>
                </a:cubicBezTo>
                <a:close/>
                <a:moveTo>
                  <a:pt x="5125157" y="6243128"/>
                </a:moveTo>
                <a:cubicBezTo>
                  <a:pt x="5149646" y="6242350"/>
                  <a:pt x="5169654" y="6256917"/>
                  <a:pt x="5169163" y="6294560"/>
                </a:cubicBezTo>
                <a:cubicBezTo>
                  <a:pt x="5168945" y="6329258"/>
                  <a:pt x="5156069" y="6348243"/>
                  <a:pt x="5125300" y="6348243"/>
                </a:cubicBezTo>
                <a:cubicBezTo>
                  <a:pt x="5116571" y="6348243"/>
                  <a:pt x="5105442" y="6346498"/>
                  <a:pt x="5099768" y="6344315"/>
                </a:cubicBezTo>
                <a:lnTo>
                  <a:pt x="5099768" y="6248733"/>
                </a:lnTo>
                <a:cubicBezTo>
                  <a:pt x="5108333" y="6245351"/>
                  <a:pt x="5116994" y="6243387"/>
                  <a:pt x="5125157" y="6243128"/>
                </a:cubicBezTo>
                <a:close/>
                <a:moveTo>
                  <a:pt x="4568831" y="6240878"/>
                </a:moveTo>
                <a:lnTo>
                  <a:pt x="4568831" y="6264664"/>
                </a:lnTo>
                <a:cubicBezTo>
                  <a:pt x="4579306" y="6263573"/>
                  <a:pt x="4587598" y="6264446"/>
                  <a:pt x="4587380" y="6274266"/>
                </a:cubicBezTo>
                <a:cubicBezTo>
                  <a:pt x="4587380" y="6280813"/>
                  <a:pt x="4584325" y="6289978"/>
                  <a:pt x="4568394" y="6320529"/>
                </a:cubicBezTo>
                <a:lnTo>
                  <a:pt x="4565994" y="6325548"/>
                </a:lnTo>
                <a:cubicBezTo>
                  <a:pt x="4575378" y="6325767"/>
                  <a:pt x="4584761" y="6326421"/>
                  <a:pt x="4594582" y="6327730"/>
                </a:cubicBezTo>
                <a:cubicBezTo>
                  <a:pt x="4609857" y="6303726"/>
                  <a:pt x="4617713" y="6283431"/>
                  <a:pt x="4615749" y="6269029"/>
                </a:cubicBezTo>
                <a:cubicBezTo>
                  <a:pt x="4613130" y="6245897"/>
                  <a:pt x="4593272" y="6231931"/>
                  <a:pt x="4568831" y="6240878"/>
                </a:cubicBezTo>
                <a:close/>
                <a:moveTo>
                  <a:pt x="4533449" y="6238559"/>
                </a:moveTo>
                <a:cubicBezTo>
                  <a:pt x="4517440" y="6239705"/>
                  <a:pt x="4505819" y="6251899"/>
                  <a:pt x="4504019" y="6269247"/>
                </a:cubicBezTo>
                <a:cubicBezTo>
                  <a:pt x="4502055" y="6283650"/>
                  <a:pt x="4509911" y="6303945"/>
                  <a:pt x="4525187" y="6327950"/>
                </a:cubicBezTo>
                <a:cubicBezTo>
                  <a:pt x="4535007" y="6326422"/>
                  <a:pt x="4544390" y="6325767"/>
                  <a:pt x="4553774" y="6325767"/>
                </a:cubicBezTo>
                <a:lnTo>
                  <a:pt x="4551155" y="6320967"/>
                </a:lnTo>
                <a:cubicBezTo>
                  <a:pt x="4535225" y="6290415"/>
                  <a:pt x="4532170" y="6281031"/>
                  <a:pt x="4532170" y="6274703"/>
                </a:cubicBezTo>
                <a:cubicBezTo>
                  <a:pt x="4531734" y="6264883"/>
                  <a:pt x="4540026" y="6264010"/>
                  <a:pt x="4550719" y="6265101"/>
                </a:cubicBezTo>
                <a:lnTo>
                  <a:pt x="4550719" y="6241315"/>
                </a:lnTo>
                <a:cubicBezTo>
                  <a:pt x="4544609" y="6239023"/>
                  <a:pt x="4538785" y="6238178"/>
                  <a:pt x="4533449" y="6238559"/>
                </a:cubicBezTo>
                <a:close/>
                <a:moveTo>
                  <a:pt x="5362943" y="6200725"/>
                </a:moveTo>
                <a:cubicBezTo>
                  <a:pt x="5329119" y="6200725"/>
                  <a:pt x="5300968" y="6206835"/>
                  <a:pt x="5275436" y="6217092"/>
                </a:cubicBezTo>
                <a:lnTo>
                  <a:pt x="5275436" y="6386869"/>
                </a:lnTo>
                <a:lnTo>
                  <a:pt x="5332392" y="6386869"/>
                </a:lnTo>
                <a:lnTo>
                  <a:pt x="5332392" y="6250480"/>
                </a:lnTo>
                <a:cubicBezTo>
                  <a:pt x="5340685" y="6246770"/>
                  <a:pt x="5350941" y="6244806"/>
                  <a:pt x="5361634" y="6244806"/>
                </a:cubicBezTo>
                <a:cubicBezTo>
                  <a:pt x="5392404" y="6244806"/>
                  <a:pt x="5398296" y="6263574"/>
                  <a:pt x="5398296" y="6298271"/>
                </a:cubicBezTo>
                <a:lnTo>
                  <a:pt x="5398296" y="6386869"/>
                </a:lnTo>
                <a:lnTo>
                  <a:pt x="5455252" y="6386869"/>
                </a:lnTo>
                <a:lnTo>
                  <a:pt x="5455252" y="6289978"/>
                </a:lnTo>
                <a:cubicBezTo>
                  <a:pt x="5455470" y="6235641"/>
                  <a:pt x="5437358" y="6200725"/>
                  <a:pt x="5362943" y="6200725"/>
                </a:cubicBezTo>
                <a:close/>
                <a:moveTo>
                  <a:pt x="5128137" y="6199851"/>
                </a:moveTo>
                <a:cubicBezTo>
                  <a:pt x="5098022" y="6199851"/>
                  <a:pt x="5066598" y="6206398"/>
                  <a:pt x="5042812" y="6216218"/>
                </a:cubicBezTo>
                <a:lnTo>
                  <a:pt x="5042812" y="6456046"/>
                </a:lnTo>
                <a:lnTo>
                  <a:pt x="5099768" y="6456046"/>
                </a:lnTo>
                <a:lnTo>
                  <a:pt x="5099768" y="6387523"/>
                </a:lnTo>
                <a:cubicBezTo>
                  <a:pt x="5171345" y="6400617"/>
                  <a:pt x="5228956" y="6370938"/>
                  <a:pt x="5227865" y="6294342"/>
                </a:cubicBezTo>
                <a:cubicBezTo>
                  <a:pt x="5227646" y="6233676"/>
                  <a:pt x="5195349" y="6199851"/>
                  <a:pt x="5128137" y="6199851"/>
                </a:cubicBezTo>
                <a:close/>
                <a:moveTo>
                  <a:pt x="4652402" y="6194615"/>
                </a:moveTo>
                <a:cubicBezTo>
                  <a:pt x="4634726" y="6194615"/>
                  <a:pt x="4623159" y="6197233"/>
                  <a:pt x="4623159" y="6197233"/>
                </a:cubicBezTo>
                <a:cubicBezTo>
                  <a:pt x="4627087" y="6206399"/>
                  <a:pt x="4629924" y="6216874"/>
                  <a:pt x="4631452" y="6227785"/>
                </a:cubicBezTo>
                <a:cubicBezTo>
                  <a:pt x="4638435" y="6226912"/>
                  <a:pt x="4645637" y="6226039"/>
                  <a:pt x="4652402" y="6226039"/>
                </a:cubicBezTo>
                <a:cubicBezTo>
                  <a:pt x="4691899" y="6225821"/>
                  <a:pt x="4716559" y="6248516"/>
                  <a:pt x="4717432" y="6276885"/>
                </a:cubicBezTo>
                <a:cubicBezTo>
                  <a:pt x="4717432" y="6291942"/>
                  <a:pt x="4709357" y="6311801"/>
                  <a:pt x="4701501" y="6330786"/>
                </a:cubicBezTo>
                <a:cubicBezTo>
                  <a:pt x="4697573" y="6340606"/>
                  <a:pt x="4690154" y="6359374"/>
                  <a:pt x="4686226" y="6375522"/>
                </a:cubicBezTo>
                <a:cubicBezTo>
                  <a:pt x="4679679" y="6402363"/>
                  <a:pt x="4660694" y="6476996"/>
                  <a:pt x="4617922" y="6448190"/>
                </a:cubicBezTo>
                <a:cubicBezTo>
                  <a:pt x="4608102" y="6452555"/>
                  <a:pt x="4594572" y="6458665"/>
                  <a:pt x="4584316" y="6461502"/>
                </a:cubicBezTo>
                <a:cubicBezTo>
                  <a:pt x="4604611" y="6479614"/>
                  <a:pt x="4618577" y="6485724"/>
                  <a:pt x="4638217" y="6485724"/>
                </a:cubicBezTo>
                <a:cubicBezTo>
                  <a:pt x="4691245" y="6485724"/>
                  <a:pt x="4709357" y="6411092"/>
                  <a:pt x="4716340" y="6382941"/>
                </a:cubicBezTo>
                <a:cubicBezTo>
                  <a:pt x="4723105" y="6352390"/>
                  <a:pt x="4748855" y="6309618"/>
                  <a:pt x="4748419" y="6276667"/>
                </a:cubicBezTo>
                <a:cubicBezTo>
                  <a:pt x="4747983" y="6227567"/>
                  <a:pt x="4702810" y="6193087"/>
                  <a:pt x="4652402" y="6194615"/>
                </a:cubicBezTo>
                <a:close/>
                <a:moveTo>
                  <a:pt x="4559884" y="6186540"/>
                </a:moveTo>
                <a:lnTo>
                  <a:pt x="4538717" y="6208581"/>
                </a:lnTo>
                <a:lnTo>
                  <a:pt x="4559884" y="6230621"/>
                </a:lnTo>
                <a:lnTo>
                  <a:pt x="4581053" y="6208581"/>
                </a:lnTo>
                <a:close/>
                <a:moveTo>
                  <a:pt x="4818695" y="6136566"/>
                </a:moveTo>
                <a:lnTo>
                  <a:pt x="4818695" y="6385996"/>
                </a:lnTo>
                <a:lnTo>
                  <a:pt x="4875652" y="6385996"/>
                </a:lnTo>
                <a:lnTo>
                  <a:pt x="4875652" y="6287794"/>
                </a:lnTo>
                <a:lnTo>
                  <a:pt x="4940901" y="6385994"/>
                </a:lnTo>
                <a:lnTo>
                  <a:pt x="5008333" y="6385994"/>
                </a:lnTo>
                <a:lnTo>
                  <a:pt x="4937628" y="6285830"/>
                </a:lnTo>
                <a:lnTo>
                  <a:pt x="5002440" y="6206397"/>
                </a:lnTo>
                <a:lnTo>
                  <a:pt x="4937628" y="6206397"/>
                </a:lnTo>
                <a:lnTo>
                  <a:pt x="4875652" y="6287794"/>
                </a:lnTo>
                <a:lnTo>
                  <a:pt x="4875652" y="6136566"/>
                </a:lnTo>
                <a:close/>
                <a:moveTo>
                  <a:pt x="4495290" y="6068263"/>
                </a:moveTo>
                <a:cubicBezTo>
                  <a:pt x="4433096" y="6068263"/>
                  <a:pt x="4405164" y="6131985"/>
                  <a:pt x="4405164" y="6195051"/>
                </a:cubicBezTo>
                <a:cubicBezTo>
                  <a:pt x="4405382" y="6225166"/>
                  <a:pt x="4415420" y="6249825"/>
                  <a:pt x="4425022" y="6273393"/>
                </a:cubicBezTo>
                <a:cubicBezTo>
                  <a:pt x="4429823" y="6270339"/>
                  <a:pt x="4440080" y="6263574"/>
                  <a:pt x="4452082" y="6257245"/>
                </a:cubicBezTo>
                <a:cubicBezTo>
                  <a:pt x="4441825" y="6233022"/>
                  <a:pt x="4436152" y="6211636"/>
                  <a:pt x="4436370" y="6195051"/>
                </a:cubicBezTo>
                <a:cubicBezTo>
                  <a:pt x="4436370" y="6158826"/>
                  <a:pt x="4445098" y="6129366"/>
                  <a:pt x="4460374" y="6114090"/>
                </a:cubicBezTo>
                <a:cubicBezTo>
                  <a:pt x="4500309" y="6073937"/>
                  <a:pt x="4578215" y="6125220"/>
                  <a:pt x="4613785" y="6179557"/>
                </a:cubicBezTo>
                <a:cubicBezTo>
                  <a:pt x="4624696" y="6178030"/>
                  <a:pt x="4637571" y="6175847"/>
                  <a:pt x="4648701" y="6175847"/>
                </a:cubicBezTo>
                <a:cubicBezTo>
                  <a:pt x="4613130" y="6111690"/>
                  <a:pt x="4540680" y="6068263"/>
                  <a:pt x="4495290" y="6068263"/>
                </a:cubicBezTo>
                <a:close/>
                <a:moveTo>
                  <a:pt x="0" y="0"/>
                </a:moveTo>
                <a:lnTo>
                  <a:pt x="5937250" y="0"/>
                </a:lnTo>
                <a:lnTo>
                  <a:pt x="5937250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414141"/>
          </a:solidFill>
        </p:spPr>
        <p:txBody>
          <a:bodyPr vert="horz" wrap="square" lIns="3276000" tIns="0" rIns="360000" bIns="0" rtlCol="0" anchor="ctr" anchorCtr="0">
            <a:noAutofit/>
          </a:bodyPr>
          <a:lstStyle>
            <a:lvl1pPr marL="0" indent="0">
              <a:buNone/>
              <a:defRPr lang="en-GB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246CA69-2437-01BF-8909-29D3A16A9F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1208602"/>
            <a:ext cx="5302249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48683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met foto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23E79477-AA41-A875-2FFC-F1A554FDFDBC}"/>
              </a:ext>
            </a:extLst>
          </p:cNvPr>
          <p:cNvSpPr/>
          <p:nvPr userDrawn="1"/>
        </p:nvSpPr>
        <p:spPr>
          <a:xfrm>
            <a:off x="9833102" y="450737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33E9AD3-1600-8BC1-A7EE-1DF5BF08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white">
          <a:xfrm>
            <a:off x="5937256" y="338525"/>
            <a:ext cx="6284689" cy="5897187"/>
          </a:xfrm>
          <a:custGeom>
            <a:avLst/>
            <a:gdLst>
              <a:gd name="connsiteX0" fmla="*/ 4288955 w 6284689"/>
              <a:gd name="connsiteY0" fmla="*/ 570528 h 5897187"/>
              <a:gd name="connsiteX1" fmla="*/ 4187489 w 6284689"/>
              <a:gd name="connsiteY1" fmla="*/ 584543 h 5897187"/>
              <a:gd name="connsiteX2" fmla="*/ 4200603 w 6284689"/>
              <a:gd name="connsiteY2" fmla="*/ 623884 h 5897187"/>
              <a:gd name="connsiteX3" fmla="*/ 4206176 w 6284689"/>
              <a:gd name="connsiteY3" fmla="*/ 622572 h 5897187"/>
              <a:gd name="connsiteX4" fmla="*/ 4377308 w 6284689"/>
              <a:gd name="connsiteY4" fmla="*/ 623884 h 5897187"/>
              <a:gd name="connsiteX5" fmla="*/ 4390421 w 6284689"/>
              <a:gd name="connsiteY5" fmla="*/ 584543 h 5897187"/>
              <a:gd name="connsiteX6" fmla="*/ 4288955 w 6284689"/>
              <a:gd name="connsiteY6" fmla="*/ 570528 h 5897187"/>
              <a:gd name="connsiteX7" fmla="*/ 4393371 w 6284689"/>
              <a:gd name="connsiteY7" fmla="*/ 461931 h 5897187"/>
              <a:gd name="connsiteX8" fmla="*/ 4390093 w 6284689"/>
              <a:gd name="connsiteY8" fmla="*/ 494059 h 5897187"/>
              <a:gd name="connsiteX9" fmla="*/ 4395339 w 6284689"/>
              <a:gd name="connsiteY9" fmla="*/ 495042 h 5897187"/>
              <a:gd name="connsiteX10" fmla="*/ 4402879 w 6284689"/>
              <a:gd name="connsiteY10" fmla="*/ 502255 h 5897187"/>
              <a:gd name="connsiteX11" fmla="*/ 4368784 w 6284689"/>
              <a:gd name="connsiteY11" fmla="*/ 545202 h 5897187"/>
              <a:gd name="connsiteX12" fmla="*/ 4361899 w 6284689"/>
              <a:gd name="connsiteY12" fmla="*/ 552086 h 5897187"/>
              <a:gd name="connsiteX13" fmla="*/ 4402879 w 6284689"/>
              <a:gd name="connsiteY13" fmla="*/ 562577 h 5897187"/>
              <a:gd name="connsiteX14" fmla="*/ 4443203 w 6284689"/>
              <a:gd name="connsiteY14" fmla="*/ 499632 h 5897187"/>
              <a:gd name="connsiteX15" fmla="*/ 4393371 w 6284689"/>
              <a:gd name="connsiteY15" fmla="*/ 461931 h 5897187"/>
              <a:gd name="connsiteX16" fmla="*/ 4179949 w 6284689"/>
              <a:gd name="connsiteY16" fmla="*/ 461604 h 5897187"/>
              <a:gd name="connsiteX17" fmla="*/ 4135035 w 6284689"/>
              <a:gd name="connsiteY17" fmla="*/ 499632 h 5897187"/>
              <a:gd name="connsiteX18" fmla="*/ 4175359 w 6284689"/>
              <a:gd name="connsiteY18" fmla="*/ 562577 h 5897187"/>
              <a:gd name="connsiteX19" fmla="*/ 4216339 w 6284689"/>
              <a:gd name="connsiteY19" fmla="*/ 552087 h 5897187"/>
              <a:gd name="connsiteX20" fmla="*/ 4175359 w 6284689"/>
              <a:gd name="connsiteY20" fmla="*/ 501928 h 5897187"/>
              <a:gd name="connsiteX21" fmla="*/ 4182900 w 6284689"/>
              <a:gd name="connsiteY21" fmla="*/ 494716 h 5897187"/>
              <a:gd name="connsiteX22" fmla="*/ 4188145 w 6284689"/>
              <a:gd name="connsiteY22" fmla="*/ 493731 h 5897187"/>
              <a:gd name="connsiteX23" fmla="*/ 4184867 w 6284689"/>
              <a:gd name="connsiteY23" fmla="*/ 461604 h 5897187"/>
              <a:gd name="connsiteX24" fmla="*/ 4046190 w 6284689"/>
              <a:gd name="connsiteY24" fmla="*/ 441932 h 5897187"/>
              <a:gd name="connsiteX25" fmla="*/ 3990130 w 6284689"/>
              <a:gd name="connsiteY25" fmla="*/ 547168 h 5897187"/>
              <a:gd name="connsiteX26" fmla="*/ 4038650 w 6284689"/>
              <a:gd name="connsiteY26" fmla="*/ 645192 h 5897187"/>
              <a:gd name="connsiteX27" fmla="*/ 4353047 w 6284689"/>
              <a:gd name="connsiteY27" fmla="*/ 711743 h 5897187"/>
              <a:gd name="connsiteX28" fmla="*/ 4317969 w 6284689"/>
              <a:gd name="connsiteY28" fmla="*/ 676009 h 5897187"/>
              <a:gd name="connsiteX29" fmla="*/ 4071434 w 6284689"/>
              <a:gd name="connsiteY29" fmla="*/ 612080 h 5897187"/>
              <a:gd name="connsiteX30" fmla="*/ 4036683 w 6284689"/>
              <a:gd name="connsiteY30" fmla="*/ 547168 h 5897187"/>
              <a:gd name="connsiteX31" fmla="*/ 4063566 w 6284689"/>
              <a:gd name="connsiteY31" fmla="*/ 486846 h 5897187"/>
              <a:gd name="connsiteX32" fmla="*/ 4046190 w 6284689"/>
              <a:gd name="connsiteY32" fmla="*/ 441932 h 5897187"/>
              <a:gd name="connsiteX33" fmla="*/ 5138334 w 6284689"/>
              <a:gd name="connsiteY33" fmla="*/ 423676 h 5897187"/>
              <a:gd name="connsiteX34" fmla="*/ 5204445 w 6284689"/>
              <a:gd name="connsiteY34" fmla="*/ 500944 h 5897187"/>
              <a:gd name="connsiteX35" fmla="*/ 5138549 w 6284689"/>
              <a:gd name="connsiteY35" fmla="*/ 581592 h 5897187"/>
              <a:gd name="connsiteX36" fmla="*/ 5100192 w 6284689"/>
              <a:gd name="connsiteY36" fmla="*/ 575691 h 5897187"/>
              <a:gd name="connsiteX37" fmla="*/ 5100192 w 6284689"/>
              <a:gd name="connsiteY37" fmla="*/ 432098 h 5897187"/>
              <a:gd name="connsiteX38" fmla="*/ 5138334 w 6284689"/>
              <a:gd name="connsiteY38" fmla="*/ 423676 h 5897187"/>
              <a:gd name="connsiteX39" fmla="*/ 4249404 w 6284689"/>
              <a:gd name="connsiteY39" fmla="*/ 416812 h 5897187"/>
              <a:gd name="connsiteX40" fmla="*/ 4205192 w 6284689"/>
              <a:gd name="connsiteY40" fmla="*/ 462915 h 5897187"/>
              <a:gd name="connsiteX41" fmla="*/ 4236993 w 6284689"/>
              <a:gd name="connsiteY41" fmla="*/ 551104 h 5897187"/>
              <a:gd name="connsiteX42" fmla="*/ 4279939 w 6284689"/>
              <a:gd name="connsiteY42" fmla="*/ 547825 h 5897187"/>
              <a:gd name="connsiteX43" fmla="*/ 4276005 w 6284689"/>
              <a:gd name="connsiteY43" fmla="*/ 540613 h 5897187"/>
              <a:gd name="connsiteX44" fmla="*/ 4247483 w 6284689"/>
              <a:gd name="connsiteY44" fmla="*/ 471111 h 5897187"/>
              <a:gd name="connsiteX45" fmla="*/ 4275350 w 6284689"/>
              <a:gd name="connsiteY45" fmla="*/ 456686 h 5897187"/>
              <a:gd name="connsiteX46" fmla="*/ 4275350 w 6284689"/>
              <a:gd name="connsiteY46" fmla="*/ 420952 h 5897187"/>
              <a:gd name="connsiteX47" fmla="*/ 4249404 w 6284689"/>
              <a:gd name="connsiteY47" fmla="*/ 416812 h 5897187"/>
              <a:gd name="connsiteX48" fmla="*/ 4328511 w 6284689"/>
              <a:gd name="connsiteY48" fmla="*/ 416346 h 5897187"/>
              <a:gd name="connsiteX49" fmla="*/ 4302561 w 6284689"/>
              <a:gd name="connsiteY49" fmla="*/ 420295 h 5897187"/>
              <a:gd name="connsiteX50" fmla="*/ 4302561 w 6284689"/>
              <a:gd name="connsiteY50" fmla="*/ 456030 h 5897187"/>
              <a:gd name="connsiteX51" fmla="*/ 4330427 w 6284689"/>
              <a:gd name="connsiteY51" fmla="*/ 470455 h 5897187"/>
              <a:gd name="connsiteX52" fmla="*/ 4301905 w 6284689"/>
              <a:gd name="connsiteY52" fmla="*/ 539957 h 5897187"/>
              <a:gd name="connsiteX53" fmla="*/ 4298299 w 6284689"/>
              <a:gd name="connsiteY53" fmla="*/ 547497 h 5897187"/>
              <a:gd name="connsiteX54" fmla="*/ 4341246 w 6284689"/>
              <a:gd name="connsiteY54" fmla="*/ 550775 h 5897187"/>
              <a:gd name="connsiteX55" fmla="*/ 4373046 w 6284689"/>
              <a:gd name="connsiteY55" fmla="*/ 462587 h 5897187"/>
              <a:gd name="connsiteX56" fmla="*/ 4328511 w 6284689"/>
              <a:gd name="connsiteY56" fmla="*/ 416346 h 5897187"/>
              <a:gd name="connsiteX57" fmla="*/ 5495565 w 6284689"/>
              <a:gd name="connsiteY57" fmla="*/ 359974 h 5897187"/>
              <a:gd name="connsiteX58" fmla="*/ 5364102 w 6284689"/>
              <a:gd name="connsiteY58" fmla="*/ 384562 h 5897187"/>
              <a:gd name="connsiteX59" fmla="*/ 5364102 w 6284689"/>
              <a:gd name="connsiteY59" fmla="*/ 639620 h 5897187"/>
              <a:gd name="connsiteX60" fmla="*/ 5449668 w 6284689"/>
              <a:gd name="connsiteY60" fmla="*/ 639620 h 5897187"/>
              <a:gd name="connsiteX61" fmla="*/ 5449668 w 6284689"/>
              <a:gd name="connsiteY61" fmla="*/ 434721 h 5897187"/>
              <a:gd name="connsiteX62" fmla="*/ 5493598 w 6284689"/>
              <a:gd name="connsiteY62" fmla="*/ 426197 h 5897187"/>
              <a:gd name="connsiteX63" fmla="*/ 5548675 w 6284689"/>
              <a:gd name="connsiteY63" fmla="*/ 506518 h 5897187"/>
              <a:gd name="connsiteX64" fmla="*/ 5548675 w 6284689"/>
              <a:gd name="connsiteY64" fmla="*/ 639620 h 5897187"/>
              <a:gd name="connsiteX65" fmla="*/ 5634241 w 6284689"/>
              <a:gd name="connsiteY65" fmla="*/ 639620 h 5897187"/>
              <a:gd name="connsiteX66" fmla="*/ 5634241 w 6284689"/>
              <a:gd name="connsiteY66" fmla="*/ 494060 h 5897187"/>
              <a:gd name="connsiteX67" fmla="*/ 5495565 w 6284689"/>
              <a:gd name="connsiteY67" fmla="*/ 359974 h 5897187"/>
              <a:gd name="connsiteX68" fmla="*/ 5142811 w 6284689"/>
              <a:gd name="connsiteY68" fmla="*/ 358662 h 5897187"/>
              <a:gd name="connsiteX69" fmla="*/ 5014626 w 6284689"/>
              <a:gd name="connsiteY69" fmla="*/ 383250 h 5897187"/>
              <a:gd name="connsiteX70" fmla="*/ 5014626 w 6284689"/>
              <a:gd name="connsiteY70" fmla="*/ 743545 h 5897187"/>
              <a:gd name="connsiteX71" fmla="*/ 5100192 w 6284689"/>
              <a:gd name="connsiteY71" fmla="*/ 743545 h 5897187"/>
              <a:gd name="connsiteX72" fmla="*/ 5100192 w 6284689"/>
              <a:gd name="connsiteY72" fmla="*/ 640603 h 5897187"/>
              <a:gd name="connsiteX73" fmla="*/ 5292633 w 6284689"/>
              <a:gd name="connsiteY73" fmla="*/ 500616 h 5897187"/>
              <a:gd name="connsiteX74" fmla="*/ 5142811 w 6284689"/>
              <a:gd name="connsiteY74" fmla="*/ 358662 h 5897187"/>
              <a:gd name="connsiteX75" fmla="*/ 4428123 w 6284689"/>
              <a:gd name="connsiteY75" fmla="*/ 350793 h 5897187"/>
              <a:gd name="connsiteX76" fmla="*/ 4384192 w 6284689"/>
              <a:gd name="connsiteY76" fmla="*/ 354727 h 5897187"/>
              <a:gd name="connsiteX77" fmla="*/ 4396650 w 6284689"/>
              <a:gd name="connsiteY77" fmla="*/ 400625 h 5897187"/>
              <a:gd name="connsiteX78" fmla="*/ 4428123 w 6284689"/>
              <a:gd name="connsiteY78" fmla="*/ 398002 h 5897187"/>
              <a:gd name="connsiteX79" fmla="*/ 4525819 w 6284689"/>
              <a:gd name="connsiteY79" fmla="*/ 474389 h 5897187"/>
              <a:gd name="connsiteX80" fmla="*/ 4501886 w 6284689"/>
              <a:gd name="connsiteY80" fmla="*/ 555365 h 5897187"/>
              <a:gd name="connsiteX81" fmla="*/ 4478938 w 6284689"/>
              <a:gd name="connsiteY81" fmla="*/ 622572 h 5897187"/>
              <a:gd name="connsiteX82" fmla="*/ 4376324 w 6284689"/>
              <a:gd name="connsiteY82" fmla="*/ 731742 h 5897187"/>
              <a:gd name="connsiteX83" fmla="*/ 4325837 w 6284689"/>
              <a:gd name="connsiteY83" fmla="*/ 751740 h 5897187"/>
              <a:gd name="connsiteX84" fmla="*/ 4406813 w 6284689"/>
              <a:gd name="connsiteY84" fmla="*/ 788130 h 5897187"/>
              <a:gd name="connsiteX85" fmla="*/ 4524179 w 6284689"/>
              <a:gd name="connsiteY85" fmla="*/ 633718 h 5897187"/>
              <a:gd name="connsiteX86" fmla="*/ 4572372 w 6284689"/>
              <a:gd name="connsiteY86" fmla="*/ 474061 h 5897187"/>
              <a:gd name="connsiteX87" fmla="*/ 4428123 w 6284689"/>
              <a:gd name="connsiteY87" fmla="*/ 350793 h 5897187"/>
              <a:gd name="connsiteX88" fmla="*/ 4289119 w 6284689"/>
              <a:gd name="connsiteY88" fmla="*/ 338664 h 5897187"/>
              <a:gd name="connsiteX89" fmla="*/ 4257319 w 6284689"/>
              <a:gd name="connsiteY89" fmla="*/ 371776 h 5897187"/>
              <a:gd name="connsiteX90" fmla="*/ 4289119 w 6284689"/>
              <a:gd name="connsiteY90" fmla="*/ 404887 h 5897187"/>
              <a:gd name="connsiteX91" fmla="*/ 4320920 w 6284689"/>
              <a:gd name="connsiteY91" fmla="*/ 371776 h 5897187"/>
              <a:gd name="connsiteX92" fmla="*/ 4677936 w 6284689"/>
              <a:gd name="connsiteY92" fmla="*/ 263589 h 5897187"/>
              <a:gd name="connsiteX93" fmla="*/ 4677936 w 6284689"/>
              <a:gd name="connsiteY93" fmla="*/ 638309 h 5897187"/>
              <a:gd name="connsiteX94" fmla="*/ 4763502 w 6284689"/>
              <a:gd name="connsiteY94" fmla="*/ 638309 h 5897187"/>
              <a:gd name="connsiteX95" fmla="*/ 4763502 w 6284689"/>
              <a:gd name="connsiteY95" fmla="*/ 490781 h 5897187"/>
              <a:gd name="connsiteX96" fmla="*/ 4861526 w 6284689"/>
              <a:gd name="connsiteY96" fmla="*/ 638308 h 5897187"/>
              <a:gd name="connsiteX97" fmla="*/ 4962828 w 6284689"/>
              <a:gd name="connsiteY97" fmla="*/ 638308 h 5897187"/>
              <a:gd name="connsiteX98" fmla="*/ 4856608 w 6284689"/>
              <a:gd name="connsiteY98" fmla="*/ 487830 h 5897187"/>
              <a:gd name="connsiteX99" fmla="*/ 4953976 w 6284689"/>
              <a:gd name="connsiteY99" fmla="*/ 368497 h 5897187"/>
              <a:gd name="connsiteX100" fmla="*/ 4856608 w 6284689"/>
              <a:gd name="connsiteY100" fmla="*/ 368497 h 5897187"/>
              <a:gd name="connsiteX101" fmla="*/ 4763502 w 6284689"/>
              <a:gd name="connsiteY101" fmla="*/ 490781 h 5897187"/>
              <a:gd name="connsiteX102" fmla="*/ 4763502 w 6284689"/>
              <a:gd name="connsiteY102" fmla="*/ 263589 h 5897187"/>
              <a:gd name="connsiteX103" fmla="*/ 4192078 w 6284689"/>
              <a:gd name="connsiteY103" fmla="*/ 160975 h 5897187"/>
              <a:gd name="connsiteX104" fmla="*/ 4056681 w 6284689"/>
              <a:gd name="connsiteY104" fmla="*/ 351449 h 5897187"/>
              <a:gd name="connsiteX105" fmla="*/ 4086514 w 6284689"/>
              <a:gd name="connsiteY105" fmla="*/ 469143 h 5897187"/>
              <a:gd name="connsiteX106" fmla="*/ 4127166 w 6284689"/>
              <a:gd name="connsiteY106" fmla="*/ 444883 h 5897187"/>
              <a:gd name="connsiteX107" fmla="*/ 4103562 w 6284689"/>
              <a:gd name="connsiteY107" fmla="*/ 351449 h 5897187"/>
              <a:gd name="connsiteX108" fmla="*/ 4139624 w 6284689"/>
              <a:gd name="connsiteY108" fmla="*/ 229821 h 5897187"/>
              <a:gd name="connsiteX109" fmla="*/ 4370095 w 6284689"/>
              <a:gd name="connsiteY109" fmla="*/ 328173 h 5897187"/>
              <a:gd name="connsiteX110" fmla="*/ 4422549 w 6284689"/>
              <a:gd name="connsiteY110" fmla="*/ 322599 h 5897187"/>
              <a:gd name="connsiteX111" fmla="*/ 4192078 w 6284689"/>
              <a:gd name="connsiteY111" fmla="*/ 160975 h 5897187"/>
              <a:gd name="connsiteX112" fmla="*/ 673881 w 6284689"/>
              <a:gd name="connsiteY112" fmla="*/ 0 h 5897187"/>
              <a:gd name="connsiteX113" fmla="*/ 6260055 w 6284689"/>
              <a:gd name="connsiteY113" fmla="*/ 0 h 5897187"/>
              <a:gd name="connsiteX114" fmla="*/ 6284689 w 6284689"/>
              <a:gd name="connsiteY114" fmla="*/ 5897187 h 5897187"/>
              <a:gd name="connsiteX115" fmla="*/ 673881 w 6284689"/>
              <a:gd name="connsiteY115" fmla="*/ 5884488 h 5897187"/>
              <a:gd name="connsiteX116" fmla="*/ 0 w 6284689"/>
              <a:gd name="connsiteY116" fmla="*/ 5270912 h 5897187"/>
              <a:gd name="connsiteX117" fmla="*/ 0 w 6284689"/>
              <a:gd name="connsiteY117" fmla="*/ 613575 h 5897187"/>
              <a:gd name="connsiteX118" fmla="*/ 673881 w 6284689"/>
              <a:gd name="connsiteY118" fmla="*/ 0 h 5897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284689" h="5897187">
                <a:moveTo>
                  <a:pt x="4288955" y="570528"/>
                </a:moveTo>
                <a:cubicBezTo>
                  <a:pt x="4254532" y="570527"/>
                  <a:pt x="4220109" y="575199"/>
                  <a:pt x="4187489" y="584543"/>
                </a:cubicBezTo>
                <a:lnTo>
                  <a:pt x="4200603" y="623884"/>
                </a:lnTo>
                <a:lnTo>
                  <a:pt x="4206176" y="622572"/>
                </a:lnTo>
                <a:cubicBezTo>
                  <a:pt x="4261581" y="607492"/>
                  <a:pt x="4321903" y="608147"/>
                  <a:pt x="4377308" y="623884"/>
                </a:cubicBezTo>
                <a:lnTo>
                  <a:pt x="4390421" y="584543"/>
                </a:lnTo>
                <a:cubicBezTo>
                  <a:pt x="4357801" y="575199"/>
                  <a:pt x="4323378" y="570527"/>
                  <a:pt x="4288955" y="570528"/>
                </a:cubicBezTo>
                <a:close/>
                <a:moveTo>
                  <a:pt x="4393371" y="461931"/>
                </a:moveTo>
                <a:cubicBezTo>
                  <a:pt x="4394027" y="472421"/>
                  <a:pt x="4392716" y="483240"/>
                  <a:pt x="4390093" y="494059"/>
                </a:cubicBezTo>
                <a:lnTo>
                  <a:pt x="4395339" y="495042"/>
                </a:lnTo>
                <a:cubicBezTo>
                  <a:pt x="4402879" y="496354"/>
                  <a:pt x="4402879" y="500616"/>
                  <a:pt x="4402879" y="502255"/>
                </a:cubicBezTo>
                <a:cubicBezTo>
                  <a:pt x="4402879" y="509139"/>
                  <a:pt x="4397961" y="517007"/>
                  <a:pt x="4368784" y="545202"/>
                </a:cubicBezTo>
                <a:lnTo>
                  <a:pt x="4361899" y="552086"/>
                </a:lnTo>
                <a:cubicBezTo>
                  <a:pt x="4375668" y="554709"/>
                  <a:pt x="4390093" y="558315"/>
                  <a:pt x="4402879" y="562577"/>
                </a:cubicBezTo>
                <a:cubicBezTo>
                  <a:pt x="4434023" y="535694"/>
                  <a:pt x="4444186" y="516024"/>
                  <a:pt x="4443203" y="499632"/>
                </a:cubicBezTo>
                <a:cubicBezTo>
                  <a:pt x="4443531" y="474388"/>
                  <a:pt x="4420254" y="459308"/>
                  <a:pt x="4393371" y="461931"/>
                </a:cubicBezTo>
                <a:close/>
                <a:moveTo>
                  <a:pt x="4179949" y="461604"/>
                </a:moveTo>
                <a:cubicBezTo>
                  <a:pt x="4154378" y="460620"/>
                  <a:pt x="4135035" y="476683"/>
                  <a:pt x="4135035" y="499632"/>
                </a:cubicBezTo>
                <a:cubicBezTo>
                  <a:pt x="4134052" y="516024"/>
                  <a:pt x="4144215" y="535695"/>
                  <a:pt x="4175359" y="562577"/>
                </a:cubicBezTo>
                <a:cubicBezTo>
                  <a:pt x="4188145" y="558316"/>
                  <a:pt x="4202570" y="555038"/>
                  <a:pt x="4216339" y="552087"/>
                </a:cubicBezTo>
                <a:cubicBezTo>
                  <a:pt x="4191751" y="528810"/>
                  <a:pt x="4173392" y="509468"/>
                  <a:pt x="4175359" y="501928"/>
                </a:cubicBezTo>
                <a:cubicBezTo>
                  <a:pt x="4175359" y="500288"/>
                  <a:pt x="4175359" y="496354"/>
                  <a:pt x="4182900" y="494716"/>
                </a:cubicBezTo>
                <a:lnTo>
                  <a:pt x="4188145" y="493731"/>
                </a:lnTo>
                <a:cubicBezTo>
                  <a:pt x="4185195" y="482913"/>
                  <a:pt x="4183883" y="472094"/>
                  <a:pt x="4184867" y="461604"/>
                </a:cubicBezTo>
                <a:close/>
                <a:moveTo>
                  <a:pt x="4046190" y="441932"/>
                </a:moveTo>
                <a:cubicBezTo>
                  <a:pt x="4009145" y="466192"/>
                  <a:pt x="3990130" y="501926"/>
                  <a:pt x="3990130" y="547168"/>
                </a:cubicBezTo>
                <a:cubicBezTo>
                  <a:pt x="3990130" y="578969"/>
                  <a:pt x="4007178" y="613719"/>
                  <a:pt x="4038650" y="645192"/>
                </a:cubicBezTo>
                <a:cubicBezTo>
                  <a:pt x="4100284" y="710104"/>
                  <a:pt x="4245516" y="767148"/>
                  <a:pt x="4353047" y="711743"/>
                </a:cubicBezTo>
                <a:cubicBezTo>
                  <a:pt x="4341245" y="700269"/>
                  <a:pt x="4329443" y="688467"/>
                  <a:pt x="4317969" y="676009"/>
                </a:cubicBezTo>
                <a:cubicBezTo>
                  <a:pt x="4235353" y="707154"/>
                  <a:pt x="4131756" y="670763"/>
                  <a:pt x="4071434" y="612080"/>
                </a:cubicBezTo>
                <a:cubicBezTo>
                  <a:pt x="4049797" y="590443"/>
                  <a:pt x="4036683" y="566183"/>
                  <a:pt x="4036683" y="547168"/>
                </a:cubicBezTo>
                <a:cubicBezTo>
                  <a:pt x="4036683" y="520613"/>
                  <a:pt x="4045207" y="501599"/>
                  <a:pt x="4063566" y="486846"/>
                </a:cubicBezTo>
                <a:cubicBezTo>
                  <a:pt x="4057665" y="472421"/>
                  <a:pt x="4051436" y="457013"/>
                  <a:pt x="4046190" y="441932"/>
                </a:cubicBezTo>
                <a:close/>
                <a:moveTo>
                  <a:pt x="5138334" y="423676"/>
                </a:moveTo>
                <a:cubicBezTo>
                  <a:pt x="5175124" y="422508"/>
                  <a:pt x="5205182" y="444392"/>
                  <a:pt x="5204445" y="500944"/>
                </a:cubicBezTo>
                <a:cubicBezTo>
                  <a:pt x="5204117" y="553070"/>
                  <a:pt x="5184774" y="581592"/>
                  <a:pt x="5138549" y="581592"/>
                </a:cubicBezTo>
                <a:cubicBezTo>
                  <a:pt x="5125435" y="581592"/>
                  <a:pt x="5108716" y="578970"/>
                  <a:pt x="5100192" y="575691"/>
                </a:cubicBezTo>
                <a:lnTo>
                  <a:pt x="5100192" y="432098"/>
                </a:lnTo>
                <a:cubicBezTo>
                  <a:pt x="5113060" y="427016"/>
                  <a:pt x="5126071" y="424066"/>
                  <a:pt x="5138334" y="423676"/>
                </a:cubicBezTo>
                <a:close/>
                <a:moveTo>
                  <a:pt x="4249404" y="416812"/>
                </a:moveTo>
                <a:cubicBezTo>
                  <a:pt x="4225354" y="418533"/>
                  <a:pt x="4207897" y="436851"/>
                  <a:pt x="4205192" y="462915"/>
                </a:cubicBezTo>
                <a:cubicBezTo>
                  <a:pt x="4202242" y="484552"/>
                  <a:pt x="4214044" y="515041"/>
                  <a:pt x="4236993" y="551104"/>
                </a:cubicBezTo>
                <a:cubicBezTo>
                  <a:pt x="4251745" y="548809"/>
                  <a:pt x="4265842" y="547825"/>
                  <a:pt x="4279939" y="547825"/>
                </a:cubicBezTo>
                <a:lnTo>
                  <a:pt x="4276005" y="540613"/>
                </a:lnTo>
                <a:cubicBezTo>
                  <a:pt x="4252073" y="494715"/>
                  <a:pt x="4247483" y="480618"/>
                  <a:pt x="4247483" y="471111"/>
                </a:cubicBezTo>
                <a:cubicBezTo>
                  <a:pt x="4246828" y="456358"/>
                  <a:pt x="4259286" y="455047"/>
                  <a:pt x="4275350" y="456686"/>
                </a:cubicBezTo>
                <a:lnTo>
                  <a:pt x="4275350" y="420952"/>
                </a:lnTo>
                <a:cubicBezTo>
                  <a:pt x="4266170" y="417509"/>
                  <a:pt x="4257421" y="416239"/>
                  <a:pt x="4249404" y="416812"/>
                </a:cubicBezTo>
                <a:close/>
                <a:moveTo>
                  <a:pt x="4328511" y="416346"/>
                </a:moveTo>
                <a:cubicBezTo>
                  <a:pt x="4320490" y="415726"/>
                  <a:pt x="4311741" y="416935"/>
                  <a:pt x="4302561" y="420295"/>
                </a:cubicBezTo>
                <a:lnTo>
                  <a:pt x="4302561" y="456030"/>
                </a:lnTo>
                <a:cubicBezTo>
                  <a:pt x="4318297" y="454391"/>
                  <a:pt x="4330755" y="455702"/>
                  <a:pt x="4330427" y="470455"/>
                </a:cubicBezTo>
                <a:cubicBezTo>
                  <a:pt x="4330427" y="480290"/>
                  <a:pt x="4325837" y="494059"/>
                  <a:pt x="4301905" y="539957"/>
                </a:cubicBezTo>
                <a:lnTo>
                  <a:pt x="4298299" y="547497"/>
                </a:lnTo>
                <a:cubicBezTo>
                  <a:pt x="4312396" y="547825"/>
                  <a:pt x="4326493" y="548808"/>
                  <a:pt x="4341246" y="550775"/>
                </a:cubicBezTo>
                <a:cubicBezTo>
                  <a:pt x="4364195" y="514713"/>
                  <a:pt x="4375997" y="484224"/>
                  <a:pt x="4373046" y="462587"/>
                </a:cubicBezTo>
                <a:cubicBezTo>
                  <a:pt x="4370095" y="436524"/>
                  <a:pt x="4352577" y="418206"/>
                  <a:pt x="4328511" y="416346"/>
                </a:cubicBezTo>
                <a:close/>
                <a:moveTo>
                  <a:pt x="5495565" y="359974"/>
                </a:moveTo>
                <a:cubicBezTo>
                  <a:pt x="5444750" y="359974"/>
                  <a:pt x="5402459" y="369153"/>
                  <a:pt x="5364102" y="384562"/>
                </a:cubicBezTo>
                <a:lnTo>
                  <a:pt x="5364102" y="639620"/>
                </a:lnTo>
                <a:lnTo>
                  <a:pt x="5449668" y="639620"/>
                </a:lnTo>
                <a:lnTo>
                  <a:pt x="5449668" y="434721"/>
                </a:lnTo>
                <a:cubicBezTo>
                  <a:pt x="5462126" y="429148"/>
                  <a:pt x="5477534" y="426197"/>
                  <a:pt x="5493598" y="426197"/>
                </a:cubicBezTo>
                <a:cubicBezTo>
                  <a:pt x="5539824" y="426197"/>
                  <a:pt x="5548675" y="454392"/>
                  <a:pt x="5548675" y="506518"/>
                </a:cubicBezTo>
                <a:lnTo>
                  <a:pt x="5548675" y="639620"/>
                </a:lnTo>
                <a:lnTo>
                  <a:pt x="5634241" y="639620"/>
                </a:lnTo>
                <a:lnTo>
                  <a:pt x="5634241" y="494060"/>
                </a:lnTo>
                <a:cubicBezTo>
                  <a:pt x="5634569" y="412428"/>
                  <a:pt x="5607358" y="359974"/>
                  <a:pt x="5495565" y="359974"/>
                </a:cubicBezTo>
                <a:close/>
                <a:moveTo>
                  <a:pt x="5142811" y="358662"/>
                </a:moveTo>
                <a:cubicBezTo>
                  <a:pt x="5097569" y="358662"/>
                  <a:pt x="5050360" y="368497"/>
                  <a:pt x="5014626" y="383250"/>
                </a:cubicBezTo>
                <a:lnTo>
                  <a:pt x="5014626" y="743545"/>
                </a:lnTo>
                <a:lnTo>
                  <a:pt x="5100192" y="743545"/>
                </a:lnTo>
                <a:lnTo>
                  <a:pt x="5100192" y="640603"/>
                </a:lnTo>
                <a:cubicBezTo>
                  <a:pt x="5207723" y="660274"/>
                  <a:pt x="5294272" y="615687"/>
                  <a:pt x="5292633" y="500616"/>
                </a:cubicBezTo>
                <a:cubicBezTo>
                  <a:pt x="5292305" y="409477"/>
                  <a:pt x="5243785" y="358662"/>
                  <a:pt x="5142811" y="358662"/>
                </a:cubicBezTo>
                <a:close/>
                <a:moveTo>
                  <a:pt x="4428123" y="350793"/>
                </a:moveTo>
                <a:cubicBezTo>
                  <a:pt x="4401568" y="350793"/>
                  <a:pt x="4384192" y="354727"/>
                  <a:pt x="4384192" y="354727"/>
                </a:cubicBezTo>
                <a:cubicBezTo>
                  <a:pt x="4390093" y="368497"/>
                  <a:pt x="4394355" y="384233"/>
                  <a:pt x="4396650" y="400625"/>
                </a:cubicBezTo>
                <a:cubicBezTo>
                  <a:pt x="4407141" y="399313"/>
                  <a:pt x="4417960" y="398002"/>
                  <a:pt x="4428123" y="398002"/>
                </a:cubicBezTo>
                <a:cubicBezTo>
                  <a:pt x="4487461" y="397674"/>
                  <a:pt x="4524507" y="431770"/>
                  <a:pt x="4525819" y="474389"/>
                </a:cubicBezTo>
                <a:cubicBezTo>
                  <a:pt x="4525819" y="497009"/>
                  <a:pt x="4513688" y="526843"/>
                  <a:pt x="4501886" y="555365"/>
                </a:cubicBezTo>
                <a:cubicBezTo>
                  <a:pt x="4495985" y="570117"/>
                  <a:pt x="4484839" y="598312"/>
                  <a:pt x="4478938" y="622572"/>
                </a:cubicBezTo>
                <a:cubicBezTo>
                  <a:pt x="4469102" y="662896"/>
                  <a:pt x="4440581" y="775017"/>
                  <a:pt x="4376324" y="731742"/>
                </a:cubicBezTo>
                <a:cubicBezTo>
                  <a:pt x="4361571" y="738299"/>
                  <a:pt x="4341245" y="747478"/>
                  <a:pt x="4325837" y="751740"/>
                </a:cubicBezTo>
                <a:cubicBezTo>
                  <a:pt x="4356326" y="778951"/>
                  <a:pt x="4377308" y="788130"/>
                  <a:pt x="4406813" y="788130"/>
                </a:cubicBezTo>
                <a:cubicBezTo>
                  <a:pt x="4486478" y="788130"/>
                  <a:pt x="4513688" y="676009"/>
                  <a:pt x="4524179" y="633718"/>
                </a:cubicBezTo>
                <a:cubicBezTo>
                  <a:pt x="4534342" y="587821"/>
                  <a:pt x="4573027" y="523564"/>
                  <a:pt x="4572372" y="474061"/>
                </a:cubicBezTo>
                <a:cubicBezTo>
                  <a:pt x="4571716" y="400297"/>
                  <a:pt x="4503853" y="348498"/>
                  <a:pt x="4428123" y="350793"/>
                </a:cubicBezTo>
                <a:close/>
                <a:moveTo>
                  <a:pt x="4289119" y="338664"/>
                </a:moveTo>
                <a:lnTo>
                  <a:pt x="4257319" y="371776"/>
                </a:lnTo>
                <a:lnTo>
                  <a:pt x="4289119" y="404887"/>
                </a:lnTo>
                <a:lnTo>
                  <a:pt x="4320920" y="371776"/>
                </a:lnTo>
                <a:close/>
                <a:moveTo>
                  <a:pt x="4677936" y="263589"/>
                </a:moveTo>
                <a:lnTo>
                  <a:pt x="4677936" y="638309"/>
                </a:lnTo>
                <a:lnTo>
                  <a:pt x="4763502" y="638309"/>
                </a:lnTo>
                <a:lnTo>
                  <a:pt x="4763502" y="490781"/>
                </a:lnTo>
                <a:lnTo>
                  <a:pt x="4861526" y="638308"/>
                </a:lnTo>
                <a:lnTo>
                  <a:pt x="4962828" y="638308"/>
                </a:lnTo>
                <a:lnTo>
                  <a:pt x="4856608" y="487830"/>
                </a:lnTo>
                <a:lnTo>
                  <a:pt x="4953976" y="368497"/>
                </a:lnTo>
                <a:lnTo>
                  <a:pt x="4856608" y="368497"/>
                </a:lnTo>
                <a:lnTo>
                  <a:pt x="4763502" y="490781"/>
                </a:lnTo>
                <a:lnTo>
                  <a:pt x="4763502" y="263589"/>
                </a:lnTo>
                <a:close/>
                <a:moveTo>
                  <a:pt x="4192078" y="160975"/>
                </a:moveTo>
                <a:cubicBezTo>
                  <a:pt x="4098644" y="160975"/>
                  <a:pt x="4056681" y="256704"/>
                  <a:pt x="4056681" y="351449"/>
                </a:cubicBezTo>
                <a:cubicBezTo>
                  <a:pt x="4057009" y="396691"/>
                  <a:pt x="4072089" y="433737"/>
                  <a:pt x="4086514" y="469143"/>
                </a:cubicBezTo>
                <a:cubicBezTo>
                  <a:pt x="4093727" y="464554"/>
                  <a:pt x="4109135" y="454391"/>
                  <a:pt x="4127166" y="444883"/>
                </a:cubicBezTo>
                <a:cubicBezTo>
                  <a:pt x="4111758" y="408493"/>
                  <a:pt x="4103234" y="376365"/>
                  <a:pt x="4103562" y="351449"/>
                </a:cubicBezTo>
                <a:cubicBezTo>
                  <a:pt x="4103562" y="297028"/>
                  <a:pt x="4116675" y="252770"/>
                  <a:pt x="4139624" y="229821"/>
                </a:cubicBezTo>
                <a:cubicBezTo>
                  <a:pt x="4199619" y="169499"/>
                  <a:pt x="4316657" y="246541"/>
                  <a:pt x="4370095" y="328173"/>
                </a:cubicBezTo>
                <a:cubicBezTo>
                  <a:pt x="4386487" y="325878"/>
                  <a:pt x="4405829" y="322599"/>
                  <a:pt x="4422549" y="322599"/>
                </a:cubicBezTo>
                <a:cubicBezTo>
                  <a:pt x="4369111" y="226215"/>
                  <a:pt x="4260269" y="160975"/>
                  <a:pt x="4192078" y="160975"/>
                </a:cubicBezTo>
                <a:close/>
                <a:moveTo>
                  <a:pt x="673881" y="0"/>
                </a:moveTo>
                <a:lnTo>
                  <a:pt x="6260055" y="0"/>
                </a:lnTo>
                <a:cubicBezTo>
                  <a:pt x="6268266" y="1965728"/>
                  <a:pt x="6276478" y="3931458"/>
                  <a:pt x="6284689" y="5897187"/>
                </a:cubicBezTo>
                <a:lnTo>
                  <a:pt x="673881" y="5884488"/>
                </a:lnTo>
                <a:cubicBezTo>
                  <a:pt x="301707" y="5884488"/>
                  <a:pt x="0" y="5609781"/>
                  <a:pt x="0" y="5270912"/>
                </a:cubicBezTo>
                <a:lnTo>
                  <a:pt x="0" y="613575"/>
                </a:lnTo>
                <a:cubicBezTo>
                  <a:pt x="0" y="274707"/>
                  <a:pt x="301707" y="0"/>
                  <a:pt x="673881" y="0"/>
                </a:cubicBezTo>
                <a:close/>
              </a:path>
            </a:pathLst>
          </a:custGeom>
          <a:solidFill>
            <a:srgbClr val="414141"/>
          </a:solidFill>
        </p:spPr>
        <p:txBody>
          <a:bodyPr wrap="square" lIns="3420000" tIns="0" rIns="360000" anchor="ctr" anchorCtr="0">
            <a:noAutofit/>
          </a:bodyPr>
          <a:lstStyle>
            <a:lvl1pPr algn="l">
              <a:defRPr sz="1600">
                <a:solidFill>
                  <a:schemeClr val="bg1"/>
                </a:solidFill>
                <a:latin typeface="KPN" panose="020B0504010101010104" pitchFamily="34" charset="0"/>
              </a:defRPr>
            </a:lvl1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764A71-E114-3CF4-2D06-E2F48BC577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634450" y="1564299"/>
            <a:ext cx="5122247" cy="2935642"/>
          </a:xfrm>
        </p:spPr>
        <p:txBody>
          <a:bodyPr anchor="b" anchorCtr="0"/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Titel over</a:t>
            </a:r>
            <a:br>
              <a:rPr lang="nl-NL"/>
            </a:br>
            <a:r>
              <a:rPr lang="nl-NL"/>
              <a:t>drie regels</a:t>
            </a:r>
            <a:br>
              <a:rPr lang="nl-NL"/>
            </a:br>
            <a:r>
              <a:rPr lang="nl-NL"/>
              <a:t>geplaatst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2E9B1B3-90E3-21F9-343F-29ED0292C4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35000" y="4611770"/>
            <a:ext cx="5122247" cy="361513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Een omschrijving van de presentatie</a:t>
            </a:r>
          </a:p>
        </p:txBody>
      </p:sp>
      <p:sp>
        <p:nvSpPr>
          <p:cNvPr id="2" name="Naam" descr="{&quot;templafy&quot;:{&quot;id&quot;:&quot;868d39db-1feb-4be6-a237-2e9e4e42f0ba&quot;}}">
            <a:extLst>
              <a:ext uri="{FF2B5EF4-FFF2-40B4-BE49-F238E27FC236}">
                <a16:creationId xmlns:a16="http://schemas.microsoft.com/office/drawing/2014/main" id="{FE233192-922C-49E5-DBA8-B7B88E06E0F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5004" y="6242585"/>
            <a:ext cx="8110799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/>
          </a:p>
        </p:txBody>
      </p:sp>
      <p:sp>
        <p:nvSpPr>
          <p:cNvPr id="3" name="Datum" descr="{&quot;templafy&quot;:{&quot;id&quot;:&quot;951ceac7-c63b-47d4-88a8-a8d8af815cdd&quot;}}">
            <a:extLst>
              <a:ext uri="{FF2B5EF4-FFF2-40B4-BE49-F238E27FC236}">
                <a16:creationId xmlns:a16="http://schemas.microsoft.com/office/drawing/2014/main" id="{44F28D8A-6E3C-452E-12EB-6B92D6FEBDE9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8745797" y="6242585"/>
            <a:ext cx="2993803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nl-NL" sz="1800"/>
              <a:t>19 maart 2025</a:t>
            </a:r>
          </a:p>
        </p:txBody>
      </p:sp>
    </p:spTree>
    <p:extLst>
      <p:ext uri="{BB962C8B-B14F-4D97-AF65-F5344CB8AC3E}">
        <p14:creationId xmlns:p14="http://schemas.microsoft.com/office/powerpoint/2010/main" val="132586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met 1/2 foto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A0AB6F8-F205-9E59-F6D8-3A9F3D9D51D5}"/>
              </a:ext>
            </a:extLst>
          </p:cNvPr>
          <p:cNvSpPr/>
          <p:nvPr userDrawn="1"/>
        </p:nvSpPr>
        <p:spPr>
          <a:xfrm>
            <a:off x="9833102" y="450737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493B707-25F4-C55C-C5FE-B970F0B6C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white">
          <a:xfrm>
            <a:off x="6254750" y="4"/>
            <a:ext cx="5937250" cy="6857999"/>
          </a:xfrm>
          <a:custGeom>
            <a:avLst/>
            <a:gdLst>
              <a:gd name="connsiteX0" fmla="*/ 3971455 w 5937250"/>
              <a:gd name="connsiteY0" fmla="*/ 909039 h 6857999"/>
              <a:gd name="connsiteX1" fmla="*/ 3869989 w 5937250"/>
              <a:gd name="connsiteY1" fmla="*/ 923054 h 6857999"/>
              <a:gd name="connsiteX2" fmla="*/ 3883103 w 5937250"/>
              <a:gd name="connsiteY2" fmla="*/ 962395 h 6857999"/>
              <a:gd name="connsiteX3" fmla="*/ 3888676 w 5937250"/>
              <a:gd name="connsiteY3" fmla="*/ 961083 h 6857999"/>
              <a:gd name="connsiteX4" fmla="*/ 4059808 w 5937250"/>
              <a:gd name="connsiteY4" fmla="*/ 962395 h 6857999"/>
              <a:gd name="connsiteX5" fmla="*/ 4072921 w 5937250"/>
              <a:gd name="connsiteY5" fmla="*/ 923054 h 6857999"/>
              <a:gd name="connsiteX6" fmla="*/ 3971455 w 5937250"/>
              <a:gd name="connsiteY6" fmla="*/ 909039 h 6857999"/>
              <a:gd name="connsiteX7" fmla="*/ 4075871 w 5937250"/>
              <a:gd name="connsiteY7" fmla="*/ 800442 h 6857999"/>
              <a:gd name="connsiteX8" fmla="*/ 4072593 w 5937250"/>
              <a:gd name="connsiteY8" fmla="*/ 832570 h 6857999"/>
              <a:gd name="connsiteX9" fmla="*/ 4077839 w 5937250"/>
              <a:gd name="connsiteY9" fmla="*/ 833553 h 6857999"/>
              <a:gd name="connsiteX10" fmla="*/ 4085379 w 5937250"/>
              <a:gd name="connsiteY10" fmla="*/ 840766 h 6857999"/>
              <a:gd name="connsiteX11" fmla="*/ 4051284 w 5937250"/>
              <a:gd name="connsiteY11" fmla="*/ 883713 h 6857999"/>
              <a:gd name="connsiteX12" fmla="*/ 4044399 w 5937250"/>
              <a:gd name="connsiteY12" fmla="*/ 890597 h 6857999"/>
              <a:gd name="connsiteX13" fmla="*/ 4085379 w 5937250"/>
              <a:gd name="connsiteY13" fmla="*/ 901088 h 6857999"/>
              <a:gd name="connsiteX14" fmla="*/ 4125703 w 5937250"/>
              <a:gd name="connsiteY14" fmla="*/ 838143 h 6857999"/>
              <a:gd name="connsiteX15" fmla="*/ 4075871 w 5937250"/>
              <a:gd name="connsiteY15" fmla="*/ 800442 h 6857999"/>
              <a:gd name="connsiteX16" fmla="*/ 3862449 w 5937250"/>
              <a:gd name="connsiteY16" fmla="*/ 800115 h 6857999"/>
              <a:gd name="connsiteX17" fmla="*/ 3817535 w 5937250"/>
              <a:gd name="connsiteY17" fmla="*/ 838144 h 6857999"/>
              <a:gd name="connsiteX18" fmla="*/ 3857859 w 5937250"/>
              <a:gd name="connsiteY18" fmla="*/ 901089 h 6857999"/>
              <a:gd name="connsiteX19" fmla="*/ 3898839 w 5937250"/>
              <a:gd name="connsiteY19" fmla="*/ 890598 h 6857999"/>
              <a:gd name="connsiteX20" fmla="*/ 3857859 w 5937250"/>
              <a:gd name="connsiteY20" fmla="*/ 840439 h 6857999"/>
              <a:gd name="connsiteX21" fmla="*/ 3865400 w 5937250"/>
              <a:gd name="connsiteY21" fmla="*/ 833227 h 6857999"/>
              <a:gd name="connsiteX22" fmla="*/ 3870645 w 5937250"/>
              <a:gd name="connsiteY22" fmla="*/ 832243 h 6857999"/>
              <a:gd name="connsiteX23" fmla="*/ 3867367 w 5937250"/>
              <a:gd name="connsiteY23" fmla="*/ 800115 h 6857999"/>
              <a:gd name="connsiteX24" fmla="*/ 3728690 w 5937250"/>
              <a:gd name="connsiteY24" fmla="*/ 780443 h 6857999"/>
              <a:gd name="connsiteX25" fmla="*/ 3672630 w 5937250"/>
              <a:gd name="connsiteY25" fmla="*/ 885679 h 6857999"/>
              <a:gd name="connsiteX26" fmla="*/ 3721150 w 5937250"/>
              <a:gd name="connsiteY26" fmla="*/ 983703 h 6857999"/>
              <a:gd name="connsiteX27" fmla="*/ 4035547 w 5937250"/>
              <a:gd name="connsiteY27" fmla="*/ 1050254 h 6857999"/>
              <a:gd name="connsiteX28" fmla="*/ 4000469 w 5937250"/>
              <a:gd name="connsiteY28" fmla="*/ 1014520 h 6857999"/>
              <a:gd name="connsiteX29" fmla="*/ 3753934 w 5937250"/>
              <a:gd name="connsiteY29" fmla="*/ 950591 h 6857999"/>
              <a:gd name="connsiteX30" fmla="*/ 3719183 w 5937250"/>
              <a:gd name="connsiteY30" fmla="*/ 885679 h 6857999"/>
              <a:gd name="connsiteX31" fmla="*/ 3746066 w 5937250"/>
              <a:gd name="connsiteY31" fmla="*/ 825357 h 6857999"/>
              <a:gd name="connsiteX32" fmla="*/ 3728690 w 5937250"/>
              <a:gd name="connsiteY32" fmla="*/ 780443 h 6857999"/>
              <a:gd name="connsiteX33" fmla="*/ 4820834 w 5937250"/>
              <a:gd name="connsiteY33" fmla="*/ 762188 h 6857999"/>
              <a:gd name="connsiteX34" fmla="*/ 4886945 w 5937250"/>
              <a:gd name="connsiteY34" fmla="*/ 839455 h 6857999"/>
              <a:gd name="connsiteX35" fmla="*/ 4821049 w 5937250"/>
              <a:gd name="connsiteY35" fmla="*/ 920103 h 6857999"/>
              <a:gd name="connsiteX36" fmla="*/ 4782692 w 5937250"/>
              <a:gd name="connsiteY36" fmla="*/ 914202 h 6857999"/>
              <a:gd name="connsiteX37" fmla="*/ 4782692 w 5937250"/>
              <a:gd name="connsiteY37" fmla="*/ 770609 h 6857999"/>
              <a:gd name="connsiteX38" fmla="*/ 4820834 w 5937250"/>
              <a:gd name="connsiteY38" fmla="*/ 762188 h 6857999"/>
              <a:gd name="connsiteX39" fmla="*/ 3931904 w 5937250"/>
              <a:gd name="connsiteY39" fmla="*/ 755323 h 6857999"/>
              <a:gd name="connsiteX40" fmla="*/ 3887692 w 5937250"/>
              <a:gd name="connsiteY40" fmla="*/ 801426 h 6857999"/>
              <a:gd name="connsiteX41" fmla="*/ 3919493 w 5937250"/>
              <a:gd name="connsiteY41" fmla="*/ 889615 h 6857999"/>
              <a:gd name="connsiteX42" fmla="*/ 3962439 w 5937250"/>
              <a:gd name="connsiteY42" fmla="*/ 886336 h 6857999"/>
              <a:gd name="connsiteX43" fmla="*/ 3958505 w 5937250"/>
              <a:gd name="connsiteY43" fmla="*/ 879124 h 6857999"/>
              <a:gd name="connsiteX44" fmla="*/ 3929983 w 5937250"/>
              <a:gd name="connsiteY44" fmla="*/ 809622 h 6857999"/>
              <a:gd name="connsiteX45" fmla="*/ 3957850 w 5937250"/>
              <a:gd name="connsiteY45" fmla="*/ 795197 h 6857999"/>
              <a:gd name="connsiteX46" fmla="*/ 3957850 w 5937250"/>
              <a:gd name="connsiteY46" fmla="*/ 759463 h 6857999"/>
              <a:gd name="connsiteX47" fmla="*/ 3931904 w 5937250"/>
              <a:gd name="connsiteY47" fmla="*/ 755323 h 6857999"/>
              <a:gd name="connsiteX48" fmla="*/ 4011011 w 5937250"/>
              <a:gd name="connsiteY48" fmla="*/ 754857 h 6857999"/>
              <a:gd name="connsiteX49" fmla="*/ 3985061 w 5937250"/>
              <a:gd name="connsiteY49" fmla="*/ 758806 h 6857999"/>
              <a:gd name="connsiteX50" fmla="*/ 3985061 w 5937250"/>
              <a:gd name="connsiteY50" fmla="*/ 794542 h 6857999"/>
              <a:gd name="connsiteX51" fmla="*/ 4012927 w 5937250"/>
              <a:gd name="connsiteY51" fmla="*/ 808966 h 6857999"/>
              <a:gd name="connsiteX52" fmla="*/ 3984405 w 5937250"/>
              <a:gd name="connsiteY52" fmla="*/ 878468 h 6857999"/>
              <a:gd name="connsiteX53" fmla="*/ 3980799 w 5937250"/>
              <a:gd name="connsiteY53" fmla="*/ 886009 h 6857999"/>
              <a:gd name="connsiteX54" fmla="*/ 4023746 w 5937250"/>
              <a:gd name="connsiteY54" fmla="*/ 889287 h 6857999"/>
              <a:gd name="connsiteX55" fmla="*/ 4055546 w 5937250"/>
              <a:gd name="connsiteY55" fmla="*/ 801098 h 6857999"/>
              <a:gd name="connsiteX56" fmla="*/ 4011011 w 5937250"/>
              <a:gd name="connsiteY56" fmla="*/ 754857 h 6857999"/>
              <a:gd name="connsiteX57" fmla="*/ 5178065 w 5937250"/>
              <a:gd name="connsiteY57" fmla="*/ 698485 h 6857999"/>
              <a:gd name="connsiteX58" fmla="*/ 5046602 w 5937250"/>
              <a:gd name="connsiteY58" fmla="*/ 723073 h 6857999"/>
              <a:gd name="connsiteX59" fmla="*/ 5046602 w 5937250"/>
              <a:gd name="connsiteY59" fmla="*/ 978131 h 6857999"/>
              <a:gd name="connsiteX60" fmla="*/ 5132168 w 5937250"/>
              <a:gd name="connsiteY60" fmla="*/ 978131 h 6857999"/>
              <a:gd name="connsiteX61" fmla="*/ 5132168 w 5937250"/>
              <a:gd name="connsiteY61" fmla="*/ 773232 h 6857999"/>
              <a:gd name="connsiteX62" fmla="*/ 5176098 w 5937250"/>
              <a:gd name="connsiteY62" fmla="*/ 764708 h 6857999"/>
              <a:gd name="connsiteX63" fmla="*/ 5231175 w 5937250"/>
              <a:gd name="connsiteY63" fmla="*/ 845029 h 6857999"/>
              <a:gd name="connsiteX64" fmla="*/ 5231175 w 5937250"/>
              <a:gd name="connsiteY64" fmla="*/ 978131 h 6857999"/>
              <a:gd name="connsiteX65" fmla="*/ 5316741 w 5937250"/>
              <a:gd name="connsiteY65" fmla="*/ 978131 h 6857999"/>
              <a:gd name="connsiteX66" fmla="*/ 5316741 w 5937250"/>
              <a:gd name="connsiteY66" fmla="*/ 832571 h 6857999"/>
              <a:gd name="connsiteX67" fmla="*/ 5178065 w 5937250"/>
              <a:gd name="connsiteY67" fmla="*/ 698485 h 6857999"/>
              <a:gd name="connsiteX68" fmla="*/ 4825311 w 5937250"/>
              <a:gd name="connsiteY68" fmla="*/ 697173 h 6857999"/>
              <a:gd name="connsiteX69" fmla="*/ 4697126 w 5937250"/>
              <a:gd name="connsiteY69" fmla="*/ 721761 h 6857999"/>
              <a:gd name="connsiteX70" fmla="*/ 4697126 w 5937250"/>
              <a:gd name="connsiteY70" fmla="*/ 1082056 h 6857999"/>
              <a:gd name="connsiteX71" fmla="*/ 4782692 w 5937250"/>
              <a:gd name="connsiteY71" fmla="*/ 1082056 h 6857999"/>
              <a:gd name="connsiteX72" fmla="*/ 4782692 w 5937250"/>
              <a:gd name="connsiteY72" fmla="*/ 979114 h 6857999"/>
              <a:gd name="connsiteX73" fmla="*/ 4975133 w 5937250"/>
              <a:gd name="connsiteY73" fmla="*/ 839127 h 6857999"/>
              <a:gd name="connsiteX74" fmla="*/ 4825311 w 5937250"/>
              <a:gd name="connsiteY74" fmla="*/ 697173 h 6857999"/>
              <a:gd name="connsiteX75" fmla="*/ 4110623 w 5937250"/>
              <a:gd name="connsiteY75" fmla="*/ 689304 h 6857999"/>
              <a:gd name="connsiteX76" fmla="*/ 4066692 w 5937250"/>
              <a:gd name="connsiteY76" fmla="*/ 693238 h 6857999"/>
              <a:gd name="connsiteX77" fmla="*/ 4079150 w 5937250"/>
              <a:gd name="connsiteY77" fmla="*/ 739136 h 6857999"/>
              <a:gd name="connsiteX78" fmla="*/ 4110623 w 5937250"/>
              <a:gd name="connsiteY78" fmla="*/ 736513 h 6857999"/>
              <a:gd name="connsiteX79" fmla="*/ 4208319 w 5937250"/>
              <a:gd name="connsiteY79" fmla="*/ 812900 h 6857999"/>
              <a:gd name="connsiteX80" fmla="*/ 4184386 w 5937250"/>
              <a:gd name="connsiteY80" fmla="*/ 893876 h 6857999"/>
              <a:gd name="connsiteX81" fmla="*/ 4161438 w 5937250"/>
              <a:gd name="connsiteY81" fmla="*/ 961083 h 6857999"/>
              <a:gd name="connsiteX82" fmla="*/ 4058824 w 5937250"/>
              <a:gd name="connsiteY82" fmla="*/ 1070253 h 6857999"/>
              <a:gd name="connsiteX83" fmla="*/ 4008337 w 5937250"/>
              <a:gd name="connsiteY83" fmla="*/ 1090251 h 6857999"/>
              <a:gd name="connsiteX84" fmla="*/ 4089313 w 5937250"/>
              <a:gd name="connsiteY84" fmla="*/ 1126641 h 6857999"/>
              <a:gd name="connsiteX85" fmla="*/ 4206679 w 5937250"/>
              <a:gd name="connsiteY85" fmla="*/ 972229 h 6857999"/>
              <a:gd name="connsiteX86" fmla="*/ 4254872 w 5937250"/>
              <a:gd name="connsiteY86" fmla="*/ 812572 h 6857999"/>
              <a:gd name="connsiteX87" fmla="*/ 4110623 w 5937250"/>
              <a:gd name="connsiteY87" fmla="*/ 689304 h 6857999"/>
              <a:gd name="connsiteX88" fmla="*/ 3971619 w 5937250"/>
              <a:gd name="connsiteY88" fmla="*/ 677175 h 6857999"/>
              <a:gd name="connsiteX89" fmla="*/ 3939819 w 5937250"/>
              <a:gd name="connsiteY89" fmla="*/ 710287 h 6857999"/>
              <a:gd name="connsiteX90" fmla="*/ 3971619 w 5937250"/>
              <a:gd name="connsiteY90" fmla="*/ 743398 h 6857999"/>
              <a:gd name="connsiteX91" fmla="*/ 4003420 w 5937250"/>
              <a:gd name="connsiteY91" fmla="*/ 710287 h 6857999"/>
              <a:gd name="connsiteX92" fmla="*/ 4360436 w 5937250"/>
              <a:gd name="connsiteY92" fmla="*/ 602100 h 6857999"/>
              <a:gd name="connsiteX93" fmla="*/ 4360436 w 5937250"/>
              <a:gd name="connsiteY93" fmla="*/ 976820 h 6857999"/>
              <a:gd name="connsiteX94" fmla="*/ 4446002 w 5937250"/>
              <a:gd name="connsiteY94" fmla="*/ 976820 h 6857999"/>
              <a:gd name="connsiteX95" fmla="*/ 4446002 w 5937250"/>
              <a:gd name="connsiteY95" fmla="*/ 829292 h 6857999"/>
              <a:gd name="connsiteX96" fmla="*/ 4544026 w 5937250"/>
              <a:gd name="connsiteY96" fmla="*/ 976819 h 6857999"/>
              <a:gd name="connsiteX97" fmla="*/ 4645328 w 5937250"/>
              <a:gd name="connsiteY97" fmla="*/ 976819 h 6857999"/>
              <a:gd name="connsiteX98" fmla="*/ 4539108 w 5937250"/>
              <a:gd name="connsiteY98" fmla="*/ 826341 h 6857999"/>
              <a:gd name="connsiteX99" fmla="*/ 4636476 w 5937250"/>
              <a:gd name="connsiteY99" fmla="*/ 707008 h 6857999"/>
              <a:gd name="connsiteX100" fmla="*/ 4539108 w 5937250"/>
              <a:gd name="connsiteY100" fmla="*/ 707008 h 6857999"/>
              <a:gd name="connsiteX101" fmla="*/ 4446002 w 5937250"/>
              <a:gd name="connsiteY101" fmla="*/ 829292 h 6857999"/>
              <a:gd name="connsiteX102" fmla="*/ 4446002 w 5937250"/>
              <a:gd name="connsiteY102" fmla="*/ 602100 h 6857999"/>
              <a:gd name="connsiteX103" fmla="*/ 3874578 w 5937250"/>
              <a:gd name="connsiteY103" fmla="*/ 499486 h 6857999"/>
              <a:gd name="connsiteX104" fmla="*/ 3739181 w 5937250"/>
              <a:gd name="connsiteY104" fmla="*/ 689960 h 6857999"/>
              <a:gd name="connsiteX105" fmla="*/ 3769014 w 5937250"/>
              <a:gd name="connsiteY105" fmla="*/ 807654 h 6857999"/>
              <a:gd name="connsiteX106" fmla="*/ 3809666 w 5937250"/>
              <a:gd name="connsiteY106" fmla="*/ 783394 h 6857999"/>
              <a:gd name="connsiteX107" fmla="*/ 3786062 w 5937250"/>
              <a:gd name="connsiteY107" fmla="*/ 689960 h 6857999"/>
              <a:gd name="connsiteX108" fmla="*/ 3822124 w 5937250"/>
              <a:gd name="connsiteY108" fmla="*/ 568332 h 6857999"/>
              <a:gd name="connsiteX109" fmla="*/ 4052595 w 5937250"/>
              <a:gd name="connsiteY109" fmla="*/ 666684 h 6857999"/>
              <a:gd name="connsiteX110" fmla="*/ 4105049 w 5937250"/>
              <a:gd name="connsiteY110" fmla="*/ 661110 h 6857999"/>
              <a:gd name="connsiteX111" fmla="*/ 3874578 w 5937250"/>
              <a:gd name="connsiteY111" fmla="*/ 499486 h 6857999"/>
              <a:gd name="connsiteX112" fmla="*/ 0 w 5937250"/>
              <a:gd name="connsiteY112" fmla="*/ 0 h 6857999"/>
              <a:gd name="connsiteX113" fmla="*/ 5937250 w 5937250"/>
              <a:gd name="connsiteY113" fmla="*/ 0 h 6857999"/>
              <a:gd name="connsiteX114" fmla="*/ 5937250 w 5937250"/>
              <a:gd name="connsiteY114" fmla="*/ 6857999 h 6857999"/>
              <a:gd name="connsiteX115" fmla="*/ 0 w 5937250"/>
              <a:gd name="connsiteY11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5937250" h="6857999">
                <a:moveTo>
                  <a:pt x="3971455" y="909039"/>
                </a:moveTo>
                <a:cubicBezTo>
                  <a:pt x="3937032" y="909039"/>
                  <a:pt x="3902609" y="913710"/>
                  <a:pt x="3869989" y="923054"/>
                </a:cubicBezTo>
                <a:lnTo>
                  <a:pt x="3883103" y="962395"/>
                </a:lnTo>
                <a:lnTo>
                  <a:pt x="3888676" y="961083"/>
                </a:lnTo>
                <a:cubicBezTo>
                  <a:pt x="3944081" y="946003"/>
                  <a:pt x="4004403" y="946658"/>
                  <a:pt x="4059808" y="962395"/>
                </a:cubicBezTo>
                <a:lnTo>
                  <a:pt x="4072921" y="923054"/>
                </a:lnTo>
                <a:cubicBezTo>
                  <a:pt x="4040301" y="913710"/>
                  <a:pt x="4005878" y="909039"/>
                  <a:pt x="3971455" y="909039"/>
                </a:cubicBezTo>
                <a:close/>
                <a:moveTo>
                  <a:pt x="4075871" y="800442"/>
                </a:moveTo>
                <a:cubicBezTo>
                  <a:pt x="4076527" y="810932"/>
                  <a:pt x="4075216" y="821751"/>
                  <a:pt x="4072593" y="832570"/>
                </a:cubicBezTo>
                <a:lnTo>
                  <a:pt x="4077839" y="833553"/>
                </a:lnTo>
                <a:cubicBezTo>
                  <a:pt x="4085379" y="834865"/>
                  <a:pt x="4085379" y="839127"/>
                  <a:pt x="4085379" y="840766"/>
                </a:cubicBezTo>
                <a:cubicBezTo>
                  <a:pt x="4085379" y="847650"/>
                  <a:pt x="4080461" y="855518"/>
                  <a:pt x="4051284" y="883713"/>
                </a:cubicBezTo>
                <a:lnTo>
                  <a:pt x="4044399" y="890597"/>
                </a:lnTo>
                <a:cubicBezTo>
                  <a:pt x="4058168" y="893220"/>
                  <a:pt x="4072593" y="896826"/>
                  <a:pt x="4085379" y="901088"/>
                </a:cubicBezTo>
                <a:cubicBezTo>
                  <a:pt x="4116523" y="874205"/>
                  <a:pt x="4126686" y="854535"/>
                  <a:pt x="4125703" y="838143"/>
                </a:cubicBezTo>
                <a:cubicBezTo>
                  <a:pt x="4126031" y="812899"/>
                  <a:pt x="4102754" y="797819"/>
                  <a:pt x="4075871" y="800442"/>
                </a:cubicBezTo>
                <a:close/>
                <a:moveTo>
                  <a:pt x="3862449" y="800115"/>
                </a:moveTo>
                <a:cubicBezTo>
                  <a:pt x="3836878" y="799131"/>
                  <a:pt x="3817535" y="815195"/>
                  <a:pt x="3817535" y="838144"/>
                </a:cubicBezTo>
                <a:cubicBezTo>
                  <a:pt x="3816552" y="854536"/>
                  <a:pt x="3826715" y="874206"/>
                  <a:pt x="3857859" y="901089"/>
                </a:cubicBezTo>
                <a:cubicBezTo>
                  <a:pt x="3870645" y="896827"/>
                  <a:pt x="3885070" y="893549"/>
                  <a:pt x="3898839" y="890598"/>
                </a:cubicBezTo>
                <a:cubicBezTo>
                  <a:pt x="3874251" y="867322"/>
                  <a:pt x="3855892" y="847979"/>
                  <a:pt x="3857859" y="840439"/>
                </a:cubicBezTo>
                <a:cubicBezTo>
                  <a:pt x="3857859" y="838800"/>
                  <a:pt x="3857859" y="834866"/>
                  <a:pt x="3865400" y="833227"/>
                </a:cubicBezTo>
                <a:lnTo>
                  <a:pt x="3870645" y="832243"/>
                </a:lnTo>
                <a:cubicBezTo>
                  <a:pt x="3867695" y="821424"/>
                  <a:pt x="3866383" y="810606"/>
                  <a:pt x="3867367" y="800115"/>
                </a:cubicBezTo>
                <a:close/>
                <a:moveTo>
                  <a:pt x="3728690" y="780443"/>
                </a:moveTo>
                <a:cubicBezTo>
                  <a:pt x="3691645" y="804703"/>
                  <a:pt x="3672630" y="840437"/>
                  <a:pt x="3672630" y="885679"/>
                </a:cubicBezTo>
                <a:cubicBezTo>
                  <a:pt x="3672630" y="917480"/>
                  <a:pt x="3689678" y="952230"/>
                  <a:pt x="3721150" y="983703"/>
                </a:cubicBezTo>
                <a:cubicBezTo>
                  <a:pt x="3782784" y="1048615"/>
                  <a:pt x="3928016" y="1105659"/>
                  <a:pt x="4035547" y="1050254"/>
                </a:cubicBezTo>
                <a:cubicBezTo>
                  <a:pt x="4023745" y="1038780"/>
                  <a:pt x="4011943" y="1026978"/>
                  <a:pt x="4000469" y="1014520"/>
                </a:cubicBezTo>
                <a:cubicBezTo>
                  <a:pt x="3917853" y="1045665"/>
                  <a:pt x="3814256" y="1009274"/>
                  <a:pt x="3753934" y="950591"/>
                </a:cubicBezTo>
                <a:cubicBezTo>
                  <a:pt x="3732297" y="928954"/>
                  <a:pt x="3719183" y="904694"/>
                  <a:pt x="3719183" y="885679"/>
                </a:cubicBezTo>
                <a:cubicBezTo>
                  <a:pt x="3719183" y="859124"/>
                  <a:pt x="3727707" y="840110"/>
                  <a:pt x="3746066" y="825357"/>
                </a:cubicBezTo>
                <a:cubicBezTo>
                  <a:pt x="3740165" y="810932"/>
                  <a:pt x="3733936" y="795524"/>
                  <a:pt x="3728690" y="780443"/>
                </a:cubicBezTo>
                <a:close/>
                <a:moveTo>
                  <a:pt x="4820834" y="762188"/>
                </a:moveTo>
                <a:cubicBezTo>
                  <a:pt x="4857624" y="761020"/>
                  <a:pt x="4887682" y="782903"/>
                  <a:pt x="4886945" y="839455"/>
                </a:cubicBezTo>
                <a:cubicBezTo>
                  <a:pt x="4886617" y="891581"/>
                  <a:pt x="4867274" y="920103"/>
                  <a:pt x="4821049" y="920103"/>
                </a:cubicBezTo>
                <a:cubicBezTo>
                  <a:pt x="4807935" y="920103"/>
                  <a:pt x="4791216" y="917481"/>
                  <a:pt x="4782692" y="914202"/>
                </a:cubicBezTo>
                <a:lnTo>
                  <a:pt x="4782692" y="770609"/>
                </a:lnTo>
                <a:cubicBezTo>
                  <a:pt x="4795560" y="765527"/>
                  <a:pt x="4808571" y="762577"/>
                  <a:pt x="4820834" y="762188"/>
                </a:cubicBezTo>
                <a:close/>
                <a:moveTo>
                  <a:pt x="3931904" y="755323"/>
                </a:moveTo>
                <a:cubicBezTo>
                  <a:pt x="3907854" y="757044"/>
                  <a:pt x="3890396" y="775362"/>
                  <a:pt x="3887692" y="801426"/>
                </a:cubicBezTo>
                <a:cubicBezTo>
                  <a:pt x="3884742" y="823063"/>
                  <a:pt x="3896544" y="853552"/>
                  <a:pt x="3919493" y="889615"/>
                </a:cubicBezTo>
                <a:cubicBezTo>
                  <a:pt x="3934245" y="887320"/>
                  <a:pt x="3948342" y="886336"/>
                  <a:pt x="3962439" y="886336"/>
                </a:cubicBezTo>
                <a:lnTo>
                  <a:pt x="3958505" y="879124"/>
                </a:lnTo>
                <a:cubicBezTo>
                  <a:pt x="3934573" y="833226"/>
                  <a:pt x="3929983" y="819129"/>
                  <a:pt x="3929983" y="809622"/>
                </a:cubicBezTo>
                <a:cubicBezTo>
                  <a:pt x="3929328" y="794869"/>
                  <a:pt x="3941786" y="793558"/>
                  <a:pt x="3957850" y="795197"/>
                </a:cubicBezTo>
                <a:lnTo>
                  <a:pt x="3957850" y="759463"/>
                </a:lnTo>
                <a:cubicBezTo>
                  <a:pt x="3948671" y="756020"/>
                  <a:pt x="3939921" y="754750"/>
                  <a:pt x="3931904" y="755323"/>
                </a:cubicBezTo>
                <a:close/>
                <a:moveTo>
                  <a:pt x="4011011" y="754857"/>
                </a:moveTo>
                <a:cubicBezTo>
                  <a:pt x="4002990" y="754237"/>
                  <a:pt x="3994240" y="755446"/>
                  <a:pt x="3985061" y="758806"/>
                </a:cubicBezTo>
                <a:lnTo>
                  <a:pt x="3985061" y="794542"/>
                </a:lnTo>
                <a:cubicBezTo>
                  <a:pt x="4000797" y="792902"/>
                  <a:pt x="4013255" y="794213"/>
                  <a:pt x="4012927" y="808966"/>
                </a:cubicBezTo>
                <a:cubicBezTo>
                  <a:pt x="4012927" y="818802"/>
                  <a:pt x="4008337" y="832570"/>
                  <a:pt x="3984405" y="878468"/>
                </a:cubicBezTo>
                <a:lnTo>
                  <a:pt x="3980799" y="886009"/>
                </a:lnTo>
                <a:cubicBezTo>
                  <a:pt x="3994896" y="886336"/>
                  <a:pt x="4008993" y="887320"/>
                  <a:pt x="4023746" y="889287"/>
                </a:cubicBezTo>
                <a:cubicBezTo>
                  <a:pt x="4046695" y="853224"/>
                  <a:pt x="4058497" y="822736"/>
                  <a:pt x="4055546" y="801098"/>
                </a:cubicBezTo>
                <a:cubicBezTo>
                  <a:pt x="4052596" y="775035"/>
                  <a:pt x="4035077" y="756717"/>
                  <a:pt x="4011011" y="754857"/>
                </a:cubicBezTo>
                <a:close/>
                <a:moveTo>
                  <a:pt x="5178065" y="698485"/>
                </a:moveTo>
                <a:cubicBezTo>
                  <a:pt x="5127250" y="698485"/>
                  <a:pt x="5084959" y="707664"/>
                  <a:pt x="5046602" y="723073"/>
                </a:cubicBezTo>
                <a:lnTo>
                  <a:pt x="5046602" y="978131"/>
                </a:lnTo>
                <a:lnTo>
                  <a:pt x="5132168" y="978131"/>
                </a:lnTo>
                <a:lnTo>
                  <a:pt x="5132168" y="773232"/>
                </a:lnTo>
                <a:cubicBezTo>
                  <a:pt x="5144626" y="767659"/>
                  <a:pt x="5160034" y="764708"/>
                  <a:pt x="5176098" y="764708"/>
                </a:cubicBezTo>
                <a:cubicBezTo>
                  <a:pt x="5222324" y="764708"/>
                  <a:pt x="5231175" y="792903"/>
                  <a:pt x="5231175" y="845029"/>
                </a:cubicBezTo>
                <a:lnTo>
                  <a:pt x="5231175" y="978131"/>
                </a:lnTo>
                <a:lnTo>
                  <a:pt x="5316741" y="978131"/>
                </a:lnTo>
                <a:lnTo>
                  <a:pt x="5316741" y="832571"/>
                </a:lnTo>
                <a:cubicBezTo>
                  <a:pt x="5317069" y="750939"/>
                  <a:pt x="5289858" y="698485"/>
                  <a:pt x="5178065" y="698485"/>
                </a:cubicBezTo>
                <a:close/>
                <a:moveTo>
                  <a:pt x="4825311" y="697173"/>
                </a:moveTo>
                <a:cubicBezTo>
                  <a:pt x="4780069" y="697173"/>
                  <a:pt x="4732860" y="707008"/>
                  <a:pt x="4697126" y="721761"/>
                </a:cubicBezTo>
                <a:lnTo>
                  <a:pt x="4697126" y="1082056"/>
                </a:lnTo>
                <a:lnTo>
                  <a:pt x="4782692" y="1082056"/>
                </a:lnTo>
                <a:lnTo>
                  <a:pt x="4782692" y="979114"/>
                </a:lnTo>
                <a:cubicBezTo>
                  <a:pt x="4890223" y="998785"/>
                  <a:pt x="4976772" y="954198"/>
                  <a:pt x="4975133" y="839127"/>
                </a:cubicBezTo>
                <a:cubicBezTo>
                  <a:pt x="4974805" y="747988"/>
                  <a:pt x="4926285" y="697173"/>
                  <a:pt x="4825311" y="697173"/>
                </a:cubicBezTo>
                <a:close/>
                <a:moveTo>
                  <a:pt x="4110623" y="689304"/>
                </a:moveTo>
                <a:cubicBezTo>
                  <a:pt x="4084068" y="689304"/>
                  <a:pt x="4066692" y="693238"/>
                  <a:pt x="4066692" y="693238"/>
                </a:cubicBezTo>
                <a:cubicBezTo>
                  <a:pt x="4072593" y="707008"/>
                  <a:pt x="4076855" y="722744"/>
                  <a:pt x="4079150" y="739136"/>
                </a:cubicBezTo>
                <a:cubicBezTo>
                  <a:pt x="4089641" y="737824"/>
                  <a:pt x="4100460" y="736513"/>
                  <a:pt x="4110623" y="736513"/>
                </a:cubicBezTo>
                <a:cubicBezTo>
                  <a:pt x="4169961" y="736185"/>
                  <a:pt x="4207007" y="770281"/>
                  <a:pt x="4208319" y="812900"/>
                </a:cubicBezTo>
                <a:cubicBezTo>
                  <a:pt x="4208319" y="835520"/>
                  <a:pt x="4196188" y="865354"/>
                  <a:pt x="4184386" y="893876"/>
                </a:cubicBezTo>
                <a:cubicBezTo>
                  <a:pt x="4178485" y="908628"/>
                  <a:pt x="4167339" y="936823"/>
                  <a:pt x="4161438" y="961083"/>
                </a:cubicBezTo>
                <a:cubicBezTo>
                  <a:pt x="4151602" y="1001407"/>
                  <a:pt x="4123081" y="1113528"/>
                  <a:pt x="4058824" y="1070253"/>
                </a:cubicBezTo>
                <a:cubicBezTo>
                  <a:pt x="4044071" y="1076810"/>
                  <a:pt x="4023745" y="1085989"/>
                  <a:pt x="4008337" y="1090251"/>
                </a:cubicBezTo>
                <a:cubicBezTo>
                  <a:pt x="4038826" y="1117462"/>
                  <a:pt x="4059808" y="1126641"/>
                  <a:pt x="4089313" y="1126641"/>
                </a:cubicBezTo>
                <a:cubicBezTo>
                  <a:pt x="4168978" y="1126641"/>
                  <a:pt x="4196188" y="1014520"/>
                  <a:pt x="4206679" y="972229"/>
                </a:cubicBezTo>
                <a:cubicBezTo>
                  <a:pt x="4216842" y="926332"/>
                  <a:pt x="4255527" y="862075"/>
                  <a:pt x="4254872" y="812572"/>
                </a:cubicBezTo>
                <a:cubicBezTo>
                  <a:pt x="4254216" y="738808"/>
                  <a:pt x="4186353" y="687009"/>
                  <a:pt x="4110623" y="689304"/>
                </a:cubicBezTo>
                <a:close/>
                <a:moveTo>
                  <a:pt x="3971619" y="677175"/>
                </a:moveTo>
                <a:lnTo>
                  <a:pt x="3939819" y="710287"/>
                </a:lnTo>
                <a:lnTo>
                  <a:pt x="3971619" y="743398"/>
                </a:lnTo>
                <a:lnTo>
                  <a:pt x="4003420" y="710287"/>
                </a:lnTo>
                <a:close/>
                <a:moveTo>
                  <a:pt x="4360436" y="602100"/>
                </a:moveTo>
                <a:lnTo>
                  <a:pt x="4360436" y="976820"/>
                </a:lnTo>
                <a:lnTo>
                  <a:pt x="4446002" y="976820"/>
                </a:lnTo>
                <a:lnTo>
                  <a:pt x="4446002" y="829292"/>
                </a:lnTo>
                <a:lnTo>
                  <a:pt x="4544026" y="976819"/>
                </a:lnTo>
                <a:lnTo>
                  <a:pt x="4645328" y="976819"/>
                </a:lnTo>
                <a:lnTo>
                  <a:pt x="4539108" y="826341"/>
                </a:lnTo>
                <a:lnTo>
                  <a:pt x="4636476" y="707008"/>
                </a:lnTo>
                <a:lnTo>
                  <a:pt x="4539108" y="707008"/>
                </a:lnTo>
                <a:lnTo>
                  <a:pt x="4446002" y="829292"/>
                </a:lnTo>
                <a:lnTo>
                  <a:pt x="4446002" y="602100"/>
                </a:lnTo>
                <a:close/>
                <a:moveTo>
                  <a:pt x="3874578" y="499486"/>
                </a:moveTo>
                <a:cubicBezTo>
                  <a:pt x="3781144" y="499486"/>
                  <a:pt x="3739181" y="595215"/>
                  <a:pt x="3739181" y="689960"/>
                </a:cubicBezTo>
                <a:cubicBezTo>
                  <a:pt x="3739509" y="735202"/>
                  <a:pt x="3754589" y="772248"/>
                  <a:pt x="3769014" y="807654"/>
                </a:cubicBezTo>
                <a:cubicBezTo>
                  <a:pt x="3776227" y="803065"/>
                  <a:pt x="3791635" y="792902"/>
                  <a:pt x="3809666" y="783394"/>
                </a:cubicBezTo>
                <a:cubicBezTo>
                  <a:pt x="3794258" y="747004"/>
                  <a:pt x="3785734" y="714876"/>
                  <a:pt x="3786062" y="689960"/>
                </a:cubicBezTo>
                <a:cubicBezTo>
                  <a:pt x="3786062" y="635539"/>
                  <a:pt x="3799175" y="591281"/>
                  <a:pt x="3822124" y="568332"/>
                </a:cubicBezTo>
                <a:cubicBezTo>
                  <a:pt x="3882119" y="508010"/>
                  <a:pt x="3999157" y="585052"/>
                  <a:pt x="4052595" y="666684"/>
                </a:cubicBezTo>
                <a:cubicBezTo>
                  <a:pt x="4068987" y="664389"/>
                  <a:pt x="4088329" y="661110"/>
                  <a:pt x="4105049" y="661110"/>
                </a:cubicBezTo>
                <a:cubicBezTo>
                  <a:pt x="4051611" y="564726"/>
                  <a:pt x="3942769" y="499486"/>
                  <a:pt x="3874578" y="499486"/>
                </a:cubicBezTo>
                <a:close/>
                <a:moveTo>
                  <a:pt x="0" y="0"/>
                </a:moveTo>
                <a:lnTo>
                  <a:pt x="5937250" y="0"/>
                </a:lnTo>
                <a:lnTo>
                  <a:pt x="593725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414141"/>
          </a:solidFill>
        </p:spPr>
        <p:txBody>
          <a:bodyPr wrap="square" lIns="3276000" tIns="0" rIns="360000" anchor="ctr" anchorCtr="0">
            <a:noAutofit/>
          </a:bodyPr>
          <a:lstStyle>
            <a:lvl1pPr algn="l">
              <a:buNone/>
              <a:defRPr sz="1600">
                <a:solidFill>
                  <a:schemeClr val="bg1"/>
                </a:solidFill>
                <a:latin typeface="KPN" panose="020B0504010101010104" pitchFamily="34" charset="0"/>
              </a:defRPr>
            </a:lvl1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F8A570-0D93-9232-0EC5-1FDC5E18A1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634448" y="2010758"/>
            <a:ext cx="5302800" cy="2069010"/>
          </a:xfrm>
        </p:spPr>
        <p:txBody>
          <a:bodyPr anchor="b" anchorCtr="0"/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Titel over</a:t>
            </a:r>
            <a:br>
              <a:rPr lang="nl-NL"/>
            </a:br>
            <a:r>
              <a:rPr lang="nl-NL"/>
              <a:t>twee regels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F28B922-9974-7361-D7B5-C1CF95A27A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34448" y="4198176"/>
            <a:ext cx="5302800" cy="574162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Een omschrijving van de presentatie</a:t>
            </a:r>
          </a:p>
        </p:txBody>
      </p:sp>
      <p:sp>
        <p:nvSpPr>
          <p:cNvPr id="2" name="Naam" descr="{&quot;templafy&quot;:{&quot;id&quot;:&quot;18cb0205-a48e-495a-a834-d9f111fb98c6&quot;}}">
            <a:extLst>
              <a:ext uri="{FF2B5EF4-FFF2-40B4-BE49-F238E27FC236}">
                <a16:creationId xmlns:a16="http://schemas.microsoft.com/office/drawing/2014/main" id="{B91E1FE2-31E8-24BC-50B2-3A0D50E1DF7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5005" y="5486020"/>
            <a:ext cx="5302244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/>
          </a:p>
        </p:txBody>
      </p:sp>
      <p:sp>
        <p:nvSpPr>
          <p:cNvPr id="3" name="Datum" descr="{&quot;templafy&quot;:{&quot;id&quot;:&quot;95a1f019-4be2-44b6-8c07-c81dd1469359&quot;}}">
            <a:extLst>
              <a:ext uri="{FF2B5EF4-FFF2-40B4-BE49-F238E27FC236}">
                <a16:creationId xmlns:a16="http://schemas.microsoft.com/office/drawing/2014/main" id="{D574B2A4-9560-9900-B24F-3F3EC8EB019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4448" y="5903568"/>
            <a:ext cx="5302250" cy="4131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nl-NL" sz="1800"/>
              <a:t>19 maart 2025</a:t>
            </a:r>
          </a:p>
        </p:txBody>
      </p:sp>
    </p:spTree>
    <p:extLst>
      <p:ext uri="{BB962C8B-B14F-4D97-AF65-F5344CB8AC3E}">
        <p14:creationId xmlns:p14="http://schemas.microsoft.com/office/powerpoint/2010/main" val="179683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met 1/2 foto (geen logo)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EF8A570-0D93-9232-0EC5-1FDC5E18A1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634448" y="2010758"/>
            <a:ext cx="5302800" cy="2069010"/>
          </a:xfrm>
        </p:spPr>
        <p:txBody>
          <a:bodyPr anchor="b" anchorCtr="0"/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Titel over</a:t>
            </a:r>
            <a:br>
              <a:rPr lang="nl-NL"/>
            </a:br>
            <a:r>
              <a:rPr lang="nl-NL"/>
              <a:t>twee regels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F28B922-9974-7361-D7B5-C1CF95A27A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34448" y="4198176"/>
            <a:ext cx="5302800" cy="574162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Een omschrijving van de presentatie</a:t>
            </a:r>
          </a:p>
        </p:txBody>
      </p:sp>
      <p:sp>
        <p:nvSpPr>
          <p:cNvPr id="2" name="Naam" descr="{&quot;templafy&quot;:{&quot;id&quot;:&quot;18cb0205-a48e-495a-a834-d9f111fb98c6&quot;}}">
            <a:extLst>
              <a:ext uri="{FF2B5EF4-FFF2-40B4-BE49-F238E27FC236}">
                <a16:creationId xmlns:a16="http://schemas.microsoft.com/office/drawing/2014/main" id="{B91E1FE2-31E8-24BC-50B2-3A0D50E1DF7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5005" y="5486020"/>
            <a:ext cx="5302244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538CA52-D6EE-605E-3C83-6B63DA370F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53" y="0"/>
            <a:ext cx="5937250" cy="6857996"/>
          </a:xfrm>
          <a:solidFill>
            <a:srgbClr val="41414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54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met 2/3 foto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B563F5-BB59-488E-9EA6-96D42382523A}"/>
              </a:ext>
            </a:extLst>
          </p:cNvPr>
          <p:cNvSpPr/>
          <p:nvPr userDrawn="1"/>
        </p:nvSpPr>
        <p:spPr>
          <a:xfrm>
            <a:off x="9833102" y="450737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2BC9DA3-B477-0E5D-C228-B5149DC48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white">
          <a:xfrm>
            <a:off x="0" y="4"/>
            <a:ext cx="12191998" cy="6857999"/>
          </a:xfrm>
          <a:custGeom>
            <a:avLst/>
            <a:gdLst>
              <a:gd name="connsiteX0" fmla="*/ 5824 w 12191998"/>
              <a:gd name="connsiteY0" fmla="*/ 1840331 h 6857999"/>
              <a:gd name="connsiteX1" fmla="*/ 5824 w 12191998"/>
              <a:gd name="connsiteY1" fmla="*/ 5800329 h 6857999"/>
              <a:gd name="connsiteX2" fmla="*/ 5639262 w 12191998"/>
              <a:gd name="connsiteY2" fmla="*/ 5800329 h 6857999"/>
              <a:gd name="connsiteX3" fmla="*/ 6090147 w 12191998"/>
              <a:gd name="connsiteY3" fmla="*/ 5349443 h 6857999"/>
              <a:gd name="connsiteX4" fmla="*/ 6090147 w 12191998"/>
              <a:gd name="connsiteY4" fmla="*/ 2291217 h 6857999"/>
              <a:gd name="connsiteX5" fmla="*/ 5639262 w 12191998"/>
              <a:gd name="connsiteY5" fmla="*/ 1840331 h 6857999"/>
              <a:gd name="connsiteX6" fmla="*/ 10226203 w 12191998"/>
              <a:gd name="connsiteY6" fmla="*/ 909039 h 6857999"/>
              <a:gd name="connsiteX7" fmla="*/ 10124737 w 12191998"/>
              <a:gd name="connsiteY7" fmla="*/ 923054 h 6857999"/>
              <a:gd name="connsiteX8" fmla="*/ 10137851 w 12191998"/>
              <a:gd name="connsiteY8" fmla="*/ 962395 h 6857999"/>
              <a:gd name="connsiteX9" fmla="*/ 10143424 w 12191998"/>
              <a:gd name="connsiteY9" fmla="*/ 961083 h 6857999"/>
              <a:gd name="connsiteX10" fmla="*/ 10314556 w 12191998"/>
              <a:gd name="connsiteY10" fmla="*/ 962395 h 6857999"/>
              <a:gd name="connsiteX11" fmla="*/ 10327669 w 12191998"/>
              <a:gd name="connsiteY11" fmla="*/ 923054 h 6857999"/>
              <a:gd name="connsiteX12" fmla="*/ 10226203 w 12191998"/>
              <a:gd name="connsiteY12" fmla="*/ 909039 h 6857999"/>
              <a:gd name="connsiteX13" fmla="*/ 10330619 w 12191998"/>
              <a:gd name="connsiteY13" fmla="*/ 800442 h 6857999"/>
              <a:gd name="connsiteX14" fmla="*/ 10327341 w 12191998"/>
              <a:gd name="connsiteY14" fmla="*/ 832570 h 6857999"/>
              <a:gd name="connsiteX15" fmla="*/ 10332587 w 12191998"/>
              <a:gd name="connsiteY15" fmla="*/ 833553 h 6857999"/>
              <a:gd name="connsiteX16" fmla="*/ 10340127 w 12191998"/>
              <a:gd name="connsiteY16" fmla="*/ 840766 h 6857999"/>
              <a:gd name="connsiteX17" fmla="*/ 10306032 w 12191998"/>
              <a:gd name="connsiteY17" fmla="*/ 883713 h 6857999"/>
              <a:gd name="connsiteX18" fmla="*/ 10299147 w 12191998"/>
              <a:gd name="connsiteY18" fmla="*/ 890597 h 6857999"/>
              <a:gd name="connsiteX19" fmla="*/ 10340127 w 12191998"/>
              <a:gd name="connsiteY19" fmla="*/ 901088 h 6857999"/>
              <a:gd name="connsiteX20" fmla="*/ 10380451 w 12191998"/>
              <a:gd name="connsiteY20" fmla="*/ 838143 h 6857999"/>
              <a:gd name="connsiteX21" fmla="*/ 10330619 w 12191998"/>
              <a:gd name="connsiteY21" fmla="*/ 800442 h 6857999"/>
              <a:gd name="connsiteX22" fmla="*/ 10117197 w 12191998"/>
              <a:gd name="connsiteY22" fmla="*/ 800115 h 6857999"/>
              <a:gd name="connsiteX23" fmla="*/ 10072283 w 12191998"/>
              <a:gd name="connsiteY23" fmla="*/ 838144 h 6857999"/>
              <a:gd name="connsiteX24" fmla="*/ 10112607 w 12191998"/>
              <a:gd name="connsiteY24" fmla="*/ 901089 h 6857999"/>
              <a:gd name="connsiteX25" fmla="*/ 10153587 w 12191998"/>
              <a:gd name="connsiteY25" fmla="*/ 890598 h 6857999"/>
              <a:gd name="connsiteX26" fmla="*/ 10112607 w 12191998"/>
              <a:gd name="connsiteY26" fmla="*/ 840439 h 6857999"/>
              <a:gd name="connsiteX27" fmla="*/ 10120148 w 12191998"/>
              <a:gd name="connsiteY27" fmla="*/ 833227 h 6857999"/>
              <a:gd name="connsiteX28" fmla="*/ 10125393 w 12191998"/>
              <a:gd name="connsiteY28" fmla="*/ 832243 h 6857999"/>
              <a:gd name="connsiteX29" fmla="*/ 10122115 w 12191998"/>
              <a:gd name="connsiteY29" fmla="*/ 800115 h 6857999"/>
              <a:gd name="connsiteX30" fmla="*/ 9983438 w 12191998"/>
              <a:gd name="connsiteY30" fmla="*/ 780443 h 6857999"/>
              <a:gd name="connsiteX31" fmla="*/ 9927378 w 12191998"/>
              <a:gd name="connsiteY31" fmla="*/ 885679 h 6857999"/>
              <a:gd name="connsiteX32" fmla="*/ 9975898 w 12191998"/>
              <a:gd name="connsiteY32" fmla="*/ 983703 h 6857999"/>
              <a:gd name="connsiteX33" fmla="*/ 10290295 w 12191998"/>
              <a:gd name="connsiteY33" fmla="*/ 1050254 h 6857999"/>
              <a:gd name="connsiteX34" fmla="*/ 10255217 w 12191998"/>
              <a:gd name="connsiteY34" fmla="*/ 1014520 h 6857999"/>
              <a:gd name="connsiteX35" fmla="*/ 10008682 w 12191998"/>
              <a:gd name="connsiteY35" fmla="*/ 950591 h 6857999"/>
              <a:gd name="connsiteX36" fmla="*/ 9973931 w 12191998"/>
              <a:gd name="connsiteY36" fmla="*/ 885679 h 6857999"/>
              <a:gd name="connsiteX37" fmla="*/ 10000814 w 12191998"/>
              <a:gd name="connsiteY37" fmla="*/ 825357 h 6857999"/>
              <a:gd name="connsiteX38" fmla="*/ 9983438 w 12191998"/>
              <a:gd name="connsiteY38" fmla="*/ 780443 h 6857999"/>
              <a:gd name="connsiteX39" fmla="*/ 11075582 w 12191998"/>
              <a:gd name="connsiteY39" fmla="*/ 762188 h 6857999"/>
              <a:gd name="connsiteX40" fmla="*/ 11141693 w 12191998"/>
              <a:gd name="connsiteY40" fmla="*/ 839455 h 6857999"/>
              <a:gd name="connsiteX41" fmla="*/ 11075797 w 12191998"/>
              <a:gd name="connsiteY41" fmla="*/ 920103 h 6857999"/>
              <a:gd name="connsiteX42" fmla="*/ 11037440 w 12191998"/>
              <a:gd name="connsiteY42" fmla="*/ 914202 h 6857999"/>
              <a:gd name="connsiteX43" fmla="*/ 11037440 w 12191998"/>
              <a:gd name="connsiteY43" fmla="*/ 770609 h 6857999"/>
              <a:gd name="connsiteX44" fmla="*/ 11075582 w 12191998"/>
              <a:gd name="connsiteY44" fmla="*/ 762188 h 6857999"/>
              <a:gd name="connsiteX45" fmla="*/ 10186652 w 12191998"/>
              <a:gd name="connsiteY45" fmla="*/ 755323 h 6857999"/>
              <a:gd name="connsiteX46" fmla="*/ 10142440 w 12191998"/>
              <a:gd name="connsiteY46" fmla="*/ 801426 h 6857999"/>
              <a:gd name="connsiteX47" fmla="*/ 10174241 w 12191998"/>
              <a:gd name="connsiteY47" fmla="*/ 889615 h 6857999"/>
              <a:gd name="connsiteX48" fmla="*/ 10217187 w 12191998"/>
              <a:gd name="connsiteY48" fmla="*/ 886336 h 6857999"/>
              <a:gd name="connsiteX49" fmla="*/ 10213253 w 12191998"/>
              <a:gd name="connsiteY49" fmla="*/ 879124 h 6857999"/>
              <a:gd name="connsiteX50" fmla="*/ 10184731 w 12191998"/>
              <a:gd name="connsiteY50" fmla="*/ 809622 h 6857999"/>
              <a:gd name="connsiteX51" fmla="*/ 10212598 w 12191998"/>
              <a:gd name="connsiteY51" fmla="*/ 795197 h 6857999"/>
              <a:gd name="connsiteX52" fmla="*/ 10212598 w 12191998"/>
              <a:gd name="connsiteY52" fmla="*/ 759463 h 6857999"/>
              <a:gd name="connsiteX53" fmla="*/ 10186652 w 12191998"/>
              <a:gd name="connsiteY53" fmla="*/ 755323 h 6857999"/>
              <a:gd name="connsiteX54" fmla="*/ 10265760 w 12191998"/>
              <a:gd name="connsiteY54" fmla="*/ 754857 h 6857999"/>
              <a:gd name="connsiteX55" fmla="*/ 10239809 w 12191998"/>
              <a:gd name="connsiteY55" fmla="*/ 758806 h 6857999"/>
              <a:gd name="connsiteX56" fmla="*/ 10239809 w 12191998"/>
              <a:gd name="connsiteY56" fmla="*/ 794542 h 6857999"/>
              <a:gd name="connsiteX57" fmla="*/ 10267675 w 12191998"/>
              <a:gd name="connsiteY57" fmla="*/ 808966 h 6857999"/>
              <a:gd name="connsiteX58" fmla="*/ 10239153 w 12191998"/>
              <a:gd name="connsiteY58" fmla="*/ 878468 h 6857999"/>
              <a:gd name="connsiteX59" fmla="*/ 10235547 w 12191998"/>
              <a:gd name="connsiteY59" fmla="*/ 886009 h 6857999"/>
              <a:gd name="connsiteX60" fmla="*/ 10278494 w 12191998"/>
              <a:gd name="connsiteY60" fmla="*/ 889287 h 6857999"/>
              <a:gd name="connsiteX61" fmla="*/ 10310294 w 12191998"/>
              <a:gd name="connsiteY61" fmla="*/ 801098 h 6857999"/>
              <a:gd name="connsiteX62" fmla="*/ 10265760 w 12191998"/>
              <a:gd name="connsiteY62" fmla="*/ 754857 h 6857999"/>
              <a:gd name="connsiteX63" fmla="*/ 11432813 w 12191998"/>
              <a:gd name="connsiteY63" fmla="*/ 698485 h 6857999"/>
              <a:gd name="connsiteX64" fmla="*/ 11301350 w 12191998"/>
              <a:gd name="connsiteY64" fmla="*/ 723073 h 6857999"/>
              <a:gd name="connsiteX65" fmla="*/ 11301350 w 12191998"/>
              <a:gd name="connsiteY65" fmla="*/ 978131 h 6857999"/>
              <a:gd name="connsiteX66" fmla="*/ 11386916 w 12191998"/>
              <a:gd name="connsiteY66" fmla="*/ 978131 h 6857999"/>
              <a:gd name="connsiteX67" fmla="*/ 11386916 w 12191998"/>
              <a:gd name="connsiteY67" fmla="*/ 773232 h 6857999"/>
              <a:gd name="connsiteX68" fmla="*/ 11430846 w 12191998"/>
              <a:gd name="connsiteY68" fmla="*/ 764708 h 6857999"/>
              <a:gd name="connsiteX69" fmla="*/ 11485923 w 12191998"/>
              <a:gd name="connsiteY69" fmla="*/ 845029 h 6857999"/>
              <a:gd name="connsiteX70" fmla="*/ 11485923 w 12191998"/>
              <a:gd name="connsiteY70" fmla="*/ 978131 h 6857999"/>
              <a:gd name="connsiteX71" fmla="*/ 11571489 w 12191998"/>
              <a:gd name="connsiteY71" fmla="*/ 978131 h 6857999"/>
              <a:gd name="connsiteX72" fmla="*/ 11571489 w 12191998"/>
              <a:gd name="connsiteY72" fmla="*/ 832571 h 6857999"/>
              <a:gd name="connsiteX73" fmla="*/ 11432813 w 12191998"/>
              <a:gd name="connsiteY73" fmla="*/ 698485 h 6857999"/>
              <a:gd name="connsiteX74" fmla="*/ 11080059 w 12191998"/>
              <a:gd name="connsiteY74" fmla="*/ 697173 h 6857999"/>
              <a:gd name="connsiteX75" fmla="*/ 10951874 w 12191998"/>
              <a:gd name="connsiteY75" fmla="*/ 721761 h 6857999"/>
              <a:gd name="connsiteX76" fmla="*/ 10951874 w 12191998"/>
              <a:gd name="connsiteY76" fmla="*/ 1082056 h 6857999"/>
              <a:gd name="connsiteX77" fmla="*/ 11037440 w 12191998"/>
              <a:gd name="connsiteY77" fmla="*/ 1082056 h 6857999"/>
              <a:gd name="connsiteX78" fmla="*/ 11037440 w 12191998"/>
              <a:gd name="connsiteY78" fmla="*/ 979114 h 6857999"/>
              <a:gd name="connsiteX79" fmla="*/ 11229881 w 12191998"/>
              <a:gd name="connsiteY79" fmla="*/ 839127 h 6857999"/>
              <a:gd name="connsiteX80" fmla="*/ 11080059 w 12191998"/>
              <a:gd name="connsiteY80" fmla="*/ 697173 h 6857999"/>
              <a:gd name="connsiteX81" fmla="*/ 10365371 w 12191998"/>
              <a:gd name="connsiteY81" fmla="*/ 689304 h 6857999"/>
              <a:gd name="connsiteX82" fmla="*/ 10321440 w 12191998"/>
              <a:gd name="connsiteY82" fmla="*/ 693238 h 6857999"/>
              <a:gd name="connsiteX83" fmla="*/ 10333898 w 12191998"/>
              <a:gd name="connsiteY83" fmla="*/ 739136 h 6857999"/>
              <a:gd name="connsiteX84" fmla="*/ 10365371 w 12191998"/>
              <a:gd name="connsiteY84" fmla="*/ 736513 h 6857999"/>
              <a:gd name="connsiteX85" fmla="*/ 10463067 w 12191998"/>
              <a:gd name="connsiteY85" fmla="*/ 812900 h 6857999"/>
              <a:gd name="connsiteX86" fmla="*/ 10439134 w 12191998"/>
              <a:gd name="connsiteY86" fmla="*/ 893876 h 6857999"/>
              <a:gd name="connsiteX87" fmla="*/ 10416186 w 12191998"/>
              <a:gd name="connsiteY87" fmla="*/ 961083 h 6857999"/>
              <a:gd name="connsiteX88" fmla="*/ 10313572 w 12191998"/>
              <a:gd name="connsiteY88" fmla="*/ 1070253 h 6857999"/>
              <a:gd name="connsiteX89" fmla="*/ 10263085 w 12191998"/>
              <a:gd name="connsiteY89" fmla="*/ 1090251 h 6857999"/>
              <a:gd name="connsiteX90" fmla="*/ 10344061 w 12191998"/>
              <a:gd name="connsiteY90" fmla="*/ 1126641 h 6857999"/>
              <a:gd name="connsiteX91" fmla="*/ 10461427 w 12191998"/>
              <a:gd name="connsiteY91" fmla="*/ 972229 h 6857999"/>
              <a:gd name="connsiteX92" fmla="*/ 10509620 w 12191998"/>
              <a:gd name="connsiteY92" fmla="*/ 812572 h 6857999"/>
              <a:gd name="connsiteX93" fmla="*/ 10365371 w 12191998"/>
              <a:gd name="connsiteY93" fmla="*/ 689304 h 6857999"/>
              <a:gd name="connsiteX94" fmla="*/ 10226367 w 12191998"/>
              <a:gd name="connsiteY94" fmla="*/ 677175 h 6857999"/>
              <a:gd name="connsiteX95" fmla="*/ 10194567 w 12191998"/>
              <a:gd name="connsiteY95" fmla="*/ 710287 h 6857999"/>
              <a:gd name="connsiteX96" fmla="*/ 10226367 w 12191998"/>
              <a:gd name="connsiteY96" fmla="*/ 743398 h 6857999"/>
              <a:gd name="connsiteX97" fmla="*/ 10258168 w 12191998"/>
              <a:gd name="connsiteY97" fmla="*/ 710287 h 6857999"/>
              <a:gd name="connsiteX98" fmla="*/ 10615184 w 12191998"/>
              <a:gd name="connsiteY98" fmla="*/ 602100 h 6857999"/>
              <a:gd name="connsiteX99" fmla="*/ 10615184 w 12191998"/>
              <a:gd name="connsiteY99" fmla="*/ 976820 h 6857999"/>
              <a:gd name="connsiteX100" fmla="*/ 10700750 w 12191998"/>
              <a:gd name="connsiteY100" fmla="*/ 976820 h 6857999"/>
              <a:gd name="connsiteX101" fmla="*/ 10700750 w 12191998"/>
              <a:gd name="connsiteY101" fmla="*/ 829292 h 6857999"/>
              <a:gd name="connsiteX102" fmla="*/ 10798774 w 12191998"/>
              <a:gd name="connsiteY102" fmla="*/ 976819 h 6857999"/>
              <a:gd name="connsiteX103" fmla="*/ 10900076 w 12191998"/>
              <a:gd name="connsiteY103" fmla="*/ 976819 h 6857999"/>
              <a:gd name="connsiteX104" fmla="*/ 10793856 w 12191998"/>
              <a:gd name="connsiteY104" fmla="*/ 826341 h 6857999"/>
              <a:gd name="connsiteX105" fmla="*/ 10891224 w 12191998"/>
              <a:gd name="connsiteY105" fmla="*/ 707008 h 6857999"/>
              <a:gd name="connsiteX106" fmla="*/ 10793856 w 12191998"/>
              <a:gd name="connsiteY106" fmla="*/ 707008 h 6857999"/>
              <a:gd name="connsiteX107" fmla="*/ 10700750 w 12191998"/>
              <a:gd name="connsiteY107" fmla="*/ 829292 h 6857999"/>
              <a:gd name="connsiteX108" fmla="*/ 10700750 w 12191998"/>
              <a:gd name="connsiteY108" fmla="*/ 602100 h 6857999"/>
              <a:gd name="connsiteX109" fmla="*/ 10129326 w 12191998"/>
              <a:gd name="connsiteY109" fmla="*/ 499486 h 6857999"/>
              <a:gd name="connsiteX110" fmla="*/ 9993929 w 12191998"/>
              <a:gd name="connsiteY110" fmla="*/ 689960 h 6857999"/>
              <a:gd name="connsiteX111" fmla="*/ 10023762 w 12191998"/>
              <a:gd name="connsiteY111" fmla="*/ 807654 h 6857999"/>
              <a:gd name="connsiteX112" fmla="*/ 10064414 w 12191998"/>
              <a:gd name="connsiteY112" fmla="*/ 783394 h 6857999"/>
              <a:gd name="connsiteX113" fmla="*/ 10040810 w 12191998"/>
              <a:gd name="connsiteY113" fmla="*/ 689960 h 6857999"/>
              <a:gd name="connsiteX114" fmla="*/ 10076872 w 12191998"/>
              <a:gd name="connsiteY114" fmla="*/ 568332 h 6857999"/>
              <a:gd name="connsiteX115" fmla="*/ 10307343 w 12191998"/>
              <a:gd name="connsiteY115" fmla="*/ 666684 h 6857999"/>
              <a:gd name="connsiteX116" fmla="*/ 10359797 w 12191998"/>
              <a:gd name="connsiteY116" fmla="*/ 661110 h 6857999"/>
              <a:gd name="connsiteX117" fmla="*/ 10129326 w 12191998"/>
              <a:gd name="connsiteY117" fmla="*/ 499486 h 6857999"/>
              <a:gd name="connsiteX118" fmla="*/ 0 w 12191998"/>
              <a:gd name="connsiteY118" fmla="*/ 0 h 6857999"/>
              <a:gd name="connsiteX119" fmla="*/ 12191998 w 12191998"/>
              <a:gd name="connsiteY119" fmla="*/ 0 h 6857999"/>
              <a:gd name="connsiteX120" fmla="*/ 12191998 w 12191998"/>
              <a:gd name="connsiteY120" fmla="*/ 6857999 h 6857999"/>
              <a:gd name="connsiteX121" fmla="*/ 0 w 12191998"/>
              <a:gd name="connsiteY121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12191998" h="6857999">
                <a:moveTo>
                  <a:pt x="5824" y="1840331"/>
                </a:moveTo>
                <a:cubicBezTo>
                  <a:pt x="6955" y="3132719"/>
                  <a:pt x="24047" y="5003596"/>
                  <a:pt x="5824" y="5800329"/>
                </a:cubicBezTo>
                <a:lnTo>
                  <a:pt x="5639262" y="5800329"/>
                </a:lnTo>
                <a:cubicBezTo>
                  <a:pt x="5888278" y="5800329"/>
                  <a:pt x="6090147" y="5598460"/>
                  <a:pt x="6090147" y="5349443"/>
                </a:cubicBezTo>
                <a:lnTo>
                  <a:pt x="6090147" y="2291217"/>
                </a:lnTo>
                <a:cubicBezTo>
                  <a:pt x="6090147" y="2042200"/>
                  <a:pt x="5888278" y="1840331"/>
                  <a:pt x="5639262" y="1840331"/>
                </a:cubicBezTo>
                <a:close/>
                <a:moveTo>
                  <a:pt x="10226203" y="909039"/>
                </a:moveTo>
                <a:cubicBezTo>
                  <a:pt x="10191780" y="909039"/>
                  <a:pt x="10157357" y="913710"/>
                  <a:pt x="10124737" y="923054"/>
                </a:cubicBezTo>
                <a:lnTo>
                  <a:pt x="10137851" y="962395"/>
                </a:lnTo>
                <a:lnTo>
                  <a:pt x="10143424" y="961083"/>
                </a:lnTo>
                <a:cubicBezTo>
                  <a:pt x="10198829" y="946003"/>
                  <a:pt x="10259151" y="946658"/>
                  <a:pt x="10314556" y="962395"/>
                </a:cubicBezTo>
                <a:lnTo>
                  <a:pt x="10327669" y="923054"/>
                </a:lnTo>
                <a:cubicBezTo>
                  <a:pt x="10295049" y="913710"/>
                  <a:pt x="10260626" y="909039"/>
                  <a:pt x="10226203" y="909039"/>
                </a:cubicBezTo>
                <a:close/>
                <a:moveTo>
                  <a:pt x="10330619" y="800442"/>
                </a:moveTo>
                <a:cubicBezTo>
                  <a:pt x="10331275" y="810932"/>
                  <a:pt x="10329964" y="821751"/>
                  <a:pt x="10327341" y="832570"/>
                </a:cubicBezTo>
                <a:lnTo>
                  <a:pt x="10332587" y="833553"/>
                </a:lnTo>
                <a:cubicBezTo>
                  <a:pt x="10340127" y="834865"/>
                  <a:pt x="10340127" y="839127"/>
                  <a:pt x="10340127" y="840766"/>
                </a:cubicBezTo>
                <a:cubicBezTo>
                  <a:pt x="10340127" y="847650"/>
                  <a:pt x="10335209" y="855518"/>
                  <a:pt x="10306032" y="883713"/>
                </a:cubicBezTo>
                <a:lnTo>
                  <a:pt x="10299147" y="890597"/>
                </a:lnTo>
                <a:cubicBezTo>
                  <a:pt x="10312916" y="893220"/>
                  <a:pt x="10327341" y="896826"/>
                  <a:pt x="10340127" y="901088"/>
                </a:cubicBezTo>
                <a:cubicBezTo>
                  <a:pt x="10371271" y="874205"/>
                  <a:pt x="10381434" y="854535"/>
                  <a:pt x="10380451" y="838143"/>
                </a:cubicBezTo>
                <a:cubicBezTo>
                  <a:pt x="10380779" y="812899"/>
                  <a:pt x="10357502" y="797819"/>
                  <a:pt x="10330619" y="800442"/>
                </a:cubicBezTo>
                <a:close/>
                <a:moveTo>
                  <a:pt x="10117197" y="800115"/>
                </a:moveTo>
                <a:cubicBezTo>
                  <a:pt x="10091626" y="799131"/>
                  <a:pt x="10072283" y="815195"/>
                  <a:pt x="10072283" y="838144"/>
                </a:cubicBezTo>
                <a:cubicBezTo>
                  <a:pt x="10071300" y="854536"/>
                  <a:pt x="10081463" y="874206"/>
                  <a:pt x="10112607" y="901089"/>
                </a:cubicBezTo>
                <a:cubicBezTo>
                  <a:pt x="10125393" y="896827"/>
                  <a:pt x="10139818" y="893549"/>
                  <a:pt x="10153587" y="890598"/>
                </a:cubicBezTo>
                <a:cubicBezTo>
                  <a:pt x="10128999" y="867322"/>
                  <a:pt x="10110640" y="847979"/>
                  <a:pt x="10112607" y="840439"/>
                </a:cubicBezTo>
                <a:cubicBezTo>
                  <a:pt x="10112607" y="838800"/>
                  <a:pt x="10112607" y="834866"/>
                  <a:pt x="10120148" y="833227"/>
                </a:cubicBezTo>
                <a:lnTo>
                  <a:pt x="10125393" y="832243"/>
                </a:lnTo>
                <a:cubicBezTo>
                  <a:pt x="10122443" y="821424"/>
                  <a:pt x="10121131" y="810606"/>
                  <a:pt x="10122115" y="800115"/>
                </a:cubicBezTo>
                <a:close/>
                <a:moveTo>
                  <a:pt x="9983438" y="780443"/>
                </a:moveTo>
                <a:cubicBezTo>
                  <a:pt x="9946393" y="804703"/>
                  <a:pt x="9927378" y="840437"/>
                  <a:pt x="9927378" y="885679"/>
                </a:cubicBezTo>
                <a:cubicBezTo>
                  <a:pt x="9927378" y="917480"/>
                  <a:pt x="9944426" y="952230"/>
                  <a:pt x="9975898" y="983703"/>
                </a:cubicBezTo>
                <a:cubicBezTo>
                  <a:pt x="10037532" y="1048615"/>
                  <a:pt x="10182764" y="1105659"/>
                  <a:pt x="10290295" y="1050254"/>
                </a:cubicBezTo>
                <a:cubicBezTo>
                  <a:pt x="10278493" y="1038780"/>
                  <a:pt x="10266691" y="1026978"/>
                  <a:pt x="10255217" y="1014520"/>
                </a:cubicBezTo>
                <a:cubicBezTo>
                  <a:pt x="10172601" y="1045665"/>
                  <a:pt x="10069004" y="1009274"/>
                  <a:pt x="10008682" y="950591"/>
                </a:cubicBezTo>
                <a:cubicBezTo>
                  <a:pt x="9987045" y="928954"/>
                  <a:pt x="9973931" y="904694"/>
                  <a:pt x="9973931" y="885679"/>
                </a:cubicBezTo>
                <a:cubicBezTo>
                  <a:pt x="9973931" y="859124"/>
                  <a:pt x="9982455" y="840110"/>
                  <a:pt x="10000814" y="825357"/>
                </a:cubicBezTo>
                <a:cubicBezTo>
                  <a:pt x="9994913" y="810932"/>
                  <a:pt x="9988684" y="795524"/>
                  <a:pt x="9983438" y="780443"/>
                </a:cubicBezTo>
                <a:close/>
                <a:moveTo>
                  <a:pt x="11075582" y="762188"/>
                </a:moveTo>
                <a:cubicBezTo>
                  <a:pt x="11112372" y="761020"/>
                  <a:pt x="11142430" y="782903"/>
                  <a:pt x="11141693" y="839455"/>
                </a:cubicBezTo>
                <a:cubicBezTo>
                  <a:pt x="11141365" y="891581"/>
                  <a:pt x="11122022" y="920103"/>
                  <a:pt x="11075797" y="920103"/>
                </a:cubicBezTo>
                <a:cubicBezTo>
                  <a:pt x="11062683" y="920103"/>
                  <a:pt x="11045964" y="917481"/>
                  <a:pt x="11037440" y="914202"/>
                </a:cubicBezTo>
                <a:lnTo>
                  <a:pt x="11037440" y="770609"/>
                </a:lnTo>
                <a:cubicBezTo>
                  <a:pt x="11050308" y="765527"/>
                  <a:pt x="11063319" y="762577"/>
                  <a:pt x="11075582" y="762188"/>
                </a:cubicBezTo>
                <a:close/>
                <a:moveTo>
                  <a:pt x="10186652" y="755323"/>
                </a:moveTo>
                <a:cubicBezTo>
                  <a:pt x="10162602" y="757044"/>
                  <a:pt x="10145145" y="775362"/>
                  <a:pt x="10142440" y="801426"/>
                </a:cubicBezTo>
                <a:cubicBezTo>
                  <a:pt x="10139490" y="823063"/>
                  <a:pt x="10151292" y="853552"/>
                  <a:pt x="10174241" y="889615"/>
                </a:cubicBezTo>
                <a:cubicBezTo>
                  <a:pt x="10188993" y="887320"/>
                  <a:pt x="10203090" y="886336"/>
                  <a:pt x="10217187" y="886336"/>
                </a:cubicBezTo>
                <a:lnTo>
                  <a:pt x="10213253" y="879124"/>
                </a:lnTo>
                <a:cubicBezTo>
                  <a:pt x="10189321" y="833226"/>
                  <a:pt x="10184731" y="819129"/>
                  <a:pt x="10184731" y="809622"/>
                </a:cubicBezTo>
                <a:cubicBezTo>
                  <a:pt x="10184076" y="794869"/>
                  <a:pt x="10196534" y="793558"/>
                  <a:pt x="10212598" y="795197"/>
                </a:cubicBezTo>
                <a:lnTo>
                  <a:pt x="10212598" y="759463"/>
                </a:lnTo>
                <a:cubicBezTo>
                  <a:pt x="10203418" y="756020"/>
                  <a:pt x="10194669" y="754750"/>
                  <a:pt x="10186652" y="755323"/>
                </a:cubicBezTo>
                <a:close/>
                <a:moveTo>
                  <a:pt x="10265760" y="754857"/>
                </a:moveTo>
                <a:cubicBezTo>
                  <a:pt x="10257738" y="754237"/>
                  <a:pt x="10248989" y="755446"/>
                  <a:pt x="10239809" y="758806"/>
                </a:cubicBezTo>
                <a:lnTo>
                  <a:pt x="10239809" y="794542"/>
                </a:lnTo>
                <a:cubicBezTo>
                  <a:pt x="10255545" y="792902"/>
                  <a:pt x="10268003" y="794213"/>
                  <a:pt x="10267675" y="808966"/>
                </a:cubicBezTo>
                <a:cubicBezTo>
                  <a:pt x="10267675" y="818802"/>
                  <a:pt x="10263085" y="832570"/>
                  <a:pt x="10239153" y="878468"/>
                </a:cubicBezTo>
                <a:lnTo>
                  <a:pt x="10235547" y="886009"/>
                </a:lnTo>
                <a:cubicBezTo>
                  <a:pt x="10249644" y="886336"/>
                  <a:pt x="10263741" y="887320"/>
                  <a:pt x="10278494" y="889287"/>
                </a:cubicBezTo>
                <a:cubicBezTo>
                  <a:pt x="10301443" y="853224"/>
                  <a:pt x="10313245" y="822736"/>
                  <a:pt x="10310294" y="801098"/>
                </a:cubicBezTo>
                <a:cubicBezTo>
                  <a:pt x="10307344" y="775035"/>
                  <a:pt x="10289825" y="756717"/>
                  <a:pt x="10265760" y="754857"/>
                </a:cubicBezTo>
                <a:close/>
                <a:moveTo>
                  <a:pt x="11432813" y="698485"/>
                </a:moveTo>
                <a:cubicBezTo>
                  <a:pt x="11381998" y="698485"/>
                  <a:pt x="11339707" y="707664"/>
                  <a:pt x="11301350" y="723073"/>
                </a:cubicBezTo>
                <a:lnTo>
                  <a:pt x="11301350" y="978131"/>
                </a:lnTo>
                <a:lnTo>
                  <a:pt x="11386916" y="978131"/>
                </a:lnTo>
                <a:lnTo>
                  <a:pt x="11386916" y="773232"/>
                </a:lnTo>
                <a:cubicBezTo>
                  <a:pt x="11399374" y="767659"/>
                  <a:pt x="11414782" y="764708"/>
                  <a:pt x="11430846" y="764708"/>
                </a:cubicBezTo>
                <a:cubicBezTo>
                  <a:pt x="11477072" y="764708"/>
                  <a:pt x="11485923" y="792903"/>
                  <a:pt x="11485923" y="845029"/>
                </a:cubicBezTo>
                <a:lnTo>
                  <a:pt x="11485923" y="978131"/>
                </a:lnTo>
                <a:lnTo>
                  <a:pt x="11571489" y="978131"/>
                </a:lnTo>
                <a:lnTo>
                  <a:pt x="11571489" y="832571"/>
                </a:lnTo>
                <a:cubicBezTo>
                  <a:pt x="11571817" y="750939"/>
                  <a:pt x="11544606" y="698485"/>
                  <a:pt x="11432813" y="698485"/>
                </a:cubicBezTo>
                <a:close/>
                <a:moveTo>
                  <a:pt x="11080059" y="697173"/>
                </a:moveTo>
                <a:cubicBezTo>
                  <a:pt x="11034817" y="697173"/>
                  <a:pt x="10987608" y="707008"/>
                  <a:pt x="10951874" y="721761"/>
                </a:cubicBezTo>
                <a:lnTo>
                  <a:pt x="10951874" y="1082056"/>
                </a:lnTo>
                <a:lnTo>
                  <a:pt x="11037440" y="1082056"/>
                </a:lnTo>
                <a:lnTo>
                  <a:pt x="11037440" y="979114"/>
                </a:lnTo>
                <a:cubicBezTo>
                  <a:pt x="11144971" y="998785"/>
                  <a:pt x="11231520" y="954198"/>
                  <a:pt x="11229881" y="839127"/>
                </a:cubicBezTo>
                <a:cubicBezTo>
                  <a:pt x="11229553" y="747988"/>
                  <a:pt x="11181033" y="697173"/>
                  <a:pt x="11080059" y="697173"/>
                </a:cubicBezTo>
                <a:close/>
                <a:moveTo>
                  <a:pt x="10365371" y="689304"/>
                </a:moveTo>
                <a:cubicBezTo>
                  <a:pt x="10338816" y="689304"/>
                  <a:pt x="10321440" y="693238"/>
                  <a:pt x="10321440" y="693238"/>
                </a:cubicBezTo>
                <a:cubicBezTo>
                  <a:pt x="10327341" y="707008"/>
                  <a:pt x="10331603" y="722744"/>
                  <a:pt x="10333898" y="739136"/>
                </a:cubicBezTo>
                <a:cubicBezTo>
                  <a:pt x="10344389" y="737824"/>
                  <a:pt x="10355208" y="736513"/>
                  <a:pt x="10365371" y="736513"/>
                </a:cubicBezTo>
                <a:cubicBezTo>
                  <a:pt x="10424709" y="736185"/>
                  <a:pt x="10461755" y="770281"/>
                  <a:pt x="10463067" y="812900"/>
                </a:cubicBezTo>
                <a:cubicBezTo>
                  <a:pt x="10463067" y="835520"/>
                  <a:pt x="10450936" y="865354"/>
                  <a:pt x="10439134" y="893876"/>
                </a:cubicBezTo>
                <a:cubicBezTo>
                  <a:pt x="10433233" y="908628"/>
                  <a:pt x="10422087" y="936823"/>
                  <a:pt x="10416186" y="961083"/>
                </a:cubicBezTo>
                <a:cubicBezTo>
                  <a:pt x="10406350" y="1001407"/>
                  <a:pt x="10377829" y="1113528"/>
                  <a:pt x="10313572" y="1070253"/>
                </a:cubicBezTo>
                <a:cubicBezTo>
                  <a:pt x="10298819" y="1076810"/>
                  <a:pt x="10278493" y="1085989"/>
                  <a:pt x="10263085" y="1090251"/>
                </a:cubicBezTo>
                <a:cubicBezTo>
                  <a:pt x="10293574" y="1117462"/>
                  <a:pt x="10314556" y="1126641"/>
                  <a:pt x="10344061" y="1126641"/>
                </a:cubicBezTo>
                <a:cubicBezTo>
                  <a:pt x="10423726" y="1126641"/>
                  <a:pt x="10450936" y="1014520"/>
                  <a:pt x="10461427" y="972229"/>
                </a:cubicBezTo>
                <a:cubicBezTo>
                  <a:pt x="10471590" y="926332"/>
                  <a:pt x="10510275" y="862075"/>
                  <a:pt x="10509620" y="812572"/>
                </a:cubicBezTo>
                <a:cubicBezTo>
                  <a:pt x="10508964" y="738808"/>
                  <a:pt x="10441101" y="687009"/>
                  <a:pt x="10365371" y="689304"/>
                </a:cubicBezTo>
                <a:close/>
                <a:moveTo>
                  <a:pt x="10226367" y="677175"/>
                </a:moveTo>
                <a:lnTo>
                  <a:pt x="10194567" y="710287"/>
                </a:lnTo>
                <a:lnTo>
                  <a:pt x="10226367" y="743398"/>
                </a:lnTo>
                <a:lnTo>
                  <a:pt x="10258168" y="710287"/>
                </a:lnTo>
                <a:close/>
                <a:moveTo>
                  <a:pt x="10615184" y="602100"/>
                </a:moveTo>
                <a:lnTo>
                  <a:pt x="10615184" y="976820"/>
                </a:lnTo>
                <a:lnTo>
                  <a:pt x="10700750" y="976820"/>
                </a:lnTo>
                <a:lnTo>
                  <a:pt x="10700750" y="829292"/>
                </a:lnTo>
                <a:lnTo>
                  <a:pt x="10798774" y="976819"/>
                </a:lnTo>
                <a:lnTo>
                  <a:pt x="10900076" y="976819"/>
                </a:lnTo>
                <a:lnTo>
                  <a:pt x="10793856" y="826341"/>
                </a:lnTo>
                <a:lnTo>
                  <a:pt x="10891224" y="707008"/>
                </a:lnTo>
                <a:lnTo>
                  <a:pt x="10793856" y="707008"/>
                </a:lnTo>
                <a:lnTo>
                  <a:pt x="10700750" y="829292"/>
                </a:lnTo>
                <a:lnTo>
                  <a:pt x="10700750" y="602100"/>
                </a:lnTo>
                <a:close/>
                <a:moveTo>
                  <a:pt x="10129326" y="499486"/>
                </a:moveTo>
                <a:cubicBezTo>
                  <a:pt x="10035892" y="499486"/>
                  <a:pt x="9993929" y="595215"/>
                  <a:pt x="9993929" y="689960"/>
                </a:cubicBezTo>
                <a:cubicBezTo>
                  <a:pt x="9994257" y="735202"/>
                  <a:pt x="10009337" y="772248"/>
                  <a:pt x="10023762" y="807654"/>
                </a:cubicBezTo>
                <a:cubicBezTo>
                  <a:pt x="10030975" y="803065"/>
                  <a:pt x="10046383" y="792902"/>
                  <a:pt x="10064414" y="783394"/>
                </a:cubicBezTo>
                <a:cubicBezTo>
                  <a:pt x="10049006" y="747004"/>
                  <a:pt x="10040482" y="714876"/>
                  <a:pt x="10040810" y="689960"/>
                </a:cubicBezTo>
                <a:cubicBezTo>
                  <a:pt x="10040810" y="635539"/>
                  <a:pt x="10053923" y="591281"/>
                  <a:pt x="10076872" y="568332"/>
                </a:cubicBezTo>
                <a:cubicBezTo>
                  <a:pt x="10136867" y="508010"/>
                  <a:pt x="10253905" y="585052"/>
                  <a:pt x="10307343" y="666684"/>
                </a:cubicBezTo>
                <a:cubicBezTo>
                  <a:pt x="10323735" y="664389"/>
                  <a:pt x="10343077" y="661110"/>
                  <a:pt x="10359797" y="661110"/>
                </a:cubicBezTo>
                <a:cubicBezTo>
                  <a:pt x="10306359" y="564726"/>
                  <a:pt x="10197517" y="499486"/>
                  <a:pt x="10129326" y="499486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414141"/>
          </a:solidFill>
          <a:ln>
            <a:noFill/>
          </a:ln>
        </p:spPr>
        <p:txBody>
          <a:bodyPr wrap="square" lIns="6408000" tIns="0" rIns="360000" anchor="ctr" anchorCtr="0">
            <a:noAutofit/>
          </a:bodyPr>
          <a:lstStyle>
            <a:lvl1pPr algn="l">
              <a:buNone/>
              <a:defRPr sz="1600">
                <a:solidFill>
                  <a:schemeClr val="bg1"/>
                </a:solidFill>
                <a:latin typeface="KPN" panose="020B0504010101010104" pitchFamily="34" charset="0"/>
              </a:defRPr>
            </a:lvl1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7C25E-9146-5CFF-A17A-BCBC787E78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635000" y="2535920"/>
            <a:ext cx="5302250" cy="1136720"/>
          </a:xfrm>
        </p:spPr>
        <p:txBody>
          <a:bodyPr anchor="b" anchorCtr="0"/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932DC7D-74B7-A518-B7B5-5F6D42D940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35000" y="3784470"/>
            <a:ext cx="5302250" cy="574306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Een omschrijving van de presentatie</a:t>
            </a:r>
          </a:p>
        </p:txBody>
      </p:sp>
      <p:sp>
        <p:nvSpPr>
          <p:cNvPr id="3" name="Naam" descr="{&quot;templafy&quot;:{&quot;id&quot;:&quot;5ec86e5b-87d4-48e8-b10b-e914d8ddefa9&quot;}}">
            <a:extLst>
              <a:ext uri="{FF2B5EF4-FFF2-40B4-BE49-F238E27FC236}">
                <a16:creationId xmlns:a16="http://schemas.microsoft.com/office/drawing/2014/main" id="{5994AFBD-D848-06F6-9AE5-DEA90E1A699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4443" y="5232935"/>
            <a:ext cx="3429557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/>
          </a:p>
        </p:txBody>
      </p:sp>
      <p:sp>
        <p:nvSpPr>
          <p:cNvPr id="6" name="Datum" descr="{&quot;templafy&quot;:{&quot;id&quot;:&quot;9c0bb344-cd01-41b7-8c49-90b8c9f45cad&quot;}}">
            <a:extLst>
              <a:ext uri="{FF2B5EF4-FFF2-40B4-BE49-F238E27FC236}">
                <a16:creationId xmlns:a16="http://schemas.microsoft.com/office/drawing/2014/main" id="{D1D67188-C2F7-EF64-E07D-4FA123BA7F9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4064000" y="5232935"/>
            <a:ext cx="1873250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nl-NL" sz="1800"/>
              <a:t>19 maart 2025</a:t>
            </a:r>
          </a:p>
        </p:txBody>
      </p:sp>
    </p:spTree>
    <p:extLst>
      <p:ext uri="{BB962C8B-B14F-4D97-AF65-F5344CB8AC3E}">
        <p14:creationId xmlns:p14="http://schemas.microsoft.com/office/powerpoint/2010/main" val="899923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 met foto beeldvullend ">
    <p:bg bwMode="gray"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2BFABBE-809C-3132-B75F-A5D5CCEA407F}"/>
              </a:ext>
            </a:extLst>
          </p:cNvPr>
          <p:cNvSpPr/>
          <p:nvPr userDrawn="1"/>
        </p:nvSpPr>
        <p:spPr>
          <a:xfrm>
            <a:off x="9833102" y="450737"/>
            <a:ext cx="1906503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8092C96-F9AA-153F-1D50-60AFF810C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" y="4"/>
            <a:ext cx="12191998" cy="6857999"/>
          </a:xfrm>
          <a:custGeom>
            <a:avLst/>
            <a:gdLst>
              <a:gd name="connsiteX0" fmla="*/ 10226203 w 12191998"/>
              <a:gd name="connsiteY0" fmla="*/ 909039 h 6857999"/>
              <a:gd name="connsiteX1" fmla="*/ 10124737 w 12191998"/>
              <a:gd name="connsiteY1" fmla="*/ 923054 h 6857999"/>
              <a:gd name="connsiteX2" fmla="*/ 10137851 w 12191998"/>
              <a:gd name="connsiteY2" fmla="*/ 962395 h 6857999"/>
              <a:gd name="connsiteX3" fmla="*/ 10143424 w 12191998"/>
              <a:gd name="connsiteY3" fmla="*/ 961083 h 6857999"/>
              <a:gd name="connsiteX4" fmla="*/ 10314556 w 12191998"/>
              <a:gd name="connsiteY4" fmla="*/ 962395 h 6857999"/>
              <a:gd name="connsiteX5" fmla="*/ 10327669 w 12191998"/>
              <a:gd name="connsiteY5" fmla="*/ 923054 h 6857999"/>
              <a:gd name="connsiteX6" fmla="*/ 10226203 w 12191998"/>
              <a:gd name="connsiteY6" fmla="*/ 909039 h 6857999"/>
              <a:gd name="connsiteX7" fmla="*/ 10330619 w 12191998"/>
              <a:gd name="connsiteY7" fmla="*/ 800442 h 6857999"/>
              <a:gd name="connsiteX8" fmla="*/ 10327341 w 12191998"/>
              <a:gd name="connsiteY8" fmla="*/ 832570 h 6857999"/>
              <a:gd name="connsiteX9" fmla="*/ 10332587 w 12191998"/>
              <a:gd name="connsiteY9" fmla="*/ 833553 h 6857999"/>
              <a:gd name="connsiteX10" fmla="*/ 10340127 w 12191998"/>
              <a:gd name="connsiteY10" fmla="*/ 840766 h 6857999"/>
              <a:gd name="connsiteX11" fmla="*/ 10306032 w 12191998"/>
              <a:gd name="connsiteY11" fmla="*/ 883713 h 6857999"/>
              <a:gd name="connsiteX12" fmla="*/ 10299147 w 12191998"/>
              <a:gd name="connsiteY12" fmla="*/ 890597 h 6857999"/>
              <a:gd name="connsiteX13" fmla="*/ 10340127 w 12191998"/>
              <a:gd name="connsiteY13" fmla="*/ 901088 h 6857999"/>
              <a:gd name="connsiteX14" fmla="*/ 10380451 w 12191998"/>
              <a:gd name="connsiteY14" fmla="*/ 838143 h 6857999"/>
              <a:gd name="connsiteX15" fmla="*/ 10330619 w 12191998"/>
              <a:gd name="connsiteY15" fmla="*/ 800442 h 6857999"/>
              <a:gd name="connsiteX16" fmla="*/ 10117197 w 12191998"/>
              <a:gd name="connsiteY16" fmla="*/ 800115 h 6857999"/>
              <a:gd name="connsiteX17" fmla="*/ 10072283 w 12191998"/>
              <a:gd name="connsiteY17" fmla="*/ 838144 h 6857999"/>
              <a:gd name="connsiteX18" fmla="*/ 10112607 w 12191998"/>
              <a:gd name="connsiteY18" fmla="*/ 901089 h 6857999"/>
              <a:gd name="connsiteX19" fmla="*/ 10153587 w 12191998"/>
              <a:gd name="connsiteY19" fmla="*/ 890598 h 6857999"/>
              <a:gd name="connsiteX20" fmla="*/ 10112607 w 12191998"/>
              <a:gd name="connsiteY20" fmla="*/ 840439 h 6857999"/>
              <a:gd name="connsiteX21" fmla="*/ 10120148 w 12191998"/>
              <a:gd name="connsiteY21" fmla="*/ 833227 h 6857999"/>
              <a:gd name="connsiteX22" fmla="*/ 10125393 w 12191998"/>
              <a:gd name="connsiteY22" fmla="*/ 832243 h 6857999"/>
              <a:gd name="connsiteX23" fmla="*/ 10122115 w 12191998"/>
              <a:gd name="connsiteY23" fmla="*/ 800115 h 6857999"/>
              <a:gd name="connsiteX24" fmla="*/ 9983438 w 12191998"/>
              <a:gd name="connsiteY24" fmla="*/ 780443 h 6857999"/>
              <a:gd name="connsiteX25" fmla="*/ 9927378 w 12191998"/>
              <a:gd name="connsiteY25" fmla="*/ 885679 h 6857999"/>
              <a:gd name="connsiteX26" fmla="*/ 9975898 w 12191998"/>
              <a:gd name="connsiteY26" fmla="*/ 983703 h 6857999"/>
              <a:gd name="connsiteX27" fmla="*/ 10290295 w 12191998"/>
              <a:gd name="connsiteY27" fmla="*/ 1050254 h 6857999"/>
              <a:gd name="connsiteX28" fmla="*/ 10255217 w 12191998"/>
              <a:gd name="connsiteY28" fmla="*/ 1014520 h 6857999"/>
              <a:gd name="connsiteX29" fmla="*/ 10008682 w 12191998"/>
              <a:gd name="connsiteY29" fmla="*/ 950591 h 6857999"/>
              <a:gd name="connsiteX30" fmla="*/ 9973931 w 12191998"/>
              <a:gd name="connsiteY30" fmla="*/ 885679 h 6857999"/>
              <a:gd name="connsiteX31" fmla="*/ 10000814 w 12191998"/>
              <a:gd name="connsiteY31" fmla="*/ 825357 h 6857999"/>
              <a:gd name="connsiteX32" fmla="*/ 9983438 w 12191998"/>
              <a:gd name="connsiteY32" fmla="*/ 780443 h 6857999"/>
              <a:gd name="connsiteX33" fmla="*/ 11075582 w 12191998"/>
              <a:gd name="connsiteY33" fmla="*/ 762188 h 6857999"/>
              <a:gd name="connsiteX34" fmla="*/ 11141693 w 12191998"/>
              <a:gd name="connsiteY34" fmla="*/ 839455 h 6857999"/>
              <a:gd name="connsiteX35" fmla="*/ 11075797 w 12191998"/>
              <a:gd name="connsiteY35" fmla="*/ 920103 h 6857999"/>
              <a:gd name="connsiteX36" fmla="*/ 11037440 w 12191998"/>
              <a:gd name="connsiteY36" fmla="*/ 914202 h 6857999"/>
              <a:gd name="connsiteX37" fmla="*/ 11037440 w 12191998"/>
              <a:gd name="connsiteY37" fmla="*/ 770609 h 6857999"/>
              <a:gd name="connsiteX38" fmla="*/ 11075582 w 12191998"/>
              <a:gd name="connsiteY38" fmla="*/ 762188 h 6857999"/>
              <a:gd name="connsiteX39" fmla="*/ 10186652 w 12191998"/>
              <a:gd name="connsiteY39" fmla="*/ 755323 h 6857999"/>
              <a:gd name="connsiteX40" fmla="*/ 10142440 w 12191998"/>
              <a:gd name="connsiteY40" fmla="*/ 801426 h 6857999"/>
              <a:gd name="connsiteX41" fmla="*/ 10174241 w 12191998"/>
              <a:gd name="connsiteY41" fmla="*/ 889615 h 6857999"/>
              <a:gd name="connsiteX42" fmla="*/ 10217187 w 12191998"/>
              <a:gd name="connsiteY42" fmla="*/ 886336 h 6857999"/>
              <a:gd name="connsiteX43" fmla="*/ 10213253 w 12191998"/>
              <a:gd name="connsiteY43" fmla="*/ 879124 h 6857999"/>
              <a:gd name="connsiteX44" fmla="*/ 10184731 w 12191998"/>
              <a:gd name="connsiteY44" fmla="*/ 809622 h 6857999"/>
              <a:gd name="connsiteX45" fmla="*/ 10212598 w 12191998"/>
              <a:gd name="connsiteY45" fmla="*/ 795197 h 6857999"/>
              <a:gd name="connsiteX46" fmla="*/ 10212598 w 12191998"/>
              <a:gd name="connsiteY46" fmla="*/ 759463 h 6857999"/>
              <a:gd name="connsiteX47" fmla="*/ 10186652 w 12191998"/>
              <a:gd name="connsiteY47" fmla="*/ 755323 h 6857999"/>
              <a:gd name="connsiteX48" fmla="*/ 10265760 w 12191998"/>
              <a:gd name="connsiteY48" fmla="*/ 754857 h 6857999"/>
              <a:gd name="connsiteX49" fmla="*/ 10239809 w 12191998"/>
              <a:gd name="connsiteY49" fmla="*/ 758806 h 6857999"/>
              <a:gd name="connsiteX50" fmla="*/ 10239809 w 12191998"/>
              <a:gd name="connsiteY50" fmla="*/ 794542 h 6857999"/>
              <a:gd name="connsiteX51" fmla="*/ 10267675 w 12191998"/>
              <a:gd name="connsiteY51" fmla="*/ 808966 h 6857999"/>
              <a:gd name="connsiteX52" fmla="*/ 10239153 w 12191998"/>
              <a:gd name="connsiteY52" fmla="*/ 878468 h 6857999"/>
              <a:gd name="connsiteX53" fmla="*/ 10235547 w 12191998"/>
              <a:gd name="connsiteY53" fmla="*/ 886009 h 6857999"/>
              <a:gd name="connsiteX54" fmla="*/ 10278494 w 12191998"/>
              <a:gd name="connsiteY54" fmla="*/ 889287 h 6857999"/>
              <a:gd name="connsiteX55" fmla="*/ 10310294 w 12191998"/>
              <a:gd name="connsiteY55" fmla="*/ 801098 h 6857999"/>
              <a:gd name="connsiteX56" fmla="*/ 10265760 w 12191998"/>
              <a:gd name="connsiteY56" fmla="*/ 754857 h 6857999"/>
              <a:gd name="connsiteX57" fmla="*/ 11432813 w 12191998"/>
              <a:gd name="connsiteY57" fmla="*/ 698485 h 6857999"/>
              <a:gd name="connsiteX58" fmla="*/ 11301350 w 12191998"/>
              <a:gd name="connsiteY58" fmla="*/ 723073 h 6857999"/>
              <a:gd name="connsiteX59" fmla="*/ 11301350 w 12191998"/>
              <a:gd name="connsiteY59" fmla="*/ 978131 h 6857999"/>
              <a:gd name="connsiteX60" fmla="*/ 11386916 w 12191998"/>
              <a:gd name="connsiteY60" fmla="*/ 978131 h 6857999"/>
              <a:gd name="connsiteX61" fmla="*/ 11386916 w 12191998"/>
              <a:gd name="connsiteY61" fmla="*/ 773232 h 6857999"/>
              <a:gd name="connsiteX62" fmla="*/ 11430846 w 12191998"/>
              <a:gd name="connsiteY62" fmla="*/ 764708 h 6857999"/>
              <a:gd name="connsiteX63" fmla="*/ 11485923 w 12191998"/>
              <a:gd name="connsiteY63" fmla="*/ 845029 h 6857999"/>
              <a:gd name="connsiteX64" fmla="*/ 11485923 w 12191998"/>
              <a:gd name="connsiteY64" fmla="*/ 978131 h 6857999"/>
              <a:gd name="connsiteX65" fmla="*/ 11571489 w 12191998"/>
              <a:gd name="connsiteY65" fmla="*/ 978131 h 6857999"/>
              <a:gd name="connsiteX66" fmla="*/ 11571489 w 12191998"/>
              <a:gd name="connsiteY66" fmla="*/ 832571 h 6857999"/>
              <a:gd name="connsiteX67" fmla="*/ 11432813 w 12191998"/>
              <a:gd name="connsiteY67" fmla="*/ 698485 h 6857999"/>
              <a:gd name="connsiteX68" fmla="*/ 11080059 w 12191998"/>
              <a:gd name="connsiteY68" fmla="*/ 697173 h 6857999"/>
              <a:gd name="connsiteX69" fmla="*/ 10951874 w 12191998"/>
              <a:gd name="connsiteY69" fmla="*/ 721761 h 6857999"/>
              <a:gd name="connsiteX70" fmla="*/ 10951874 w 12191998"/>
              <a:gd name="connsiteY70" fmla="*/ 1082056 h 6857999"/>
              <a:gd name="connsiteX71" fmla="*/ 11037440 w 12191998"/>
              <a:gd name="connsiteY71" fmla="*/ 1082056 h 6857999"/>
              <a:gd name="connsiteX72" fmla="*/ 11037440 w 12191998"/>
              <a:gd name="connsiteY72" fmla="*/ 979114 h 6857999"/>
              <a:gd name="connsiteX73" fmla="*/ 11229881 w 12191998"/>
              <a:gd name="connsiteY73" fmla="*/ 839127 h 6857999"/>
              <a:gd name="connsiteX74" fmla="*/ 11080059 w 12191998"/>
              <a:gd name="connsiteY74" fmla="*/ 697173 h 6857999"/>
              <a:gd name="connsiteX75" fmla="*/ 10365371 w 12191998"/>
              <a:gd name="connsiteY75" fmla="*/ 689304 h 6857999"/>
              <a:gd name="connsiteX76" fmla="*/ 10321440 w 12191998"/>
              <a:gd name="connsiteY76" fmla="*/ 693238 h 6857999"/>
              <a:gd name="connsiteX77" fmla="*/ 10333898 w 12191998"/>
              <a:gd name="connsiteY77" fmla="*/ 739136 h 6857999"/>
              <a:gd name="connsiteX78" fmla="*/ 10365371 w 12191998"/>
              <a:gd name="connsiteY78" fmla="*/ 736513 h 6857999"/>
              <a:gd name="connsiteX79" fmla="*/ 10463067 w 12191998"/>
              <a:gd name="connsiteY79" fmla="*/ 812900 h 6857999"/>
              <a:gd name="connsiteX80" fmla="*/ 10439134 w 12191998"/>
              <a:gd name="connsiteY80" fmla="*/ 893876 h 6857999"/>
              <a:gd name="connsiteX81" fmla="*/ 10416186 w 12191998"/>
              <a:gd name="connsiteY81" fmla="*/ 961083 h 6857999"/>
              <a:gd name="connsiteX82" fmla="*/ 10313572 w 12191998"/>
              <a:gd name="connsiteY82" fmla="*/ 1070253 h 6857999"/>
              <a:gd name="connsiteX83" fmla="*/ 10263085 w 12191998"/>
              <a:gd name="connsiteY83" fmla="*/ 1090251 h 6857999"/>
              <a:gd name="connsiteX84" fmla="*/ 10344061 w 12191998"/>
              <a:gd name="connsiteY84" fmla="*/ 1126641 h 6857999"/>
              <a:gd name="connsiteX85" fmla="*/ 10461427 w 12191998"/>
              <a:gd name="connsiteY85" fmla="*/ 972229 h 6857999"/>
              <a:gd name="connsiteX86" fmla="*/ 10509620 w 12191998"/>
              <a:gd name="connsiteY86" fmla="*/ 812572 h 6857999"/>
              <a:gd name="connsiteX87" fmla="*/ 10365371 w 12191998"/>
              <a:gd name="connsiteY87" fmla="*/ 689304 h 6857999"/>
              <a:gd name="connsiteX88" fmla="*/ 10226367 w 12191998"/>
              <a:gd name="connsiteY88" fmla="*/ 677175 h 6857999"/>
              <a:gd name="connsiteX89" fmla="*/ 10194567 w 12191998"/>
              <a:gd name="connsiteY89" fmla="*/ 710287 h 6857999"/>
              <a:gd name="connsiteX90" fmla="*/ 10226367 w 12191998"/>
              <a:gd name="connsiteY90" fmla="*/ 743398 h 6857999"/>
              <a:gd name="connsiteX91" fmla="*/ 10258168 w 12191998"/>
              <a:gd name="connsiteY91" fmla="*/ 710287 h 6857999"/>
              <a:gd name="connsiteX92" fmla="*/ 10615184 w 12191998"/>
              <a:gd name="connsiteY92" fmla="*/ 602100 h 6857999"/>
              <a:gd name="connsiteX93" fmla="*/ 10615184 w 12191998"/>
              <a:gd name="connsiteY93" fmla="*/ 976820 h 6857999"/>
              <a:gd name="connsiteX94" fmla="*/ 10700750 w 12191998"/>
              <a:gd name="connsiteY94" fmla="*/ 976820 h 6857999"/>
              <a:gd name="connsiteX95" fmla="*/ 10700750 w 12191998"/>
              <a:gd name="connsiteY95" fmla="*/ 829292 h 6857999"/>
              <a:gd name="connsiteX96" fmla="*/ 10798774 w 12191998"/>
              <a:gd name="connsiteY96" fmla="*/ 976819 h 6857999"/>
              <a:gd name="connsiteX97" fmla="*/ 10900076 w 12191998"/>
              <a:gd name="connsiteY97" fmla="*/ 976819 h 6857999"/>
              <a:gd name="connsiteX98" fmla="*/ 10793856 w 12191998"/>
              <a:gd name="connsiteY98" fmla="*/ 826341 h 6857999"/>
              <a:gd name="connsiteX99" fmla="*/ 10891224 w 12191998"/>
              <a:gd name="connsiteY99" fmla="*/ 707008 h 6857999"/>
              <a:gd name="connsiteX100" fmla="*/ 10793856 w 12191998"/>
              <a:gd name="connsiteY100" fmla="*/ 707008 h 6857999"/>
              <a:gd name="connsiteX101" fmla="*/ 10700750 w 12191998"/>
              <a:gd name="connsiteY101" fmla="*/ 829292 h 6857999"/>
              <a:gd name="connsiteX102" fmla="*/ 10700750 w 12191998"/>
              <a:gd name="connsiteY102" fmla="*/ 602100 h 6857999"/>
              <a:gd name="connsiteX103" fmla="*/ 10129326 w 12191998"/>
              <a:gd name="connsiteY103" fmla="*/ 499486 h 6857999"/>
              <a:gd name="connsiteX104" fmla="*/ 9993929 w 12191998"/>
              <a:gd name="connsiteY104" fmla="*/ 689960 h 6857999"/>
              <a:gd name="connsiteX105" fmla="*/ 10023762 w 12191998"/>
              <a:gd name="connsiteY105" fmla="*/ 807654 h 6857999"/>
              <a:gd name="connsiteX106" fmla="*/ 10064414 w 12191998"/>
              <a:gd name="connsiteY106" fmla="*/ 783394 h 6857999"/>
              <a:gd name="connsiteX107" fmla="*/ 10040810 w 12191998"/>
              <a:gd name="connsiteY107" fmla="*/ 689960 h 6857999"/>
              <a:gd name="connsiteX108" fmla="*/ 10076872 w 12191998"/>
              <a:gd name="connsiteY108" fmla="*/ 568332 h 6857999"/>
              <a:gd name="connsiteX109" fmla="*/ 10307343 w 12191998"/>
              <a:gd name="connsiteY109" fmla="*/ 666684 h 6857999"/>
              <a:gd name="connsiteX110" fmla="*/ 10359797 w 12191998"/>
              <a:gd name="connsiteY110" fmla="*/ 661110 h 6857999"/>
              <a:gd name="connsiteX111" fmla="*/ 10129326 w 12191998"/>
              <a:gd name="connsiteY111" fmla="*/ 499486 h 6857999"/>
              <a:gd name="connsiteX112" fmla="*/ 0 w 12191998"/>
              <a:gd name="connsiteY112" fmla="*/ 0 h 6857999"/>
              <a:gd name="connsiteX113" fmla="*/ 12191998 w 12191998"/>
              <a:gd name="connsiteY113" fmla="*/ 0 h 6857999"/>
              <a:gd name="connsiteX114" fmla="*/ 12191998 w 12191998"/>
              <a:gd name="connsiteY114" fmla="*/ 6857999 h 6857999"/>
              <a:gd name="connsiteX115" fmla="*/ 0 w 12191998"/>
              <a:gd name="connsiteY11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1998" h="6857999">
                <a:moveTo>
                  <a:pt x="10226203" y="909039"/>
                </a:moveTo>
                <a:cubicBezTo>
                  <a:pt x="10191780" y="909039"/>
                  <a:pt x="10157357" y="913710"/>
                  <a:pt x="10124737" y="923054"/>
                </a:cubicBezTo>
                <a:lnTo>
                  <a:pt x="10137851" y="962395"/>
                </a:lnTo>
                <a:lnTo>
                  <a:pt x="10143424" y="961083"/>
                </a:lnTo>
                <a:cubicBezTo>
                  <a:pt x="10198829" y="946003"/>
                  <a:pt x="10259151" y="946658"/>
                  <a:pt x="10314556" y="962395"/>
                </a:cubicBezTo>
                <a:lnTo>
                  <a:pt x="10327669" y="923054"/>
                </a:lnTo>
                <a:cubicBezTo>
                  <a:pt x="10295049" y="913710"/>
                  <a:pt x="10260626" y="909039"/>
                  <a:pt x="10226203" y="909039"/>
                </a:cubicBezTo>
                <a:close/>
                <a:moveTo>
                  <a:pt x="10330619" y="800442"/>
                </a:moveTo>
                <a:cubicBezTo>
                  <a:pt x="10331275" y="810932"/>
                  <a:pt x="10329964" y="821751"/>
                  <a:pt x="10327341" y="832570"/>
                </a:cubicBezTo>
                <a:lnTo>
                  <a:pt x="10332587" y="833553"/>
                </a:lnTo>
                <a:cubicBezTo>
                  <a:pt x="10340127" y="834865"/>
                  <a:pt x="10340127" y="839127"/>
                  <a:pt x="10340127" y="840766"/>
                </a:cubicBezTo>
                <a:cubicBezTo>
                  <a:pt x="10340127" y="847650"/>
                  <a:pt x="10335209" y="855518"/>
                  <a:pt x="10306032" y="883713"/>
                </a:cubicBezTo>
                <a:lnTo>
                  <a:pt x="10299147" y="890597"/>
                </a:lnTo>
                <a:cubicBezTo>
                  <a:pt x="10312916" y="893220"/>
                  <a:pt x="10327341" y="896826"/>
                  <a:pt x="10340127" y="901088"/>
                </a:cubicBezTo>
                <a:cubicBezTo>
                  <a:pt x="10371271" y="874205"/>
                  <a:pt x="10381434" y="854535"/>
                  <a:pt x="10380451" y="838143"/>
                </a:cubicBezTo>
                <a:cubicBezTo>
                  <a:pt x="10380779" y="812899"/>
                  <a:pt x="10357502" y="797819"/>
                  <a:pt x="10330619" y="800442"/>
                </a:cubicBezTo>
                <a:close/>
                <a:moveTo>
                  <a:pt x="10117197" y="800115"/>
                </a:moveTo>
                <a:cubicBezTo>
                  <a:pt x="10091626" y="799131"/>
                  <a:pt x="10072283" y="815195"/>
                  <a:pt x="10072283" y="838144"/>
                </a:cubicBezTo>
                <a:cubicBezTo>
                  <a:pt x="10071300" y="854536"/>
                  <a:pt x="10081463" y="874206"/>
                  <a:pt x="10112607" y="901089"/>
                </a:cubicBezTo>
                <a:cubicBezTo>
                  <a:pt x="10125393" y="896827"/>
                  <a:pt x="10139818" y="893549"/>
                  <a:pt x="10153587" y="890598"/>
                </a:cubicBezTo>
                <a:cubicBezTo>
                  <a:pt x="10128999" y="867322"/>
                  <a:pt x="10110640" y="847979"/>
                  <a:pt x="10112607" y="840439"/>
                </a:cubicBezTo>
                <a:cubicBezTo>
                  <a:pt x="10112607" y="838800"/>
                  <a:pt x="10112607" y="834866"/>
                  <a:pt x="10120148" y="833227"/>
                </a:cubicBezTo>
                <a:lnTo>
                  <a:pt x="10125393" y="832243"/>
                </a:lnTo>
                <a:cubicBezTo>
                  <a:pt x="10122443" y="821424"/>
                  <a:pt x="10121131" y="810606"/>
                  <a:pt x="10122115" y="800115"/>
                </a:cubicBezTo>
                <a:close/>
                <a:moveTo>
                  <a:pt x="9983438" y="780443"/>
                </a:moveTo>
                <a:cubicBezTo>
                  <a:pt x="9946393" y="804703"/>
                  <a:pt x="9927378" y="840437"/>
                  <a:pt x="9927378" y="885679"/>
                </a:cubicBezTo>
                <a:cubicBezTo>
                  <a:pt x="9927378" y="917480"/>
                  <a:pt x="9944426" y="952230"/>
                  <a:pt x="9975898" y="983703"/>
                </a:cubicBezTo>
                <a:cubicBezTo>
                  <a:pt x="10037532" y="1048615"/>
                  <a:pt x="10182764" y="1105659"/>
                  <a:pt x="10290295" y="1050254"/>
                </a:cubicBezTo>
                <a:cubicBezTo>
                  <a:pt x="10278493" y="1038780"/>
                  <a:pt x="10266691" y="1026978"/>
                  <a:pt x="10255217" y="1014520"/>
                </a:cubicBezTo>
                <a:cubicBezTo>
                  <a:pt x="10172601" y="1045665"/>
                  <a:pt x="10069004" y="1009274"/>
                  <a:pt x="10008682" y="950591"/>
                </a:cubicBezTo>
                <a:cubicBezTo>
                  <a:pt x="9987045" y="928954"/>
                  <a:pt x="9973931" y="904694"/>
                  <a:pt x="9973931" y="885679"/>
                </a:cubicBezTo>
                <a:cubicBezTo>
                  <a:pt x="9973931" y="859124"/>
                  <a:pt x="9982455" y="840110"/>
                  <a:pt x="10000814" y="825357"/>
                </a:cubicBezTo>
                <a:cubicBezTo>
                  <a:pt x="9994913" y="810932"/>
                  <a:pt x="9988684" y="795524"/>
                  <a:pt x="9983438" y="780443"/>
                </a:cubicBezTo>
                <a:close/>
                <a:moveTo>
                  <a:pt x="11075582" y="762188"/>
                </a:moveTo>
                <a:cubicBezTo>
                  <a:pt x="11112372" y="761020"/>
                  <a:pt x="11142430" y="782903"/>
                  <a:pt x="11141693" y="839455"/>
                </a:cubicBezTo>
                <a:cubicBezTo>
                  <a:pt x="11141365" y="891581"/>
                  <a:pt x="11122022" y="920103"/>
                  <a:pt x="11075797" y="920103"/>
                </a:cubicBezTo>
                <a:cubicBezTo>
                  <a:pt x="11062683" y="920103"/>
                  <a:pt x="11045964" y="917481"/>
                  <a:pt x="11037440" y="914202"/>
                </a:cubicBezTo>
                <a:lnTo>
                  <a:pt x="11037440" y="770609"/>
                </a:lnTo>
                <a:cubicBezTo>
                  <a:pt x="11050308" y="765527"/>
                  <a:pt x="11063319" y="762577"/>
                  <a:pt x="11075582" y="762188"/>
                </a:cubicBezTo>
                <a:close/>
                <a:moveTo>
                  <a:pt x="10186652" y="755323"/>
                </a:moveTo>
                <a:cubicBezTo>
                  <a:pt x="10162602" y="757044"/>
                  <a:pt x="10145145" y="775362"/>
                  <a:pt x="10142440" y="801426"/>
                </a:cubicBezTo>
                <a:cubicBezTo>
                  <a:pt x="10139490" y="823063"/>
                  <a:pt x="10151292" y="853552"/>
                  <a:pt x="10174241" y="889615"/>
                </a:cubicBezTo>
                <a:cubicBezTo>
                  <a:pt x="10188993" y="887320"/>
                  <a:pt x="10203090" y="886336"/>
                  <a:pt x="10217187" y="886336"/>
                </a:cubicBezTo>
                <a:lnTo>
                  <a:pt x="10213253" y="879124"/>
                </a:lnTo>
                <a:cubicBezTo>
                  <a:pt x="10189321" y="833226"/>
                  <a:pt x="10184731" y="819129"/>
                  <a:pt x="10184731" y="809622"/>
                </a:cubicBezTo>
                <a:cubicBezTo>
                  <a:pt x="10184076" y="794869"/>
                  <a:pt x="10196534" y="793558"/>
                  <a:pt x="10212598" y="795197"/>
                </a:cubicBezTo>
                <a:lnTo>
                  <a:pt x="10212598" y="759463"/>
                </a:lnTo>
                <a:cubicBezTo>
                  <a:pt x="10203418" y="756020"/>
                  <a:pt x="10194669" y="754750"/>
                  <a:pt x="10186652" y="755323"/>
                </a:cubicBezTo>
                <a:close/>
                <a:moveTo>
                  <a:pt x="10265760" y="754857"/>
                </a:moveTo>
                <a:cubicBezTo>
                  <a:pt x="10257738" y="754237"/>
                  <a:pt x="10248989" y="755446"/>
                  <a:pt x="10239809" y="758806"/>
                </a:cubicBezTo>
                <a:lnTo>
                  <a:pt x="10239809" y="794542"/>
                </a:lnTo>
                <a:cubicBezTo>
                  <a:pt x="10255545" y="792902"/>
                  <a:pt x="10268003" y="794213"/>
                  <a:pt x="10267675" y="808966"/>
                </a:cubicBezTo>
                <a:cubicBezTo>
                  <a:pt x="10267675" y="818802"/>
                  <a:pt x="10263085" y="832570"/>
                  <a:pt x="10239153" y="878468"/>
                </a:cubicBezTo>
                <a:lnTo>
                  <a:pt x="10235547" y="886009"/>
                </a:lnTo>
                <a:cubicBezTo>
                  <a:pt x="10249644" y="886336"/>
                  <a:pt x="10263741" y="887320"/>
                  <a:pt x="10278494" y="889287"/>
                </a:cubicBezTo>
                <a:cubicBezTo>
                  <a:pt x="10301443" y="853224"/>
                  <a:pt x="10313245" y="822736"/>
                  <a:pt x="10310294" y="801098"/>
                </a:cubicBezTo>
                <a:cubicBezTo>
                  <a:pt x="10307344" y="775035"/>
                  <a:pt x="10289825" y="756717"/>
                  <a:pt x="10265760" y="754857"/>
                </a:cubicBezTo>
                <a:close/>
                <a:moveTo>
                  <a:pt x="11432813" y="698485"/>
                </a:moveTo>
                <a:cubicBezTo>
                  <a:pt x="11381998" y="698485"/>
                  <a:pt x="11339707" y="707664"/>
                  <a:pt x="11301350" y="723073"/>
                </a:cubicBezTo>
                <a:lnTo>
                  <a:pt x="11301350" y="978131"/>
                </a:lnTo>
                <a:lnTo>
                  <a:pt x="11386916" y="978131"/>
                </a:lnTo>
                <a:lnTo>
                  <a:pt x="11386916" y="773232"/>
                </a:lnTo>
                <a:cubicBezTo>
                  <a:pt x="11399374" y="767659"/>
                  <a:pt x="11414782" y="764708"/>
                  <a:pt x="11430846" y="764708"/>
                </a:cubicBezTo>
                <a:cubicBezTo>
                  <a:pt x="11477072" y="764708"/>
                  <a:pt x="11485923" y="792903"/>
                  <a:pt x="11485923" y="845029"/>
                </a:cubicBezTo>
                <a:lnTo>
                  <a:pt x="11485923" y="978131"/>
                </a:lnTo>
                <a:lnTo>
                  <a:pt x="11571489" y="978131"/>
                </a:lnTo>
                <a:lnTo>
                  <a:pt x="11571489" y="832571"/>
                </a:lnTo>
                <a:cubicBezTo>
                  <a:pt x="11571817" y="750939"/>
                  <a:pt x="11544606" y="698485"/>
                  <a:pt x="11432813" y="698485"/>
                </a:cubicBezTo>
                <a:close/>
                <a:moveTo>
                  <a:pt x="11080059" y="697173"/>
                </a:moveTo>
                <a:cubicBezTo>
                  <a:pt x="11034817" y="697173"/>
                  <a:pt x="10987608" y="707008"/>
                  <a:pt x="10951874" y="721761"/>
                </a:cubicBezTo>
                <a:lnTo>
                  <a:pt x="10951874" y="1082056"/>
                </a:lnTo>
                <a:lnTo>
                  <a:pt x="11037440" y="1082056"/>
                </a:lnTo>
                <a:lnTo>
                  <a:pt x="11037440" y="979114"/>
                </a:lnTo>
                <a:cubicBezTo>
                  <a:pt x="11144971" y="998785"/>
                  <a:pt x="11231520" y="954198"/>
                  <a:pt x="11229881" y="839127"/>
                </a:cubicBezTo>
                <a:cubicBezTo>
                  <a:pt x="11229553" y="747988"/>
                  <a:pt x="11181033" y="697173"/>
                  <a:pt x="11080059" y="697173"/>
                </a:cubicBezTo>
                <a:close/>
                <a:moveTo>
                  <a:pt x="10365371" y="689304"/>
                </a:moveTo>
                <a:cubicBezTo>
                  <a:pt x="10338816" y="689304"/>
                  <a:pt x="10321440" y="693238"/>
                  <a:pt x="10321440" y="693238"/>
                </a:cubicBezTo>
                <a:cubicBezTo>
                  <a:pt x="10327341" y="707008"/>
                  <a:pt x="10331603" y="722744"/>
                  <a:pt x="10333898" y="739136"/>
                </a:cubicBezTo>
                <a:cubicBezTo>
                  <a:pt x="10344389" y="737824"/>
                  <a:pt x="10355208" y="736513"/>
                  <a:pt x="10365371" y="736513"/>
                </a:cubicBezTo>
                <a:cubicBezTo>
                  <a:pt x="10424709" y="736185"/>
                  <a:pt x="10461755" y="770281"/>
                  <a:pt x="10463067" y="812900"/>
                </a:cubicBezTo>
                <a:cubicBezTo>
                  <a:pt x="10463067" y="835520"/>
                  <a:pt x="10450936" y="865354"/>
                  <a:pt x="10439134" y="893876"/>
                </a:cubicBezTo>
                <a:cubicBezTo>
                  <a:pt x="10433233" y="908628"/>
                  <a:pt x="10422087" y="936823"/>
                  <a:pt x="10416186" y="961083"/>
                </a:cubicBezTo>
                <a:cubicBezTo>
                  <a:pt x="10406350" y="1001407"/>
                  <a:pt x="10377829" y="1113528"/>
                  <a:pt x="10313572" y="1070253"/>
                </a:cubicBezTo>
                <a:cubicBezTo>
                  <a:pt x="10298819" y="1076810"/>
                  <a:pt x="10278493" y="1085989"/>
                  <a:pt x="10263085" y="1090251"/>
                </a:cubicBezTo>
                <a:cubicBezTo>
                  <a:pt x="10293574" y="1117462"/>
                  <a:pt x="10314556" y="1126641"/>
                  <a:pt x="10344061" y="1126641"/>
                </a:cubicBezTo>
                <a:cubicBezTo>
                  <a:pt x="10423726" y="1126641"/>
                  <a:pt x="10450936" y="1014520"/>
                  <a:pt x="10461427" y="972229"/>
                </a:cubicBezTo>
                <a:cubicBezTo>
                  <a:pt x="10471590" y="926332"/>
                  <a:pt x="10510275" y="862075"/>
                  <a:pt x="10509620" y="812572"/>
                </a:cubicBezTo>
                <a:cubicBezTo>
                  <a:pt x="10508964" y="738808"/>
                  <a:pt x="10441101" y="687009"/>
                  <a:pt x="10365371" y="689304"/>
                </a:cubicBezTo>
                <a:close/>
                <a:moveTo>
                  <a:pt x="10226367" y="677175"/>
                </a:moveTo>
                <a:lnTo>
                  <a:pt x="10194567" y="710287"/>
                </a:lnTo>
                <a:lnTo>
                  <a:pt x="10226367" y="743398"/>
                </a:lnTo>
                <a:lnTo>
                  <a:pt x="10258168" y="710287"/>
                </a:lnTo>
                <a:close/>
                <a:moveTo>
                  <a:pt x="10615184" y="602100"/>
                </a:moveTo>
                <a:lnTo>
                  <a:pt x="10615184" y="976820"/>
                </a:lnTo>
                <a:lnTo>
                  <a:pt x="10700750" y="976820"/>
                </a:lnTo>
                <a:lnTo>
                  <a:pt x="10700750" y="829292"/>
                </a:lnTo>
                <a:lnTo>
                  <a:pt x="10798774" y="976819"/>
                </a:lnTo>
                <a:lnTo>
                  <a:pt x="10900076" y="976819"/>
                </a:lnTo>
                <a:lnTo>
                  <a:pt x="10793856" y="826341"/>
                </a:lnTo>
                <a:lnTo>
                  <a:pt x="10891224" y="707008"/>
                </a:lnTo>
                <a:lnTo>
                  <a:pt x="10793856" y="707008"/>
                </a:lnTo>
                <a:lnTo>
                  <a:pt x="10700750" y="829292"/>
                </a:lnTo>
                <a:lnTo>
                  <a:pt x="10700750" y="602100"/>
                </a:lnTo>
                <a:close/>
                <a:moveTo>
                  <a:pt x="10129326" y="499486"/>
                </a:moveTo>
                <a:cubicBezTo>
                  <a:pt x="10035892" y="499486"/>
                  <a:pt x="9993929" y="595215"/>
                  <a:pt x="9993929" y="689960"/>
                </a:cubicBezTo>
                <a:cubicBezTo>
                  <a:pt x="9994257" y="735202"/>
                  <a:pt x="10009337" y="772248"/>
                  <a:pt x="10023762" y="807654"/>
                </a:cubicBezTo>
                <a:cubicBezTo>
                  <a:pt x="10030975" y="803065"/>
                  <a:pt x="10046383" y="792902"/>
                  <a:pt x="10064414" y="783394"/>
                </a:cubicBezTo>
                <a:cubicBezTo>
                  <a:pt x="10049006" y="747004"/>
                  <a:pt x="10040482" y="714876"/>
                  <a:pt x="10040810" y="689960"/>
                </a:cubicBezTo>
                <a:cubicBezTo>
                  <a:pt x="10040810" y="635539"/>
                  <a:pt x="10053923" y="591281"/>
                  <a:pt x="10076872" y="568332"/>
                </a:cubicBezTo>
                <a:cubicBezTo>
                  <a:pt x="10136867" y="508010"/>
                  <a:pt x="10253905" y="585052"/>
                  <a:pt x="10307343" y="666684"/>
                </a:cubicBezTo>
                <a:cubicBezTo>
                  <a:pt x="10323735" y="664389"/>
                  <a:pt x="10343077" y="661110"/>
                  <a:pt x="10359797" y="661110"/>
                </a:cubicBezTo>
                <a:cubicBezTo>
                  <a:pt x="10306359" y="564726"/>
                  <a:pt x="10197517" y="499486"/>
                  <a:pt x="10129326" y="499486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414141"/>
          </a:solidFill>
        </p:spPr>
        <p:txBody>
          <a:bodyPr wrap="square" lIns="6408000" tIns="0" rIns="360000" numCol="1" anchor="ctr" anchorCtr="0">
            <a:noAutofit/>
          </a:bodyPr>
          <a:lstStyle>
            <a:lvl1pPr algn="l">
              <a:buNone/>
              <a:defRPr sz="1600" b="0">
                <a:solidFill>
                  <a:schemeClr val="bg1"/>
                </a:solidFill>
                <a:latin typeface="KPN" panose="020B0504010101010104" pitchFamily="34" charset="0"/>
              </a:defRPr>
            </a:lvl1pPr>
          </a:lstStyle>
          <a:p>
            <a:pPr marL="0" marR="0" lvl="0" indent="0" algn="l" defTabSz="914397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Klik op icoon om afbeelding in te voegen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B6117686-9D0F-CAD2-CA5A-64316DBE0F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00" y="2395758"/>
            <a:ext cx="10922400" cy="914400"/>
          </a:xfrm>
        </p:spPr>
        <p:txBody>
          <a:bodyPr anchor="b"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nl-NL"/>
              <a:t>Presentatie titel</a:t>
            </a:r>
          </a:p>
        </p:txBody>
      </p:sp>
      <p:sp>
        <p:nvSpPr>
          <p:cNvPr id="2" name="Naam" descr="{&quot;templafy&quot;:{&quot;id&quot;:&quot;156c89af-8f55-4cd2-b3cd-064e24ef7d1b&quot;}}">
            <a:extLst>
              <a:ext uri="{FF2B5EF4-FFF2-40B4-BE49-F238E27FC236}">
                <a16:creationId xmlns:a16="http://schemas.microsoft.com/office/drawing/2014/main" id="{42E99CE0-93A5-65AE-3A88-63F32547BB5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5004" y="6242585"/>
            <a:ext cx="8110799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>
              <a:solidFill>
                <a:schemeClr val="bg1"/>
              </a:solidFill>
            </a:endParaRPr>
          </a:p>
        </p:txBody>
      </p:sp>
      <p:sp>
        <p:nvSpPr>
          <p:cNvPr id="3" name="Datum" descr="{&quot;templafy&quot;:{&quot;id&quot;:&quot;27bc6909-9920-4beb-bb3e-63248c6e3cfe&quot;}}">
            <a:extLst>
              <a:ext uri="{FF2B5EF4-FFF2-40B4-BE49-F238E27FC236}">
                <a16:creationId xmlns:a16="http://schemas.microsoft.com/office/drawing/2014/main" id="{4D77F1DF-B5ED-9F17-BDF9-3746593353C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8745797" y="6242585"/>
            <a:ext cx="2993803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nl-NL" sz="1800">
                <a:solidFill>
                  <a:schemeClr val="bg1"/>
                </a:solidFill>
              </a:rPr>
              <a:t>19 maart 2025</a:t>
            </a:r>
          </a:p>
        </p:txBody>
      </p:sp>
    </p:spTree>
    <p:extLst>
      <p:ext uri="{BB962C8B-B14F-4D97-AF65-F5344CB8AC3E}">
        <p14:creationId xmlns:p14="http://schemas.microsoft.com/office/powerpoint/2010/main" val="227796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Slide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A91D312-C2CA-6E54-1EE3-C2DB416FC4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48700" y="6258261"/>
            <a:ext cx="3390900" cy="398463"/>
          </a:xfrm>
        </p:spPr>
        <p:txBody>
          <a:bodyPr anchor="b"/>
          <a:lstStyle>
            <a:lvl1pPr algn="r">
              <a:defRPr>
                <a:latin typeface="+mn-lt"/>
              </a:defRPr>
            </a:lvl1pPr>
          </a:lstStyle>
          <a:p>
            <a:pPr lvl="0"/>
            <a:r>
              <a:rPr lang="en-GB"/>
              <a:t>00-00-0000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74610-2CAD-B8A5-2F17-8C0551B5F0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635000" y="2535920"/>
            <a:ext cx="8110800" cy="1136720"/>
          </a:xfrm>
        </p:spPr>
        <p:txBody>
          <a:bodyPr anchor="b" anchorCtr="0"/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F5C45-749B-A1E0-612C-4E35978FC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635000" y="3791046"/>
            <a:ext cx="8110800" cy="574306"/>
          </a:xfrm>
        </p:spPr>
        <p:txBody>
          <a:bodyPr anchor="t" anchorCtr="0"/>
          <a:lstStyle>
            <a:lvl1pPr marL="0" indent="0" algn="l">
              <a:lnSpc>
                <a:spcPct val="83000"/>
              </a:lnSpc>
              <a:buNone/>
              <a:defRPr sz="2800" b="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 algn="ctr">
              <a:buNone/>
              <a:defRPr sz="2000"/>
            </a:lvl2pPr>
            <a:lvl3pPr marL="914397" indent="0" algn="ctr">
              <a:buNone/>
              <a:defRPr sz="1800"/>
            </a:lvl3pPr>
            <a:lvl4pPr marL="1371594" indent="0" algn="ctr">
              <a:buNone/>
              <a:defRPr sz="1600"/>
            </a:lvl4pPr>
            <a:lvl5pPr marL="1828794" indent="0" algn="ctr">
              <a:buNone/>
              <a:defRPr sz="1600"/>
            </a:lvl5pPr>
            <a:lvl6pPr marL="2285994" indent="0" algn="ctr">
              <a:buNone/>
              <a:defRPr sz="1600"/>
            </a:lvl6pPr>
            <a:lvl7pPr marL="2743191" indent="0" algn="ctr">
              <a:buNone/>
              <a:defRPr sz="1600"/>
            </a:lvl7pPr>
            <a:lvl8pPr marL="3200391" indent="0" algn="ctr">
              <a:buNone/>
              <a:defRPr sz="1600"/>
            </a:lvl8pPr>
            <a:lvl9pPr marL="3657588" indent="0" algn="ctr">
              <a:buNone/>
              <a:defRPr sz="1600"/>
            </a:lvl9pPr>
          </a:lstStyle>
          <a:p>
            <a:r>
              <a:rPr lang="nl-NL"/>
              <a:t>Een omschrijving van de presentatie</a:t>
            </a:r>
          </a:p>
        </p:txBody>
      </p:sp>
      <p:pic>
        <p:nvPicPr>
          <p:cNvPr id="23" name="Picture 22" descr="A black and white logo&#10;&#10;Description automatically generated">
            <a:extLst>
              <a:ext uri="{FF2B5EF4-FFF2-40B4-BE49-F238E27FC236}">
                <a16:creationId xmlns:a16="http://schemas.microsoft.com/office/drawing/2014/main" id="{713C888C-714E-BC10-584E-D47BB4FEA5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806" y="500400"/>
            <a:ext cx="1643165" cy="629002"/>
          </a:xfrm>
          <a:prstGeom prst="rect">
            <a:avLst/>
          </a:prstGeom>
        </p:spPr>
      </p:pic>
      <p:sp>
        <p:nvSpPr>
          <p:cNvPr id="4" name="Naam" descr="{&quot;templafy&quot;:{&quot;id&quot;:&quot;5f2b5a93-21c6-462d-9cf1-64cdaf760894&quot;}}">
            <a:extLst>
              <a:ext uri="{FF2B5EF4-FFF2-40B4-BE49-F238E27FC236}">
                <a16:creationId xmlns:a16="http://schemas.microsoft.com/office/drawing/2014/main" id="{86BFCC15-3F68-2B0A-76AD-F4C9E4206F5A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635004" y="6242585"/>
            <a:ext cx="8110799" cy="4131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80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265F7BE-CA35-9F31-2FB9-88893BDC1E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6241636"/>
            <a:ext cx="3390900" cy="398463"/>
          </a:xfrm>
        </p:spPr>
        <p:txBody>
          <a:bodyPr anchor="b"/>
          <a:lstStyle>
            <a:lvl1pPr algn="l">
              <a:defRPr>
                <a:latin typeface="+mn-lt"/>
              </a:defRPr>
            </a:lvl1pPr>
          </a:lstStyle>
          <a:p>
            <a:pPr lvl="0"/>
            <a:r>
              <a:rPr lang="en-GB"/>
              <a:t>Department</a:t>
            </a:r>
          </a:p>
        </p:txBody>
      </p:sp>
    </p:spTree>
    <p:extLst>
      <p:ext uri="{BB962C8B-B14F-4D97-AF65-F5344CB8AC3E}">
        <p14:creationId xmlns:p14="http://schemas.microsoft.com/office/powerpoint/2010/main" val="3496269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/Agenda">
    <p:bg bwMode="gray"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11EB-785C-44FF-A81A-D4CFCE7AAC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635001" y="604800"/>
            <a:ext cx="7175500" cy="1079850"/>
          </a:xfrm>
        </p:spPr>
        <p:txBody>
          <a:bodyPr anchor="ctr" anchorCtr="0">
            <a:noAutofit/>
          </a:bodyPr>
          <a:lstStyle>
            <a:lvl1pPr algn="l">
              <a:lnSpc>
                <a:spcPct val="70000"/>
              </a:lnSpc>
              <a:defRPr sz="7500">
                <a:solidFill>
                  <a:schemeClr val="accent1"/>
                </a:solidFill>
                <a:latin typeface="KPN Black" panose="020B0A04010101010104" pitchFamily="34" charset="0"/>
              </a:defRPr>
            </a:lvl1pPr>
          </a:lstStyle>
          <a:p>
            <a:r>
              <a:rPr lang="nl-NL">
                <a:latin typeface="KPN Black" panose="020B0504010101010104" pitchFamily="34" charset="77"/>
              </a:rPr>
              <a:t>Inhoud</a:t>
            </a:r>
            <a:endParaRPr lang="nl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E31567-31E5-4B83-A26C-61907813E7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35000" y="2466596"/>
            <a:ext cx="6238876" cy="3313924"/>
          </a:xfrm>
        </p:spPr>
        <p:txBody>
          <a:bodyPr rIns="0" numCol="1" spcCol="633600">
            <a:noAutofit/>
          </a:bodyPr>
          <a:lstStyle>
            <a:lvl1pPr>
              <a:buNone/>
              <a:tabLst>
                <a:tab pos="4121138" algn="r"/>
              </a:tabLst>
              <a:defRPr sz="2800" b="0"/>
            </a:lvl1pPr>
            <a:lvl2pPr>
              <a:tabLst>
                <a:tab pos="4121138" algn="r"/>
              </a:tabLst>
              <a:defRPr sz="3000"/>
            </a:lvl2pPr>
            <a:lvl3pPr>
              <a:tabLst>
                <a:tab pos="4121138" algn="r"/>
              </a:tabLst>
              <a:defRPr sz="3000"/>
            </a:lvl3pPr>
            <a:lvl4pPr>
              <a:tabLst>
                <a:tab pos="4121138" algn="r"/>
              </a:tabLst>
              <a:defRPr sz="3000"/>
            </a:lvl4pPr>
            <a:lvl5pPr>
              <a:tabLst>
                <a:tab pos="4121138" algn="r"/>
              </a:tabLst>
              <a:defRPr sz="3000"/>
            </a:lvl5pPr>
          </a:lstStyle>
          <a:p>
            <a:r>
              <a:rPr lang="nl-NL"/>
              <a:t>Inleiding</a:t>
            </a:r>
          </a:p>
          <a:p>
            <a:r>
              <a:rPr lang="nl-NL"/>
              <a:t>Hoofdstuk 1</a:t>
            </a:r>
          </a:p>
          <a:p>
            <a:r>
              <a:rPr lang="nl-NL"/>
              <a:t>Hoofdstuk 2</a:t>
            </a:r>
            <a:endParaRPr lang="nl-NL" sz="2800">
              <a:latin typeface="KPN Light" panose="020B0404010101010104" pitchFamily="34" charset="77"/>
            </a:endParaRPr>
          </a:p>
          <a:p>
            <a:pPr marL="0" marR="0" lvl="0" indent="0" algn="l" defTabSz="914397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>
                <a:tab pos="4121138" algn="r"/>
              </a:tabLst>
              <a:defRPr/>
            </a:pPr>
            <a:endParaRPr lang="nl-NL" sz="2800">
              <a:latin typeface="KPN Light" panose="020B0404010101010104" pitchFamily="34" charset="77"/>
            </a:endParaRPr>
          </a:p>
          <a:p>
            <a:pPr marL="0" marR="0" lvl="0" indent="0" algn="l" defTabSz="914397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>
                <a:tab pos="4121138" algn="r"/>
              </a:tabLst>
              <a:defRPr/>
            </a:pPr>
            <a:endParaRPr lang="nl-NL" sz="2800">
              <a:latin typeface="KPN Light" panose="020B0404010101010104" pitchFamily="34" charset="77"/>
            </a:endParaRPr>
          </a:p>
          <a:p>
            <a:endParaRPr lang="nl-NL" sz="2800">
              <a:latin typeface="KPN Light" panose="020B0404010101010104" pitchFamily="34" charset="77"/>
            </a:endParaRP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6C68514-5D90-A395-7175-4216055614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191378" y="2466596"/>
            <a:ext cx="619123" cy="3313924"/>
          </a:xfrm>
        </p:spPr>
        <p:txBody>
          <a:bodyPr rIns="0" numCol="1" spcCol="633600">
            <a:noAutofit/>
          </a:bodyPr>
          <a:lstStyle>
            <a:lvl1pPr algn="r">
              <a:tabLst>
                <a:tab pos="4121138" algn="r"/>
              </a:tabLst>
              <a:defRPr sz="2800" b="0">
                <a:latin typeface="KPN" panose="020B0504010101010104" pitchFamily="34" charset="0"/>
              </a:defRPr>
            </a:lvl1pPr>
            <a:lvl2pPr>
              <a:tabLst>
                <a:tab pos="4121138" algn="r"/>
              </a:tabLst>
              <a:defRPr sz="3000"/>
            </a:lvl2pPr>
            <a:lvl3pPr>
              <a:tabLst>
                <a:tab pos="4121138" algn="r"/>
              </a:tabLst>
              <a:defRPr sz="3000"/>
            </a:lvl3pPr>
            <a:lvl4pPr>
              <a:tabLst>
                <a:tab pos="4121138" algn="r"/>
              </a:tabLst>
              <a:defRPr sz="3000"/>
            </a:lvl4pPr>
            <a:lvl5pPr>
              <a:tabLst>
                <a:tab pos="4121138" algn="r"/>
              </a:tabLst>
              <a:defRPr sz="3000"/>
            </a:lvl5pPr>
          </a:lstStyle>
          <a:p>
            <a:r>
              <a:rPr lang="nl-NL"/>
              <a:t>2</a:t>
            </a:r>
          </a:p>
          <a:p>
            <a:r>
              <a:rPr lang="nl-NL"/>
              <a:t>6</a:t>
            </a:r>
          </a:p>
          <a:p>
            <a:r>
              <a:rPr lang="nl-NL"/>
              <a:t>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D8F57-6C42-0748-1ADD-2594FC8BD56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546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/Agenda groen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11EB-785C-44FF-A81A-D4CFCE7AAC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635001" y="604800"/>
            <a:ext cx="7175500" cy="1079850"/>
          </a:xfrm>
        </p:spPr>
        <p:txBody>
          <a:bodyPr anchor="ctr" anchorCtr="0">
            <a:noAutofit/>
          </a:bodyPr>
          <a:lstStyle>
            <a:lvl1pPr algn="l">
              <a:lnSpc>
                <a:spcPct val="70000"/>
              </a:lnSpc>
              <a:defRPr sz="7500">
                <a:solidFill>
                  <a:schemeClr val="bg1"/>
                </a:solidFill>
                <a:latin typeface="KPN Black" panose="020B0A04010101010104" pitchFamily="34" charset="0"/>
              </a:defRPr>
            </a:lvl1pPr>
          </a:lstStyle>
          <a:p>
            <a:r>
              <a:rPr lang="nl-NL">
                <a:latin typeface="KPN Black" panose="020B0504010101010104" pitchFamily="34" charset="77"/>
              </a:rPr>
              <a:t>Inhoud</a:t>
            </a:r>
            <a:endParaRPr lang="nl-NL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E31567-31E5-4B83-A26C-61907813E7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35000" y="2466596"/>
            <a:ext cx="6238876" cy="3313924"/>
          </a:xfrm>
        </p:spPr>
        <p:txBody>
          <a:bodyPr rIns="0" numCol="1" spcCol="633600">
            <a:noAutofit/>
          </a:bodyPr>
          <a:lstStyle>
            <a:lvl1pPr>
              <a:buNone/>
              <a:tabLst>
                <a:tab pos="4121138" algn="r"/>
              </a:tabLst>
              <a:defRPr sz="2800" b="0"/>
            </a:lvl1pPr>
            <a:lvl2pPr>
              <a:tabLst>
                <a:tab pos="4121138" algn="r"/>
              </a:tabLst>
              <a:defRPr sz="3000"/>
            </a:lvl2pPr>
            <a:lvl3pPr>
              <a:tabLst>
                <a:tab pos="4121138" algn="r"/>
              </a:tabLst>
              <a:defRPr sz="3000"/>
            </a:lvl3pPr>
            <a:lvl4pPr>
              <a:tabLst>
                <a:tab pos="4121138" algn="r"/>
              </a:tabLst>
              <a:defRPr sz="3000"/>
            </a:lvl4pPr>
            <a:lvl5pPr>
              <a:tabLst>
                <a:tab pos="4121138" algn="r"/>
              </a:tabLst>
              <a:defRPr sz="3000"/>
            </a:lvl5pPr>
          </a:lstStyle>
          <a:p>
            <a:r>
              <a:rPr lang="nl-NL"/>
              <a:t>Inleiding</a:t>
            </a:r>
          </a:p>
          <a:p>
            <a:r>
              <a:rPr lang="nl-NL"/>
              <a:t>Hoofdstuk 1</a:t>
            </a:r>
          </a:p>
          <a:p>
            <a:r>
              <a:rPr lang="nl-NL"/>
              <a:t>Hoofdstuk 2</a:t>
            </a:r>
            <a:endParaRPr lang="nl-NL" sz="2800">
              <a:latin typeface="KPN Light" panose="020B0404010101010104" pitchFamily="34" charset="77"/>
            </a:endParaRPr>
          </a:p>
          <a:p>
            <a:pPr marL="0" marR="0" lvl="0" indent="0" algn="l" defTabSz="914397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>
                <a:tab pos="4121138" algn="r"/>
              </a:tabLst>
              <a:defRPr/>
            </a:pPr>
            <a:endParaRPr lang="nl-NL" sz="2800">
              <a:latin typeface="KPN Light" panose="020B0404010101010104" pitchFamily="34" charset="77"/>
            </a:endParaRPr>
          </a:p>
          <a:p>
            <a:pPr marL="0" marR="0" lvl="0" indent="0" algn="l" defTabSz="914397" rtl="0" eaLnBrk="1" fontAlgn="auto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>
                <a:tab pos="4121138" algn="r"/>
              </a:tabLst>
              <a:defRPr/>
            </a:pPr>
            <a:endParaRPr lang="nl-NL" sz="2800">
              <a:latin typeface="KPN Light" panose="020B0404010101010104" pitchFamily="34" charset="77"/>
            </a:endParaRPr>
          </a:p>
          <a:p>
            <a:endParaRPr lang="nl-NL" sz="2800">
              <a:latin typeface="KPN Light" panose="020B0404010101010104" pitchFamily="34" charset="77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63B086-A234-43B9-9B22-920781A7D6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6C68514-5D90-A395-7175-4216055614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7191378" y="2466596"/>
            <a:ext cx="619123" cy="3313924"/>
          </a:xfrm>
        </p:spPr>
        <p:txBody>
          <a:bodyPr rIns="0" numCol="1" spcCol="633600">
            <a:noAutofit/>
          </a:bodyPr>
          <a:lstStyle>
            <a:lvl1pPr algn="r">
              <a:tabLst>
                <a:tab pos="4121138" algn="r"/>
              </a:tabLst>
              <a:defRPr sz="2800" b="0">
                <a:latin typeface="KPN" panose="020B0504010101010104" pitchFamily="34" charset="0"/>
              </a:defRPr>
            </a:lvl1pPr>
            <a:lvl2pPr>
              <a:tabLst>
                <a:tab pos="4121138" algn="r"/>
              </a:tabLst>
              <a:defRPr sz="3000"/>
            </a:lvl2pPr>
            <a:lvl3pPr>
              <a:tabLst>
                <a:tab pos="4121138" algn="r"/>
              </a:tabLst>
              <a:defRPr sz="3000"/>
            </a:lvl3pPr>
            <a:lvl4pPr>
              <a:tabLst>
                <a:tab pos="4121138" algn="r"/>
              </a:tabLst>
              <a:defRPr sz="3000"/>
            </a:lvl4pPr>
            <a:lvl5pPr>
              <a:tabLst>
                <a:tab pos="4121138" algn="r"/>
              </a:tabLst>
              <a:defRPr sz="3000"/>
            </a:lvl5pPr>
          </a:lstStyle>
          <a:p>
            <a:r>
              <a:rPr lang="nl-NL"/>
              <a:t>2</a:t>
            </a:r>
          </a:p>
          <a:p>
            <a:r>
              <a:rPr lang="nl-NL"/>
              <a:t>6</a:t>
            </a:r>
          </a:p>
          <a:p>
            <a:r>
              <a:rPr lang="nl-NL"/>
              <a:t>8</a:t>
            </a:r>
          </a:p>
        </p:txBody>
      </p:sp>
      <p:pic>
        <p:nvPicPr>
          <p:cNvPr id="4" name="Afbeelding 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AC3EA8AE-2F59-26F2-7F2B-A71386896C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7606" y="5857200"/>
            <a:ext cx="1515083" cy="838800"/>
          </a:xfrm>
          <a:prstGeom prst="rect">
            <a:avLst/>
          </a:prstGeom>
        </p:spPr>
      </p:pic>
      <p:sp>
        <p:nvSpPr>
          <p:cNvPr id="3" name="Footer" descr="{&quot;templafy&quot;:{&quot;id&quot;:&quot;4bc42552-c080-4755-b1b3-70c29addacc0&quot;}}">
            <a:extLst>
              <a:ext uri="{FF2B5EF4-FFF2-40B4-BE49-F238E27FC236}">
                <a16:creationId xmlns:a16="http://schemas.microsoft.com/office/drawing/2014/main" id="{C7FD30CD-E997-F689-3586-004433C9750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sz="1400">
                <a:solidFill>
                  <a:schemeClr val="bg1"/>
                </a:solidFill>
              </a:rPr>
              <a:t>Form.Footer</a:t>
            </a:r>
          </a:p>
        </p:txBody>
      </p:sp>
    </p:spTree>
    <p:extLst>
      <p:ext uri="{BB962C8B-B14F-4D97-AF65-F5344CB8AC3E}">
        <p14:creationId xmlns:p14="http://schemas.microsoft.com/office/powerpoint/2010/main" val="2266492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wee content vla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F560B-5566-4AEE-BD88-401F35BF0E1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4996" y="1839600"/>
            <a:ext cx="5303650" cy="394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8A0C9-6358-488B-A141-4CDEDA43D5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00" y="1839600"/>
            <a:ext cx="5301250" cy="394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F028813-9F8B-786A-1900-AE1784F26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549ACA-66B8-1B6D-033D-1DAB2291A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351734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twee content vlakken -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F560B-5566-4AEE-BD88-401F35BF0E1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4996" y="1839600"/>
            <a:ext cx="5303650" cy="394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8A0C9-6358-488B-A141-4CDEDA43D5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00" y="1839600"/>
            <a:ext cx="5301250" cy="394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F028813-9F8B-786A-1900-AE1784F26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549ACA-66B8-1B6D-033D-1DAB2291A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  <p:sp>
        <p:nvSpPr>
          <p:cNvPr id="2" name="Footer" descr="{&quot;templafy&quot;:{&quot;id&quot;:&quot;1d362e0f-da81-41fd-a68d-5fe4badfc930&quot;}}">
            <a:extLst>
              <a:ext uri="{FF2B5EF4-FFF2-40B4-BE49-F238E27FC236}">
                <a16:creationId xmlns:a16="http://schemas.microsoft.com/office/drawing/2014/main" id="{5004BDB6-072C-9D0C-EED6-D46ED83CBA6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58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 doorlop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B91B6C-9F84-4E1D-89F7-44DFBEC5C4F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7" y="1840334"/>
            <a:ext cx="10920999" cy="3940189"/>
          </a:xfrm>
        </p:spPr>
        <p:txBody>
          <a:bodyPr numCol="2" spcCol="3168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481AEA-9C62-B7DC-30A3-76F8087B1D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9098F0B-2646-E568-2A6B-851E54A18E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539557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kolommen doorlopend -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B91B6C-9F84-4E1D-89F7-44DFBEC5C4F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7" y="1840334"/>
            <a:ext cx="10920999" cy="3940189"/>
          </a:xfrm>
        </p:spPr>
        <p:txBody>
          <a:bodyPr numCol="2" spcCol="3168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481AEA-9C62-B7DC-30A3-76F8087B1D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9098F0B-2646-E568-2A6B-851E54A18E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  <p:sp>
        <p:nvSpPr>
          <p:cNvPr id="4" name="Footer" descr="{&quot;templafy&quot;:{&quot;id&quot;:&quot;bcff43e0-afa2-4986-bfc8-7461c1bf3dd0&quot;}}">
            <a:extLst>
              <a:ext uri="{FF2B5EF4-FFF2-40B4-BE49-F238E27FC236}">
                <a16:creationId xmlns:a16="http://schemas.microsoft.com/office/drawing/2014/main" id="{A7168AB8-1727-8D38-7B71-2CAAAB6E162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30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DBCEABF-95D0-7497-55D2-D5A6AADEDD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33607" y="1689328"/>
            <a:ext cx="8110800" cy="2563890"/>
          </a:xfrm>
          <a:prstGeom prst="roundRect">
            <a:avLst>
              <a:gd name="adj" fmla="val 9621"/>
            </a:avLst>
          </a:prstGeom>
          <a:solidFill>
            <a:srgbClr val="00C300"/>
          </a:solidFill>
          <a:effectLst>
            <a:outerShdw blurRad="635000" dir="5400000" algn="ctr" rotWithShape="0">
              <a:schemeClr val="bg1">
                <a:alpha val="0"/>
              </a:schemeClr>
            </a:outerShdw>
          </a:effectLst>
        </p:spPr>
        <p:txBody>
          <a:bodyPr lIns="252000" tIns="216000" rIns="216000" bIns="108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697E11-D56E-22DC-6E9D-ECDEF32DB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AA2F9E5-991D-101A-0C05-10D72A1D90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49728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kst half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8A579E6-75B0-57BB-C5D4-11E8528898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1" y="1903751"/>
            <a:ext cx="5302249" cy="3823352"/>
          </a:xfrm>
        </p:spPr>
        <p:txBody>
          <a:bodyPr tIns="2736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F689E70-8C46-FFD1-728A-E8BCDF077C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254200" y="1840330"/>
            <a:ext cx="5302800" cy="3960000"/>
          </a:xfrm>
          <a:prstGeom prst="roundRect">
            <a:avLst>
              <a:gd name="adj" fmla="val 11386"/>
            </a:avLst>
          </a:prstGeom>
          <a:solidFill>
            <a:srgbClr val="00C300"/>
          </a:solidFill>
          <a:effectLst/>
        </p:spPr>
        <p:txBody>
          <a:bodyPr lIns="252000" tIns="198000" rIns="198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8FA461-A4CC-10D0-B767-D188A7A2A9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b="1">
                <a:latin typeface="KPN Black" panose="020B0504010101010104" pitchFamily="34" charset="77"/>
              </a:rPr>
              <a:t>Dit is een titel</a:t>
            </a:r>
            <a:endParaRPr lang="nl-NL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E17FFD5-570B-88E5-C965-A512AE73D1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192541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fo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05A1646-9148-89A4-077F-36F75EC95A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33601" y="1840330"/>
            <a:ext cx="5302800" cy="3960000"/>
          </a:xfrm>
          <a:prstGeom prst="roundRect">
            <a:avLst>
              <a:gd name="adj" fmla="val 11386"/>
            </a:avLst>
          </a:prstGeom>
          <a:solidFill>
            <a:srgbClr val="00C300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252000" tIns="180000" rIns="198000" bIns="10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ACECD5BF-A754-5E45-BDB8-02F3629E0D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253350" y="1840330"/>
            <a:ext cx="5302800" cy="3960000"/>
          </a:xfrm>
          <a:prstGeom prst="roundRect">
            <a:avLst>
              <a:gd name="adj" fmla="val 11386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252000" tIns="180000" rIns="198000" bIns="1080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484707C-D4F9-AE3C-8A29-AFEF0B0AA0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b="1">
                <a:latin typeface="KPN Black" panose="020B0504010101010104" pitchFamily="34" charset="77"/>
              </a:rPr>
              <a:t>Dit is een titel</a:t>
            </a:r>
            <a:endParaRPr lang="nl-NL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C09D703-C558-31C7-D994-7C6CE29035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252975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info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/>
          <a:lstStyle>
            <a:lvl1pPr>
              <a:defRPr>
                <a:solidFill>
                  <a:srgbClr val="00C300"/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Content Placeholder 125">
            <a:extLst>
              <a:ext uri="{FF2B5EF4-FFF2-40B4-BE49-F238E27FC236}">
                <a16:creationId xmlns:a16="http://schemas.microsoft.com/office/drawing/2014/main" id="{AC95E6A7-5BE5-5114-6AC7-7BC78D9352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3601" y="1840330"/>
            <a:ext cx="3430800" cy="3960000"/>
          </a:xfrm>
          <a:prstGeom prst="roundRect">
            <a:avLst>
              <a:gd name="adj" fmla="val 5553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tIns="252000"/>
          <a:lstStyle>
            <a:lvl1pPr marL="180000">
              <a:lnSpc>
                <a:spcPct val="80000"/>
              </a:lnSpc>
              <a:spcBef>
                <a:spcPts val="0"/>
              </a:spcBef>
              <a:defRPr sz="1800" b="0">
                <a:latin typeface="KPN" panose="020B0504010101010104" pitchFamily="34" charset="0"/>
              </a:defRPr>
            </a:lvl1pPr>
            <a:lvl2pPr marL="180000" indent="0">
              <a:buFontTx/>
              <a:buNone/>
              <a:defRPr/>
            </a:lvl2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1" name="Content Placeholder 125">
            <a:extLst>
              <a:ext uri="{FF2B5EF4-FFF2-40B4-BE49-F238E27FC236}">
                <a16:creationId xmlns:a16="http://schemas.microsoft.com/office/drawing/2014/main" id="{D1DAFDEA-BEEB-875F-5CF4-29C865946D8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81500" y="1829205"/>
            <a:ext cx="3430800" cy="3960000"/>
          </a:xfrm>
          <a:prstGeom prst="roundRect">
            <a:avLst>
              <a:gd name="adj" fmla="val 5553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tIns="252000"/>
          <a:lstStyle>
            <a:lvl1pPr marL="180000" marR="0" indent="0" algn="l" defTabSz="91439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>
                <a:latin typeface="KPN" panose="020B0504010101010104" pitchFamily="34" charset="0"/>
              </a:defRPr>
            </a:lvl1pPr>
            <a:lvl2pPr marL="180000" indent="0">
              <a:buFontTx/>
              <a:buNone/>
              <a:defRPr/>
            </a:lvl2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2"/>
            <a:r>
              <a:rPr lang="nl-NL"/>
              <a:t>Tweede niveau</a:t>
            </a:r>
          </a:p>
          <a:p>
            <a:pPr lvl="3"/>
            <a:r>
              <a:rPr lang="nl-NL"/>
              <a:t>Derde niveau</a:t>
            </a:r>
          </a:p>
          <a:p>
            <a:pPr lvl="4"/>
            <a:r>
              <a:rPr lang="nl-NL"/>
              <a:t>Vierde niveau</a:t>
            </a:r>
          </a:p>
          <a:p>
            <a:pPr lvl="5"/>
            <a:r>
              <a:rPr lang="nl-NL"/>
              <a:t>Vijfde niveau</a:t>
            </a:r>
          </a:p>
        </p:txBody>
      </p:sp>
      <p:sp>
        <p:nvSpPr>
          <p:cNvPr id="12" name="Content Placeholder 125">
            <a:extLst>
              <a:ext uri="{FF2B5EF4-FFF2-40B4-BE49-F238E27FC236}">
                <a16:creationId xmlns:a16="http://schemas.microsoft.com/office/drawing/2014/main" id="{6107967F-AA49-FA1B-EB60-E90C5E9A6C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8000" y="1834729"/>
            <a:ext cx="3430800" cy="3960000"/>
          </a:xfrm>
          <a:prstGeom prst="roundRect">
            <a:avLst>
              <a:gd name="adj" fmla="val 5553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tIns="252000"/>
          <a:lstStyle>
            <a:lvl1pPr marL="180000">
              <a:lnSpc>
                <a:spcPct val="80000"/>
              </a:lnSpc>
              <a:spcBef>
                <a:spcPts val="0"/>
              </a:spcBef>
              <a:buNone/>
              <a:defRPr sz="1800" b="0">
                <a:latin typeface="KPN" panose="020B0504010101010104" pitchFamily="34" charset="0"/>
              </a:defRPr>
            </a:lvl1pPr>
            <a:lvl2pPr marL="180000" indent="0">
              <a:buFontTx/>
              <a:buNone/>
              <a:defRPr/>
            </a:lvl2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2"/>
            <a:r>
              <a:rPr lang="nl-NL"/>
              <a:t>Tweede niveau</a:t>
            </a:r>
          </a:p>
          <a:p>
            <a:pPr lvl="3"/>
            <a:r>
              <a:rPr lang="nl-NL"/>
              <a:t>Derde niveau</a:t>
            </a:r>
          </a:p>
          <a:p>
            <a:pPr lvl="4"/>
            <a:r>
              <a:rPr lang="nl-NL"/>
              <a:t>Vierde niveau</a:t>
            </a:r>
          </a:p>
          <a:p>
            <a:pPr lvl="5"/>
            <a:r>
              <a:rPr lang="nl-NL"/>
              <a:t>Vijfde niveau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DD8EF0-0DC0-C79C-5733-242339412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D1600A-893E-4FC0-CED7-36889D282D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326892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 info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B6BC09E-0699-84F2-5D09-CCC83219BC4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633601" y="1498703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>
                <a:latin typeface="KPN" panose="020B0504010101010104" pitchFamily="34" charset="0"/>
              </a:defRPr>
            </a:lvl1pPr>
            <a:lvl2pPr>
              <a:defRPr sz="1800" b="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99CAEA0-C3F8-FC6A-135C-856ABF71141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33601" y="3818468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BA402BEC-4C3B-B1AD-A079-D18A69A082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381500" y="1498703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>
                <a:solidFill>
                  <a:schemeClr val="tx1"/>
                </a:solidFill>
              </a:defRPr>
            </a:lvl1pPr>
            <a:lvl2pPr>
              <a:defRPr sz="1800" b="0">
                <a:solidFill>
                  <a:schemeClr val="tx1"/>
                </a:solidFill>
              </a:defRPr>
            </a:lvl2pPr>
            <a:lvl3pPr>
              <a:defRPr sz="1800" b="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BADF1DE-1C44-471A-2A7B-AA22C1E766C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381500" y="3818468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1ED06DC-08D4-250D-787D-BD921057994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125200" y="1498703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0B8DCF-7E7A-B633-EE10-E323F9CD67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8125200" y="3818468"/>
            <a:ext cx="3430800" cy="2018461"/>
          </a:xfrm>
          <a:prstGeom prst="roundRect">
            <a:avLst>
              <a:gd name="adj" fmla="val 9438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26000" rIns="126000" bIns="54000"/>
          <a:lstStyle>
            <a:lvl1pPr>
              <a:defRPr sz="1800" b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Subkop maak je bold/Bodytekst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/>
          <a:lstStyle>
            <a:lvl1pPr>
              <a:defRPr>
                <a:solidFill>
                  <a:srgbClr val="00C300"/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842C02-1D7F-97F2-5C5E-4EFCBD752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Dit is een titel</a:t>
            </a:r>
          </a:p>
        </p:txBody>
      </p:sp>
    </p:spTree>
    <p:extLst>
      <p:ext uri="{BB962C8B-B14F-4D97-AF65-F5344CB8AC3E}">
        <p14:creationId xmlns:p14="http://schemas.microsoft.com/office/powerpoint/2010/main" val="360240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teksten en drie grafi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7CEA407-2105-7434-F7C1-5AEE293428A7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635007" y="1840332"/>
            <a:ext cx="3429399" cy="124675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F05A0E-1852-62AB-C92F-EA9E7AF5974E}"/>
              </a:ext>
            </a:extLst>
          </p:cNvPr>
          <p:cNvSpPr>
            <a:spLocks noGrp="1"/>
          </p:cNvSpPr>
          <p:nvPr>
            <p:ph idx="31" hasCustomPrompt="1"/>
          </p:nvPr>
        </p:nvSpPr>
        <p:spPr bwMode="gray">
          <a:xfrm>
            <a:off x="4381506" y="1840332"/>
            <a:ext cx="3429399" cy="124675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1C69826-7F73-FEEF-7180-7BC8CE3D9342}"/>
              </a:ext>
            </a:extLst>
          </p:cNvPr>
          <p:cNvSpPr>
            <a:spLocks noGrp="1"/>
          </p:cNvSpPr>
          <p:nvPr>
            <p:ph idx="33" hasCustomPrompt="1"/>
          </p:nvPr>
        </p:nvSpPr>
        <p:spPr bwMode="gray">
          <a:xfrm>
            <a:off x="8128005" y="1840332"/>
            <a:ext cx="3429399" cy="124675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5" name="Chart Placeholder 14">
            <a:extLst>
              <a:ext uri="{FF2B5EF4-FFF2-40B4-BE49-F238E27FC236}">
                <a16:creationId xmlns:a16="http://schemas.microsoft.com/office/drawing/2014/main" id="{15FF86CF-A193-E6C3-F5E6-F240B20E186C}"/>
              </a:ext>
            </a:extLst>
          </p:cNvPr>
          <p:cNvSpPr>
            <a:spLocks noGrp="1"/>
          </p:cNvSpPr>
          <p:nvPr>
            <p:ph type="chart" sz="quarter" idx="35" hasCustomPrompt="1"/>
          </p:nvPr>
        </p:nvSpPr>
        <p:spPr>
          <a:xfrm>
            <a:off x="633600" y="3420500"/>
            <a:ext cx="3430800" cy="2358000"/>
          </a:xfrm>
        </p:spPr>
        <p:txBody>
          <a:bodyPr lIns="1944000" tIns="0" rIns="360000" anchor="ctr"/>
          <a:lstStyle>
            <a:lvl1pPr>
              <a:buNone/>
              <a:defRPr sz="1600"/>
            </a:lvl1pPr>
          </a:lstStyle>
          <a:p>
            <a:pPr marL="0" marR="0" lvl="0" indent="0" algn="l" defTabSz="914397" rtl="0" eaLnBrk="1" fontAlgn="auto" latinLnBrk="0" hangingPunct="1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nl-NL"/>
              <a:t>Klik op icoon om grafiek in te voegen</a:t>
            </a:r>
          </a:p>
        </p:txBody>
      </p:sp>
      <p:sp>
        <p:nvSpPr>
          <p:cNvPr id="17" name="Chart Placeholder 14">
            <a:extLst>
              <a:ext uri="{FF2B5EF4-FFF2-40B4-BE49-F238E27FC236}">
                <a16:creationId xmlns:a16="http://schemas.microsoft.com/office/drawing/2014/main" id="{B9EB60E3-29C4-79D6-8B07-8E4A23C9666E}"/>
              </a:ext>
            </a:extLst>
          </p:cNvPr>
          <p:cNvSpPr>
            <a:spLocks noGrp="1"/>
          </p:cNvSpPr>
          <p:nvPr>
            <p:ph type="chart" sz="quarter" idx="36" hasCustomPrompt="1"/>
          </p:nvPr>
        </p:nvSpPr>
        <p:spPr>
          <a:xfrm>
            <a:off x="4380099" y="3420500"/>
            <a:ext cx="3430800" cy="2358000"/>
          </a:xfrm>
        </p:spPr>
        <p:txBody>
          <a:bodyPr lIns="1944000" tIns="0" rIns="360000" anchor="ctr"/>
          <a:lstStyle>
            <a:lvl1pPr>
              <a:defRPr sz="1600"/>
            </a:lvl1pPr>
          </a:lstStyle>
          <a:p>
            <a:pPr marL="0" marR="0" lvl="0" indent="0" algn="l" defTabSz="914397" rtl="0" eaLnBrk="1" fontAlgn="auto" latinLnBrk="0" hangingPunct="1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nl-NL"/>
              <a:t>Klik op icoon om grafiek in te voegen</a:t>
            </a:r>
          </a:p>
          <a:p>
            <a:endParaRPr lang="nl-NL"/>
          </a:p>
        </p:txBody>
      </p:sp>
      <p:sp>
        <p:nvSpPr>
          <p:cNvPr id="18" name="Chart Placeholder 14">
            <a:extLst>
              <a:ext uri="{FF2B5EF4-FFF2-40B4-BE49-F238E27FC236}">
                <a16:creationId xmlns:a16="http://schemas.microsoft.com/office/drawing/2014/main" id="{7979D214-EE1D-1F1F-55B8-01384130CFEA}"/>
              </a:ext>
            </a:extLst>
          </p:cNvPr>
          <p:cNvSpPr>
            <a:spLocks noGrp="1"/>
          </p:cNvSpPr>
          <p:nvPr>
            <p:ph type="chart" sz="quarter" idx="37" hasCustomPrompt="1"/>
          </p:nvPr>
        </p:nvSpPr>
        <p:spPr>
          <a:xfrm>
            <a:off x="8126598" y="3420500"/>
            <a:ext cx="3430800" cy="2358000"/>
          </a:xfrm>
        </p:spPr>
        <p:txBody>
          <a:bodyPr lIns="1944000" tIns="0" rIns="360000" anchor="ctr"/>
          <a:lstStyle>
            <a:lvl1pPr>
              <a:defRPr sz="1600"/>
            </a:lvl1pPr>
          </a:lstStyle>
          <a:p>
            <a:pPr marL="0" marR="0" lvl="0" indent="0" algn="l" defTabSz="914397" rtl="0" eaLnBrk="1" fontAlgn="auto" latinLnBrk="0" hangingPunct="1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nl-NL"/>
              <a:t>Klik op icoon om grafiek in te voegen</a:t>
            </a:r>
          </a:p>
          <a:p>
            <a:endParaRPr lang="nl-NL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91C83E-166D-301E-1DFB-C8D6AC952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3691DAA-2AF0-DCE5-C339-E78DB7BC54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496172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foto's en twee tek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FE5488E-E976-4073-874B-3422E11C4D62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 bwMode="gray">
          <a:xfrm>
            <a:off x="635006" y="1841500"/>
            <a:ext cx="5302250" cy="2476800"/>
          </a:xfrm>
          <a:prstGeom prst="roundRect">
            <a:avLst>
              <a:gd name="adj" fmla="val 18204"/>
            </a:avLst>
          </a:prstGeom>
          <a:solidFill>
            <a:srgbClr val="414141"/>
          </a:solidFill>
        </p:spPr>
        <p:txBody>
          <a:bodyPr vert="horz" wrap="square" lIns="2808000" tIns="252000" rIns="360000" bIns="0" rtlCol="0" anchor="ctr" anchorCtr="0">
            <a:noAutofit/>
          </a:bodyPr>
          <a:lstStyle>
            <a:lvl1pPr marL="0" indent="0">
              <a:buNone/>
              <a:defRPr lang="en-GB" sz="160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970F53-287D-26AA-5369-E602D9CEFC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1" y="4559600"/>
            <a:ext cx="5302249" cy="125133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C2B0E95-B271-458C-BB0E-86F2A685689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 bwMode="gray">
          <a:xfrm>
            <a:off x="6254750" y="1841500"/>
            <a:ext cx="5302250" cy="2476500"/>
          </a:xfrm>
          <a:prstGeom prst="roundRect">
            <a:avLst>
              <a:gd name="adj" fmla="val 18206"/>
            </a:avLst>
          </a:prstGeom>
          <a:solidFill>
            <a:srgbClr val="414141"/>
          </a:solidFill>
        </p:spPr>
        <p:txBody>
          <a:bodyPr vert="horz" wrap="square" lIns="2808000" tIns="252000" rIns="360000" bIns="0" rtlCol="0" anchor="ctr" anchorCtr="0">
            <a:noAutofit/>
          </a:bodyPr>
          <a:lstStyle>
            <a:lvl1pPr marL="0" indent="0">
              <a:buNone/>
              <a:defRPr lang="en-GB" sz="160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BA62E5-958A-CD5A-8875-A1C8F320CBD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4757" y="4529184"/>
            <a:ext cx="5302249" cy="125133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7AA858-333A-DCF7-034F-F44B450D44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DF35DD3-3AC1-EEDC-F1F3-1F1008857D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916984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foto's en drie tek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9AB0663-F37E-458B-9656-99D8A7BF48FD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 bwMode="gray">
          <a:xfrm>
            <a:off x="635000" y="1841500"/>
            <a:ext cx="3429000" cy="2476800"/>
          </a:xfrm>
          <a:prstGeom prst="roundRect">
            <a:avLst>
              <a:gd name="adj" fmla="val 18204"/>
            </a:avLst>
          </a:prstGeom>
          <a:solidFill>
            <a:srgbClr val="414141"/>
          </a:solidFill>
        </p:spPr>
        <p:txBody>
          <a:bodyPr vert="horz" wrap="square" lIns="1872000" tIns="0" rIns="360000" bIns="0" rtlCol="0" anchor="ctr" anchorCtr="0">
            <a:noAutofit/>
          </a:bodyPr>
          <a:lstStyle>
            <a:lvl1pPr marL="0" indent="0">
              <a:buNone/>
              <a:defRPr lang="en-GB" sz="160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9DEA92A-C126-4CD3-9EB8-D60482532FE7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 bwMode="gray">
          <a:xfrm>
            <a:off x="4379700" y="1841500"/>
            <a:ext cx="3429000" cy="2476800"/>
          </a:xfrm>
          <a:prstGeom prst="roundRect">
            <a:avLst>
              <a:gd name="adj" fmla="val 18204"/>
            </a:avLst>
          </a:prstGeom>
          <a:solidFill>
            <a:srgbClr val="414141"/>
          </a:solidFill>
        </p:spPr>
        <p:txBody>
          <a:bodyPr vert="horz" wrap="square" lIns="1872000" tIns="0" rIns="360000" bIns="0" rtlCol="0" anchor="ctr" anchorCtr="0">
            <a:noAutofit/>
          </a:bodyPr>
          <a:lstStyle>
            <a:lvl1pPr marL="0" indent="0">
              <a:buNone/>
              <a:defRPr lang="en-GB" sz="160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61B05D7-E2E7-4332-A8AA-A51ED6D59B91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 bwMode="gray">
          <a:xfrm>
            <a:off x="8128900" y="1841500"/>
            <a:ext cx="3429000" cy="2476800"/>
          </a:xfrm>
          <a:prstGeom prst="roundRect">
            <a:avLst>
              <a:gd name="adj" fmla="val 18204"/>
            </a:avLst>
          </a:prstGeom>
          <a:solidFill>
            <a:srgbClr val="414141"/>
          </a:solidFill>
        </p:spPr>
        <p:txBody>
          <a:bodyPr vert="horz" wrap="square" lIns="1872000" tIns="0" rIns="360000" bIns="0" rtlCol="0" anchor="ctr" anchorCtr="0">
            <a:noAutofit/>
          </a:bodyPr>
          <a:lstStyle>
            <a:lvl1pPr marL="0" indent="0">
              <a:buNone/>
              <a:defRPr lang="en-GB" sz="1600">
                <a:solidFill>
                  <a:schemeClr val="bg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704D122-5A09-BBFD-8D6F-AC6F7F03DB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7" y="4529300"/>
            <a:ext cx="3428999" cy="125122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57F824-D1D3-63A4-D068-12CD0F9D18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381957" y="4529300"/>
            <a:ext cx="3428999" cy="125122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CA223E-3752-AAC9-80AB-B40554BFBE1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28907" y="4529300"/>
            <a:ext cx="3428999" cy="125122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7E47A9-E42A-CF3B-D6CC-03A564996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6C3BB85-5FE4-E3AF-8DF7-632CB6C09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207488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en teks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9AB0663-F37E-458B-9656-99D8A7BF4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 bwMode="gray">
          <a:xfrm>
            <a:off x="633600" y="2205000"/>
            <a:ext cx="2811275" cy="2880000"/>
          </a:xfrm>
          <a:prstGeom prst="rect">
            <a:avLst/>
          </a:prstGeom>
          <a:noFill/>
          <a:effectLst/>
        </p:spPr>
        <p:txBody>
          <a:bodyPr vert="horz" wrap="square" lIns="360000" tIns="720000" rIns="36000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78DED71D-7B3F-67B4-CC26-9C834C2154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064006" y="2205000"/>
            <a:ext cx="6556375" cy="2880000"/>
          </a:xfrm>
          <a:prstGeom prst="roundRect">
            <a:avLst>
              <a:gd name="adj" fmla="val 15656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216000" tIns="180000" rIns="180000" bIns="14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EB9FA3-0262-D611-5B0F-FE95449805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88533781-2FC5-8DB7-382B-FA3F7EC240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077995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llustraties en teks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9AB0663-F37E-458B-9656-99D8A7BF4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33606" y="1842979"/>
            <a:ext cx="2170176" cy="2170176"/>
          </a:xfrm>
          <a:prstGeom prst="rect">
            <a:avLst/>
          </a:prstGeom>
          <a:noFill/>
          <a:effectLst/>
        </p:spPr>
        <p:txBody>
          <a:bodyPr vert="horz" wrap="square" lIns="360000" tIns="108000" rIns="36000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7EA4A7-B09D-F780-64A3-F7A29FE0809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3600" y="4426869"/>
            <a:ext cx="5302800" cy="136434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313FFB6-6141-C40B-B20B-4E7225E59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253206" y="1842979"/>
            <a:ext cx="2170176" cy="2170176"/>
          </a:xfrm>
          <a:prstGeom prst="rect">
            <a:avLst/>
          </a:prstGeom>
          <a:noFill/>
          <a:effectLst/>
        </p:spPr>
        <p:txBody>
          <a:bodyPr vert="horz" wrap="square" lIns="360000" tIns="108000" rIns="36000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2367EBD6-8FBB-DCC8-AB51-71BFA7C20D24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53200" y="4426869"/>
            <a:ext cx="5302800" cy="136434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D727A0D-366A-5882-9E07-8C276D56D4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81FD9E4-48BF-6337-4BAE-CD54E50A89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8778115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tekstboxen met Illustr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BD123D-75D1-2180-15BE-E9ECB1327F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33600" y="1840330"/>
            <a:ext cx="3430800" cy="3950870"/>
          </a:xfrm>
          <a:prstGeom prst="roundRect">
            <a:avLst>
              <a:gd name="adj" fmla="val 13142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962000" rIns="126000" bIns="5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9AB0663-F37E-458B-9656-99D8A7BF4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1544328" y="2020779"/>
            <a:ext cx="1609344" cy="1609344"/>
          </a:xfrm>
          <a:prstGeom prst="rect">
            <a:avLst/>
          </a:prstGeom>
          <a:noFill/>
          <a:effectLst/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93EF836-B255-B0F5-48E7-527BFC322B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380250" y="1840330"/>
            <a:ext cx="3430800" cy="3950870"/>
          </a:xfrm>
          <a:prstGeom prst="roundRect">
            <a:avLst>
              <a:gd name="adj" fmla="val 13142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962000" rIns="126000" bIns="5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48DC1ED-F4F6-C960-3457-62C09F4F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290978" y="2020779"/>
            <a:ext cx="1609344" cy="1609344"/>
          </a:xfrm>
          <a:prstGeom prst="rect">
            <a:avLst/>
          </a:prstGeom>
          <a:noFill/>
          <a:effectLst/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7B60CF7-6E96-68CA-41CE-0751353886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128000" y="1840330"/>
            <a:ext cx="3430800" cy="3950870"/>
          </a:xfrm>
          <a:prstGeom prst="roundRect">
            <a:avLst>
              <a:gd name="adj" fmla="val 13142"/>
            </a:avLst>
          </a:prstGeom>
          <a:solidFill>
            <a:schemeClr val="bg1"/>
          </a:solidFill>
          <a:effectLst>
            <a:outerShdw blurRad="635000" dir="5400000" algn="ctr" rotWithShape="0">
              <a:srgbClr val="000000">
                <a:alpha val="10000"/>
              </a:srgbClr>
            </a:outerShdw>
          </a:effectLst>
        </p:spPr>
        <p:txBody>
          <a:bodyPr lIns="162000" tIns="1962000" rIns="126000" bIns="5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835477EE-4191-F986-AA2F-B51CF4F3C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9038728" y="2020779"/>
            <a:ext cx="1609344" cy="1609344"/>
          </a:xfrm>
          <a:prstGeom prst="rect">
            <a:avLst/>
          </a:prstGeom>
          <a:noFill/>
          <a:effectLst/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FDB8FC-1D8D-0F67-DFF5-BFEFB969B0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828E561-ABF0-450A-145D-4F071C130E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40679844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tekstboxen met pictogramm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BD123D-75D1-2180-15BE-E9ECB1327F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3600" y="3911600"/>
            <a:ext cx="3430800" cy="1879600"/>
          </a:xfrm>
          <a:prstGeom prst="rect">
            <a:avLst/>
          </a:prstGeom>
          <a:noFill/>
          <a:effectLst/>
        </p:spPr>
        <p:txBody>
          <a:bodyPr lIns="0" tIns="0" rIns="0" b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9AB0663-F37E-458B-9656-99D8A7BF4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33600" y="1842979"/>
            <a:ext cx="1728000" cy="1728000"/>
          </a:xfrm>
          <a:prstGeom prst="roundRect">
            <a:avLst>
              <a:gd name="adj" fmla="val 8819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93EF836-B255-B0F5-48E7-527BFC322B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80250" y="3911600"/>
            <a:ext cx="3430800" cy="1879600"/>
          </a:xfrm>
          <a:prstGeom prst="rect">
            <a:avLst/>
          </a:prstGeom>
          <a:noFill/>
          <a:effectLst/>
        </p:spPr>
        <p:txBody>
          <a:bodyPr lIns="0" tIns="0" rIns="0" b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48DC1ED-F4F6-C960-3457-62C09F4F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4380250" y="1842979"/>
            <a:ext cx="1728000" cy="1727200"/>
          </a:xfrm>
          <a:prstGeom prst="roundRect">
            <a:avLst>
              <a:gd name="adj" fmla="val 8824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7B60CF7-6E96-68CA-41CE-0751353886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28000" y="3911600"/>
            <a:ext cx="3430800" cy="1879600"/>
          </a:xfrm>
          <a:prstGeom prst="rect">
            <a:avLst/>
          </a:prstGeom>
          <a:noFill/>
          <a:effectLst/>
        </p:spPr>
        <p:txBody>
          <a:bodyPr lIns="0" tIns="0" rIns="0" b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835477EE-4191-F986-AA2F-B51CF4F3C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128000" y="1842979"/>
            <a:ext cx="1728000" cy="1727200"/>
          </a:xfrm>
          <a:prstGeom prst="roundRect">
            <a:avLst>
              <a:gd name="adj" fmla="val 8824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0" tIns="0" rIns="0" bIns="0" rtlCol="0" anchor="t" anchorCtr="0">
            <a:noAutofit/>
          </a:bodyPr>
          <a:lstStyle>
            <a:lvl1pPr marL="0" indent="0" algn="ctr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061518-93AE-E96E-41F0-1DB3F743F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F7BCC22-A3F3-8758-B916-29C3A73321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527502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7DB1E-B054-40D9-8FE3-5DFF0E67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CF20FF5-9A00-4B97-B9F5-947B0D808E78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256156" y="1840335"/>
            <a:ext cx="5302250" cy="3941269"/>
          </a:xfrm>
        </p:spPr>
        <p:txBody>
          <a:bodyPr lIns="2880000" tIns="0" rIns="360000" anchor="ctr"/>
          <a:lstStyle>
            <a:lvl1pPr>
              <a:defRPr sz="1800"/>
            </a:lvl1pPr>
          </a:lstStyle>
          <a:p>
            <a:r>
              <a:rPr lang="nl-NL"/>
              <a:t>Klik op icoon om grafiek in te voegen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4246BC2-C5E4-ACA4-3ED7-E21C5155E4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5001" y="1840334"/>
            <a:ext cx="5302249" cy="3940189"/>
          </a:xfrm>
        </p:spPr>
        <p:txBody>
          <a:bodyPr numCol="1" spcCol="316800"/>
          <a:lstStyle>
            <a:lvl1pPr>
              <a:defRPr/>
            </a:lvl1pPr>
          </a:lstStyle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1FE9AF1-FC7B-2A45-3ADE-BBC46C6A8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BB7A594-323C-F978-C60A-3607FEBAA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33257801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3FEA29-48CF-40E1-8D20-393D99F0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38AEC-A54A-E404-A2CE-13BD4BBE70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C40700E-1EB8-92EC-8BA0-A69DDACCA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  <p:sp>
        <p:nvSpPr>
          <p:cNvPr id="4" name="Footer" descr="{&quot;templafy&quot;:{&quot;id&quot;:&quot;1e81e24d-a928-4e3f-8102-a6794705c2e6&quot;}}">
            <a:extLst>
              <a:ext uri="{FF2B5EF4-FFF2-40B4-BE49-F238E27FC236}">
                <a16:creationId xmlns:a16="http://schemas.microsoft.com/office/drawing/2014/main" id="{1D3697CD-8173-D9A2-B1C9-8F5B6AAFFE8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938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- zo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3FEA29-48CF-40E1-8D20-393D99F0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838AEC-A54A-E404-A2CE-13BD4BBE70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C40700E-1EB8-92EC-8BA0-A69DDACCA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1432985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 groen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3FEA29-48CF-40E1-8D20-393D99F0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4" name="Afbeelding 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E2E2D386-0A7A-6F47-CD72-6B086ED53A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7606" y="5857200"/>
            <a:ext cx="1515083" cy="838800"/>
          </a:xfrm>
          <a:prstGeom prst="rect">
            <a:avLst/>
          </a:prstGeom>
        </p:spPr>
      </p:pic>
      <p:sp>
        <p:nvSpPr>
          <p:cNvPr id="2" name="Footer" descr="{&quot;templafy&quot;:{&quot;id&quot;:&quot;4d323db9-7cf7-4b72-b8bb-f9334622715d&quot;}}">
            <a:extLst>
              <a:ext uri="{FF2B5EF4-FFF2-40B4-BE49-F238E27FC236}">
                <a16:creationId xmlns:a16="http://schemas.microsoft.com/office/drawing/2014/main" id="{704BE20E-88B0-CB82-5A60-5983C8CAEAE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nl-NL" sz="1400">
                <a:solidFill>
                  <a:schemeClr val="bg1"/>
                </a:solidFill>
              </a:rPr>
              <a:t>Form.Footer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B307907-E704-6356-F239-69455F6D3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Dit is een titel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E73B837-7F13-6E36-AEEA-C852AC110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Bewerk subtitel</a:t>
            </a:r>
          </a:p>
        </p:txBody>
      </p:sp>
    </p:spTree>
    <p:extLst>
      <p:ext uri="{BB962C8B-B14F-4D97-AF65-F5344CB8AC3E}">
        <p14:creationId xmlns:p14="http://schemas.microsoft.com/office/powerpoint/2010/main" val="24647767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leen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93CCA-80C4-4E69-B958-ADE6ECD7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2970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rek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F02D3-FD73-2003-CDDE-FE9BBECAC1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BE3B42-44A9-42DA-8A2F-F539C19BB0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4A93D81-AF19-2BAF-B087-3575291ED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Bewerk</a:t>
            </a:r>
            <a:r>
              <a:rPr lang="nl-NL"/>
              <a:t> </a:t>
            </a:r>
            <a:r>
              <a:rPr lang="nl-NL" err="1"/>
              <a:t>subtitel</a:t>
            </a:r>
            <a:endParaRPr lang="nl-NL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850D0-9A58-B1F5-4713-ADBBD99EA1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889" y="2062714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736950-EC84-A346-2B3D-FBADF3CC7C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0889" y="2392016"/>
            <a:ext cx="2880000" cy="12509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0C812B75-D4BD-56BB-9F9D-F9A67DC049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0889" y="3938257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85D91CA-3CFD-35F8-49FF-79E5270F06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889" y="4267559"/>
            <a:ext cx="2880000" cy="125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E4263714-3ED5-202A-C925-5840D1B36D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71111" y="2062714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4877A672-0F2E-80CF-EE3F-66C3BB831B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71111" y="2392016"/>
            <a:ext cx="2880000" cy="12509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9690AFD5-C50B-B308-6FB4-017F7F2D02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671111" y="3938257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D397809-CCD4-9FF1-5A44-C600DFE754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71111" y="4267559"/>
            <a:ext cx="2880000" cy="125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FCB79573-9C0E-7E96-B025-CA5EBA111AB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56000" y="2062714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DB1BEDCA-30B6-4E4C-5D3C-05DE5ADB7A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56000" y="2392016"/>
            <a:ext cx="2880000" cy="12509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BB274DA8-EE0C-88F7-76FA-3FA42268AAB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56000" y="3938257"/>
            <a:ext cx="2880000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2D0687B4-A049-87D8-7E05-4312942C227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56000" y="4267559"/>
            <a:ext cx="2880000" cy="125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</p:spTree>
    <p:extLst>
      <p:ext uri="{BB962C8B-B14F-4D97-AF65-F5344CB8AC3E}">
        <p14:creationId xmlns:p14="http://schemas.microsoft.com/office/powerpoint/2010/main" val="4145850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rekers slide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F02D3-FD73-2003-CDDE-FE9BBECAC1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Dit is een titel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BE3B42-44A9-42DA-8A2F-F539C19BB0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4A93D81-AF19-2BAF-B087-3575291ED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1208602"/>
            <a:ext cx="10922000" cy="391598"/>
          </a:xfrm>
        </p:spPr>
        <p:txBody>
          <a:bodyPr anchor="ctr"/>
          <a:lstStyle>
            <a:lvl1pPr>
              <a:buNone/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Bewerk</a:t>
            </a:r>
            <a:r>
              <a:rPr lang="nl-NL"/>
              <a:t> </a:t>
            </a:r>
            <a:r>
              <a:rPr lang="nl-NL" err="1"/>
              <a:t>subtitel</a:t>
            </a:r>
            <a:endParaRPr lang="nl-NL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0C812B75-D4BD-56BB-9F9D-F9A67DC049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0889" y="4566907"/>
            <a:ext cx="2486486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85D91CA-3CFD-35F8-49FF-79E5270F06B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889" y="4896209"/>
            <a:ext cx="2486486" cy="7531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9690AFD5-C50B-B308-6FB4-017F7F2D02A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64625" y="4566907"/>
            <a:ext cx="2486486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BD397809-CCD4-9FF1-5A44-C600DFE754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64625" y="4896209"/>
            <a:ext cx="2486486" cy="7531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1DAB0D8-BF21-BEFB-CE19-9ED7784236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50764" y="4566907"/>
            <a:ext cx="2486486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C4205E6-A365-95BF-3669-2CDB6485EA2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50764" y="4896209"/>
            <a:ext cx="2486486" cy="7531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D8B203D-7FFA-27F3-2CFB-C62624E921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60639" y="4566907"/>
            <a:ext cx="2486486" cy="32930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nl-NL" err="1"/>
              <a:t>Sprekers</a:t>
            </a:r>
            <a:r>
              <a:rPr lang="nl-NL"/>
              <a:t> naam in bold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83F3E64-AAE6-975E-595C-25D892D01C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60639" y="4896209"/>
            <a:ext cx="2486486" cy="7531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err="1"/>
              <a:t>Bodytekst</a:t>
            </a:r>
            <a:r>
              <a:rPr lang="nl-NL"/>
              <a:t> </a:t>
            </a:r>
            <a:r>
              <a:rPr lang="nl-NL" err="1"/>
              <a:t>maak</a:t>
            </a:r>
            <a:r>
              <a:rPr lang="nl-NL"/>
              <a:t> je regular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5AC79F04-F655-97F0-38C5-8503D407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40889" y="2372221"/>
            <a:ext cx="2486486" cy="2097938"/>
          </a:xfrm>
          <a:prstGeom prst="roundRect">
            <a:avLst>
              <a:gd name="adj" fmla="val 8819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1476000" tIns="0" rIns="0" bIns="0" rtlCol="0" anchor="ctr" anchorCtr="0">
            <a:noAutofit/>
          </a:bodyPr>
          <a:lstStyle>
            <a:lvl1pPr marL="0" indent="0" algn="l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A6CC9857-D45A-7FE6-678A-C1BA9FE50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31" hasCustomPrompt="1"/>
          </p:nvPr>
        </p:nvSpPr>
        <p:spPr>
          <a:xfrm>
            <a:off x="3450764" y="2372221"/>
            <a:ext cx="2486486" cy="2097938"/>
          </a:xfrm>
          <a:prstGeom prst="roundRect">
            <a:avLst>
              <a:gd name="adj" fmla="val 8819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1476000" tIns="0" rIns="0" bIns="0" rtlCol="0" anchor="ctr" anchorCtr="0">
            <a:noAutofit/>
          </a:bodyPr>
          <a:lstStyle>
            <a:lvl1pPr marL="0" indent="0" algn="l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A4D0183F-E8A5-0E7E-FE59-2E0D4763E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32" hasCustomPrompt="1"/>
          </p:nvPr>
        </p:nvSpPr>
        <p:spPr>
          <a:xfrm>
            <a:off x="6260639" y="2372221"/>
            <a:ext cx="2486486" cy="2097938"/>
          </a:xfrm>
          <a:prstGeom prst="roundRect">
            <a:avLst>
              <a:gd name="adj" fmla="val 8819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1476000" tIns="0" rIns="0" bIns="0" rtlCol="0" anchor="ctr" anchorCtr="0">
            <a:noAutofit/>
          </a:bodyPr>
          <a:lstStyle>
            <a:lvl1pPr marL="0" indent="0" algn="l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6CDD2897-A8D9-E9CE-E517-5F7841E72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33" hasCustomPrompt="1"/>
          </p:nvPr>
        </p:nvSpPr>
        <p:spPr>
          <a:xfrm>
            <a:off x="9064625" y="2372221"/>
            <a:ext cx="2486486" cy="2097938"/>
          </a:xfrm>
          <a:prstGeom prst="roundRect">
            <a:avLst>
              <a:gd name="adj" fmla="val 8819"/>
            </a:avLst>
          </a:prstGeom>
          <a:solidFill>
            <a:srgbClr val="00C300"/>
          </a:solidFill>
          <a:effectLst>
            <a:outerShdw blurRad="6350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1476000" tIns="0" rIns="0" bIns="0" rtlCol="0" anchor="ctr" anchorCtr="0">
            <a:noAutofit/>
          </a:bodyPr>
          <a:lstStyle>
            <a:lvl1pPr marL="0" indent="0" algn="l">
              <a:buNone/>
              <a:defRPr lang="en-GB" sz="1600">
                <a:solidFill>
                  <a:schemeClr val="tx1"/>
                </a:solidFill>
                <a:latin typeface="KPN" panose="020B0504010101010104" pitchFamily="34" charset="0"/>
              </a:defRPr>
            </a:lvl1pPr>
            <a:lvl2pPr marL="457200" indent="0">
              <a:buNone/>
              <a:defRPr sz="2800"/>
            </a:lvl2pPr>
            <a:lvl3pPr marL="914397" indent="0">
              <a:buNone/>
              <a:defRPr sz="2400"/>
            </a:lvl3pPr>
            <a:lvl4pPr marL="1371594" indent="0">
              <a:buNone/>
              <a:defRPr sz="2000"/>
            </a:lvl4pPr>
            <a:lvl5pPr marL="1828794" indent="0">
              <a:buNone/>
              <a:defRPr sz="2000"/>
            </a:lvl5pPr>
            <a:lvl6pPr marL="2285994" indent="0">
              <a:buNone/>
              <a:defRPr sz="2000"/>
            </a:lvl6pPr>
            <a:lvl7pPr marL="2743191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nl-NL"/>
              <a:t>Klik op icoon om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4593892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ing">
    <p:bg bwMode="gray">
      <p:bgPr>
        <a:solidFill>
          <a:srgbClr val="00C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AC1E-EF59-4517-B810-DC83DB04AC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35005" y="889200"/>
            <a:ext cx="9366251" cy="5079600"/>
          </a:xfrm>
        </p:spPr>
        <p:txBody>
          <a:bodyPr anchor="ctr" anchorCtr="0">
            <a:noAutofit/>
          </a:bodyPr>
          <a:lstStyle>
            <a:lvl1pPr>
              <a:lnSpc>
                <a:spcPct val="70000"/>
              </a:lnSpc>
              <a:defRPr sz="7500">
                <a:solidFill>
                  <a:schemeClr val="bg1"/>
                </a:solidFill>
                <a:latin typeface="KPN Black" panose="020B0A04010101010104" pitchFamily="34" charset="0"/>
              </a:defRPr>
            </a:lvl1pPr>
          </a:lstStyle>
          <a:p>
            <a:r>
              <a:rPr lang="nl-NL"/>
              <a:t>Dank voor je aandacht!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19921305-5997-FB0C-1D9E-FB8B4460FB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28806" y="500400"/>
            <a:ext cx="1643165" cy="6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40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9C01BDB2-92CB-D01F-CFC4-6B834E2C27D3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10408209" y="5858018"/>
            <a:ext cx="1513402" cy="83786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78FA2-A406-40E4-BACB-9A8BF97C6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5000" y="6250882"/>
            <a:ext cx="360000" cy="17902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lnSpc>
                <a:spcPct val="83000"/>
              </a:lnSpc>
              <a:defRPr sz="1400">
                <a:solidFill>
                  <a:srgbClr val="00C300"/>
                </a:solidFill>
              </a:defRPr>
            </a:lvl1pPr>
          </a:lstStyle>
          <a:p>
            <a:fld id="{A978B2FF-0EC6-496A-9F3F-A37EF0BEACA5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D3BBAD-C605-4ABA-9345-7C1DB6B75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0" y="605631"/>
            <a:ext cx="10922400" cy="60403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nl-NL"/>
              <a:t>Dit is een titel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69FCC-D3F2-4963-B043-9DF60B29A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5000" y="1840334"/>
            <a:ext cx="10922400" cy="39401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/>
              <a:t>Subkop maak je bold / Bodytekst maak je </a:t>
            </a:r>
            <a:r>
              <a:rPr lang="nl-NL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regular</a:t>
            </a:r>
            <a:endParaRPr lang="nl-NL"/>
          </a:p>
          <a:p>
            <a:pPr lvl="1"/>
            <a:r>
              <a:rPr lang="nl-NL"/>
              <a:t>Tweede niveau – Eerste bullet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  <a:p>
            <a:pPr lvl="5"/>
            <a:r>
              <a:rPr lang="nl-NL"/>
              <a:t>Zesde niveau</a:t>
            </a:r>
          </a:p>
        </p:txBody>
      </p:sp>
      <p:grpSp>
        <p:nvGrpSpPr>
          <p:cNvPr id="13" name="SubtitelSpace">
            <a:extLst>
              <a:ext uri="{FF2B5EF4-FFF2-40B4-BE49-F238E27FC236}">
                <a16:creationId xmlns:a16="http://schemas.microsoft.com/office/drawing/2014/main" id="{5C65DA64-7126-FBD2-7EA1-EAF8DBD89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80320" y="1030362"/>
            <a:ext cx="13097599" cy="543720"/>
            <a:chOff x="-480320" y="1030362"/>
            <a:chExt cx="13097599" cy="54372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A7051A-31CA-A6B4-3B28-2CC9250D52DF}"/>
                </a:ext>
              </a:extLst>
            </p:cNvPr>
            <p:cNvSpPr/>
            <p:nvPr userDrawn="1"/>
          </p:nvSpPr>
          <p:spPr bwMode="hidden">
            <a:xfrm>
              <a:off x="-480320" y="1030362"/>
              <a:ext cx="357598" cy="5437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4B1715-69A0-C343-41BD-6ADB27461BDD}"/>
                </a:ext>
              </a:extLst>
            </p:cNvPr>
            <p:cNvSpPr/>
            <p:nvPr userDrawn="1"/>
          </p:nvSpPr>
          <p:spPr bwMode="hidden">
            <a:xfrm>
              <a:off x="12259681" y="1030362"/>
              <a:ext cx="357598" cy="5437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</p:grpSp>
      <p:grpSp>
        <p:nvGrpSpPr>
          <p:cNvPr id="36" name="Gridmarks">
            <a:extLst>
              <a:ext uri="{FF2B5EF4-FFF2-40B4-BE49-F238E27FC236}">
                <a16:creationId xmlns:a16="http://schemas.microsoft.com/office/drawing/2014/main" id="{78EDDD98-D24D-43DB-B9C9-405F72596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0320" y="-300320"/>
            <a:ext cx="12792640" cy="7458640"/>
            <a:chOff x="-300320" y="-300320"/>
            <a:chExt cx="12792640" cy="745864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4792B3B-1063-4BCB-8A18-A6592161892B}"/>
                </a:ext>
              </a:extLst>
            </p:cNvPr>
            <p:cNvGrpSpPr/>
            <p:nvPr/>
          </p:nvGrpSpPr>
          <p:grpSpPr>
            <a:xfrm>
              <a:off x="1254125" y="-300320"/>
              <a:ext cx="9680575" cy="7458640"/>
              <a:chOff x="1254125" y="-300320"/>
              <a:chExt cx="9680575" cy="745864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4CE48F4B-3BAA-4334-B239-4EF6907A7287}"/>
                  </a:ext>
                </a:extLst>
              </p:cNvPr>
              <p:cNvGrpSpPr/>
              <p:nvPr/>
            </p:nvGrpSpPr>
            <p:grpSpPr>
              <a:xfrm>
                <a:off x="1254125" y="-300320"/>
                <a:ext cx="9680575" cy="180000"/>
                <a:chOff x="1254125" y="0"/>
                <a:chExt cx="9680575" cy="5588000"/>
              </a:xfrm>
            </p:grpSpPr>
            <p:sp>
              <p:nvSpPr>
                <p:cNvPr id="71" name="Rectangle 3">
                  <a:extLst>
                    <a:ext uri="{FF2B5EF4-FFF2-40B4-BE49-F238E27FC236}">
                      <a16:creationId xmlns:a16="http://schemas.microsoft.com/office/drawing/2014/main" id="{14951526-3922-4D3E-9878-FA37AD7F93E3}"/>
                    </a:ext>
                  </a:extLst>
                </p:cNvPr>
                <p:cNvSpPr/>
                <p:nvPr/>
              </p:nvSpPr>
              <p:spPr>
                <a:xfrm>
                  <a:off x="1254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2" name="Rectangle 3">
                  <a:extLst>
                    <a:ext uri="{FF2B5EF4-FFF2-40B4-BE49-F238E27FC236}">
                      <a16:creationId xmlns:a16="http://schemas.microsoft.com/office/drawing/2014/main" id="{B9EBD82B-02DE-4309-B62F-887A3E421187}"/>
                    </a:ext>
                  </a:extLst>
                </p:cNvPr>
                <p:cNvSpPr/>
                <p:nvPr/>
              </p:nvSpPr>
              <p:spPr>
                <a:xfrm>
                  <a:off x="1571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3" name="Rectangle 3">
                  <a:extLst>
                    <a:ext uri="{FF2B5EF4-FFF2-40B4-BE49-F238E27FC236}">
                      <a16:creationId xmlns:a16="http://schemas.microsoft.com/office/drawing/2014/main" id="{B077A648-802C-4F02-9EBF-BA9E4E4E100A}"/>
                    </a:ext>
                  </a:extLst>
                </p:cNvPr>
                <p:cNvSpPr/>
                <p:nvPr/>
              </p:nvSpPr>
              <p:spPr>
                <a:xfrm>
                  <a:off x="2190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4" name="Rectangle 3">
                  <a:extLst>
                    <a:ext uri="{FF2B5EF4-FFF2-40B4-BE49-F238E27FC236}">
                      <a16:creationId xmlns:a16="http://schemas.microsoft.com/office/drawing/2014/main" id="{0CBB6AD1-7AB8-4D08-AFBB-4187D410D835}"/>
                    </a:ext>
                  </a:extLst>
                </p:cNvPr>
                <p:cNvSpPr/>
                <p:nvPr/>
              </p:nvSpPr>
              <p:spPr>
                <a:xfrm>
                  <a:off x="2508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5" name="Rectangle 3">
                  <a:extLst>
                    <a:ext uri="{FF2B5EF4-FFF2-40B4-BE49-F238E27FC236}">
                      <a16:creationId xmlns:a16="http://schemas.microsoft.com/office/drawing/2014/main" id="{330437ED-9C5F-4DFF-A029-255B31380BFF}"/>
                    </a:ext>
                  </a:extLst>
                </p:cNvPr>
                <p:cNvSpPr/>
                <p:nvPr/>
              </p:nvSpPr>
              <p:spPr>
                <a:xfrm>
                  <a:off x="3127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6" name="Rectangle 3">
                  <a:extLst>
                    <a:ext uri="{FF2B5EF4-FFF2-40B4-BE49-F238E27FC236}">
                      <a16:creationId xmlns:a16="http://schemas.microsoft.com/office/drawing/2014/main" id="{5445754B-DF16-41E3-B087-738E89192402}"/>
                    </a:ext>
                  </a:extLst>
                </p:cNvPr>
                <p:cNvSpPr/>
                <p:nvPr/>
              </p:nvSpPr>
              <p:spPr>
                <a:xfrm>
                  <a:off x="34448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7" name="Rectangle 3">
                  <a:extLst>
                    <a:ext uri="{FF2B5EF4-FFF2-40B4-BE49-F238E27FC236}">
                      <a16:creationId xmlns:a16="http://schemas.microsoft.com/office/drawing/2014/main" id="{82C0D52D-7792-4CA1-8B0D-6A4EB45F2E50}"/>
                    </a:ext>
                  </a:extLst>
                </p:cNvPr>
                <p:cNvSpPr/>
                <p:nvPr/>
              </p:nvSpPr>
              <p:spPr>
                <a:xfrm>
                  <a:off x="40640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8" name="Rectangle 3">
                  <a:extLst>
                    <a:ext uri="{FF2B5EF4-FFF2-40B4-BE49-F238E27FC236}">
                      <a16:creationId xmlns:a16="http://schemas.microsoft.com/office/drawing/2014/main" id="{29DF01E3-F23B-4A47-AFB6-78EA3DD0EDCB}"/>
                    </a:ext>
                  </a:extLst>
                </p:cNvPr>
                <p:cNvSpPr/>
                <p:nvPr/>
              </p:nvSpPr>
              <p:spPr>
                <a:xfrm>
                  <a:off x="43815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9" name="Rectangle 3">
                  <a:extLst>
                    <a:ext uri="{FF2B5EF4-FFF2-40B4-BE49-F238E27FC236}">
                      <a16:creationId xmlns:a16="http://schemas.microsoft.com/office/drawing/2014/main" id="{E7C64205-737F-4F6D-A696-CE60DC4492A3}"/>
                    </a:ext>
                  </a:extLst>
                </p:cNvPr>
                <p:cNvSpPr/>
                <p:nvPr/>
              </p:nvSpPr>
              <p:spPr>
                <a:xfrm>
                  <a:off x="5000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0" name="Rectangle 3">
                  <a:extLst>
                    <a:ext uri="{FF2B5EF4-FFF2-40B4-BE49-F238E27FC236}">
                      <a16:creationId xmlns:a16="http://schemas.microsoft.com/office/drawing/2014/main" id="{3E2438E5-283C-482F-804D-E5DD8FB9C93F}"/>
                    </a:ext>
                  </a:extLst>
                </p:cNvPr>
                <p:cNvSpPr/>
                <p:nvPr/>
              </p:nvSpPr>
              <p:spPr>
                <a:xfrm>
                  <a:off x="5318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1" name="Rectangle 3">
                  <a:extLst>
                    <a:ext uri="{FF2B5EF4-FFF2-40B4-BE49-F238E27FC236}">
                      <a16:creationId xmlns:a16="http://schemas.microsoft.com/office/drawing/2014/main" id="{4290CA86-0D99-403E-961D-D53787232047}"/>
                    </a:ext>
                  </a:extLst>
                </p:cNvPr>
                <p:cNvSpPr/>
                <p:nvPr/>
              </p:nvSpPr>
              <p:spPr>
                <a:xfrm>
                  <a:off x="5937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2" name="Rectangle 3">
                  <a:extLst>
                    <a:ext uri="{FF2B5EF4-FFF2-40B4-BE49-F238E27FC236}">
                      <a16:creationId xmlns:a16="http://schemas.microsoft.com/office/drawing/2014/main" id="{35E9049E-BF95-4A3C-9D69-BA808CCD77F5}"/>
                    </a:ext>
                  </a:extLst>
                </p:cNvPr>
                <p:cNvSpPr/>
                <p:nvPr/>
              </p:nvSpPr>
              <p:spPr>
                <a:xfrm>
                  <a:off x="6254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3" name="Rectangle 3">
                  <a:extLst>
                    <a:ext uri="{FF2B5EF4-FFF2-40B4-BE49-F238E27FC236}">
                      <a16:creationId xmlns:a16="http://schemas.microsoft.com/office/drawing/2014/main" id="{F7004A54-28AA-437A-8848-7138340D1FBD}"/>
                    </a:ext>
                  </a:extLst>
                </p:cNvPr>
                <p:cNvSpPr/>
                <p:nvPr/>
              </p:nvSpPr>
              <p:spPr>
                <a:xfrm>
                  <a:off x="68738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4" name="Rectangle 3">
                  <a:extLst>
                    <a:ext uri="{FF2B5EF4-FFF2-40B4-BE49-F238E27FC236}">
                      <a16:creationId xmlns:a16="http://schemas.microsoft.com/office/drawing/2014/main" id="{51979A90-1514-4003-B37A-7B1313DA3021}"/>
                    </a:ext>
                  </a:extLst>
                </p:cNvPr>
                <p:cNvSpPr/>
                <p:nvPr/>
              </p:nvSpPr>
              <p:spPr>
                <a:xfrm>
                  <a:off x="7191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5" name="Rectangle 3">
                  <a:extLst>
                    <a:ext uri="{FF2B5EF4-FFF2-40B4-BE49-F238E27FC236}">
                      <a16:creationId xmlns:a16="http://schemas.microsoft.com/office/drawing/2014/main" id="{21E8553A-B003-4BB5-BE29-BB416B1A6C1D}"/>
                    </a:ext>
                  </a:extLst>
                </p:cNvPr>
                <p:cNvSpPr/>
                <p:nvPr/>
              </p:nvSpPr>
              <p:spPr>
                <a:xfrm>
                  <a:off x="78105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6" name="Rectangle 3">
                  <a:extLst>
                    <a:ext uri="{FF2B5EF4-FFF2-40B4-BE49-F238E27FC236}">
                      <a16:creationId xmlns:a16="http://schemas.microsoft.com/office/drawing/2014/main" id="{99CD83ED-5212-41D5-9D94-04F436BBAA35}"/>
                    </a:ext>
                  </a:extLst>
                </p:cNvPr>
                <p:cNvSpPr/>
                <p:nvPr/>
              </p:nvSpPr>
              <p:spPr>
                <a:xfrm>
                  <a:off x="81280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7" name="Rectangle 3">
                  <a:extLst>
                    <a:ext uri="{FF2B5EF4-FFF2-40B4-BE49-F238E27FC236}">
                      <a16:creationId xmlns:a16="http://schemas.microsoft.com/office/drawing/2014/main" id="{6EF95454-2CFB-43A6-8F56-FA7B72991B01}"/>
                    </a:ext>
                  </a:extLst>
                </p:cNvPr>
                <p:cNvSpPr/>
                <p:nvPr/>
              </p:nvSpPr>
              <p:spPr>
                <a:xfrm>
                  <a:off x="8747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8" name="Rectangle 3">
                  <a:extLst>
                    <a:ext uri="{FF2B5EF4-FFF2-40B4-BE49-F238E27FC236}">
                      <a16:creationId xmlns:a16="http://schemas.microsoft.com/office/drawing/2014/main" id="{4C34ED0C-DDF9-4445-915F-08084C1E2F52}"/>
                    </a:ext>
                  </a:extLst>
                </p:cNvPr>
                <p:cNvSpPr/>
                <p:nvPr/>
              </p:nvSpPr>
              <p:spPr>
                <a:xfrm>
                  <a:off x="9064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89" name="Rectangle 3">
                  <a:extLst>
                    <a:ext uri="{FF2B5EF4-FFF2-40B4-BE49-F238E27FC236}">
                      <a16:creationId xmlns:a16="http://schemas.microsoft.com/office/drawing/2014/main" id="{DE3C1F7D-5BAC-47ED-8451-B934B65A7173}"/>
                    </a:ext>
                  </a:extLst>
                </p:cNvPr>
                <p:cNvSpPr/>
                <p:nvPr/>
              </p:nvSpPr>
              <p:spPr>
                <a:xfrm>
                  <a:off x="9683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90" name="Rectangle 3">
                  <a:extLst>
                    <a:ext uri="{FF2B5EF4-FFF2-40B4-BE49-F238E27FC236}">
                      <a16:creationId xmlns:a16="http://schemas.microsoft.com/office/drawing/2014/main" id="{5235C1DE-1FFC-4A62-9F71-A51E7D33F805}"/>
                    </a:ext>
                  </a:extLst>
                </p:cNvPr>
                <p:cNvSpPr/>
                <p:nvPr/>
              </p:nvSpPr>
              <p:spPr>
                <a:xfrm>
                  <a:off x="10001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91" name="Rectangle 3">
                  <a:extLst>
                    <a:ext uri="{FF2B5EF4-FFF2-40B4-BE49-F238E27FC236}">
                      <a16:creationId xmlns:a16="http://schemas.microsoft.com/office/drawing/2014/main" id="{F8F30EAB-E701-444A-8721-C13BD6041A69}"/>
                    </a:ext>
                  </a:extLst>
                </p:cNvPr>
                <p:cNvSpPr/>
                <p:nvPr/>
              </p:nvSpPr>
              <p:spPr>
                <a:xfrm>
                  <a:off x="10620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92" name="Rectangle 3">
                  <a:extLst>
                    <a:ext uri="{FF2B5EF4-FFF2-40B4-BE49-F238E27FC236}">
                      <a16:creationId xmlns:a16="http://schemas.microsoft.com/office/drawing/2014/main" id="{C08965DC-E923-47A0-BA4B-D2D9EC04CB10}"/>
                    </a:ext>
                  </a:extLst>
                </p:cNvPr>
                <p:cNvSpPr/>
                <p:nvPr/>
              </p:nvSpPr>
              <p:spPr>
                <a:xfrm>
                  <a:off x="109347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B9C19042-D53B-44E0-8D44-B756B4207AAC}"/>
                  </a:ext>
                </a:extLst>
              </p:cNvPr>
              <p:cNvGrpSpPr/>
              <p:nvPr/>
            </p:nvGrpSpPr>
            <p:grpSpPr>
              <a:xfrm>
                <a:off x="1254125" y="6978320"/>
                <a:ext cx="9680575" cy="180000"/>
                <a:chOff x="1254125" y="0"/>
                <a:chExt cx="9680575" cy="5588000"/>
              </a:xfrm>
            </p:grpSpPr>
            <p:sp>
              <p:nvSpPr>
                <p:cNvPr id="49" name="Rectangle 3">
                  <a:extLst>
                    <a:ext uri="{FF2B5EF4-FFF2-40B4-BE49-F238E27FC236}">
                      <a16:creationId xmlns:a16="http://schemas.microsoft.com/office/drawing/2014/main" id="{8041D91D-3049-42DE-B903-202EA776D83B}"/>
                    </a:ext>
                  </a:extLst>
                </p:cNvPr>
                <p:cNvSpPr/>
                <p:nvPr/>
              </p:nvSpPr>
              <p:spPr>
                <a:xfrm>
                  <a:off x="1254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0" name="Rectangle 3">
                  <a:extLst>
                    <a:ext uri="{FF2B5EF4-FFF2-40B4-BE49-F238E27FC236}">
                      <a16:creationId xmlns:a16="http://schemas.microsoft.com/office/drawing/2014/main" id="{B80EFC62-7C09-439B-B1B7-CE59C1868444}"/>
                    </a:ext>
                  </a:extLst>
                </p:cNvPr>
                <p:cNvSpPr/>
                <p:nvPr/>
              </p:nvSpPr>
              <p:spPr>
                <a:xfrm>
                  <a:off x="1571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1" name="Rectangle 3">
                  <a:extLst>
                    <a:ext uri="{FF2B5EF4-FFF2-40B4-BE49-F238E27FC236}">
                      <a16:creationId xmlns:a16="http://schemas.microsoft.com/office/drawing/2014/main" id="{4A80AC9F-5C72-48F0-B9D1-E3AB217D8F2C}"/>
                    </a:ext>
                  </a:extLst>
                </p:cNvPr>
                <p:cNvSpPr/>
                <p:nvPr/>
              </p:nvSpPr>
              <p:spPr>
                <a:xfrm>
                  <a:off x="2190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2" name="Rectangle 3">
                  <a:extLst>
                    <a:ext uri="{FF2B5EF4-FFF2-40B4-BE49-F238E27FC236}">
                      <a16:creationId xmlns:a16="http://schemas.microsoft.com/office/drawing/2014/main" id="{DA4AEF16-3B40-4CCD-BC98-26DF31E4CA00}"/>
                    </a:ext>
                  </a:extLst>
                </p:cNvPr>
                <p:cNvSpPr/>
                <p:nvPr/>
              </p:nvSpPr>
              <p:spPr>
                <a:xfrm>
                  <a:off x="2508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3" name="Rectangle 3">
                  <a:extLst>
                    <a:ext uri="{FF2B5EF4-FFF2-40B4-BE49-F238E27FC236}">
                      <a16:creationId xmlns:a16="http://schemas.microsoft.com/office/drawing/2014/main" id="{BCC7B7BD-64A8-4326-967D-EE3600935594}"/>
                    </a:ext>
                  </a:extLst>
                </p:cNvPr>
                <p:cNvSpPr/>
                <p:nvPr/>
              </p:nvSpPr>
              <p:spPr>
                <a:xfrm>
                  <a:off x="3127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4" name="Rectangle 3">
                  <a:extLst>
                    <a:ext uri="{FF2B5EF4-FFF2-40B4-BE49-F238E27FC236}">
                      <a16:creationId xmlns:a16="http://schemas.microsoft.com/office/drawing/2014/main" id="{EE881D72-3A24-47B7-936E-20DE51119D48}"/>
                    </a:ext>
                  </a:extLst>
                </p:cNvPr>
                <p:cNvSpPr/>
                <p:nvPr/>
              </p:nvSpPr>
              <p:spPr>
                <a:xfrm>
                  <a:off x="34448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5" name="Rectangle 3">
                  <a:extLst>
                    <a:ext uri="{FF2B5EF4-FFF2-40B4-BE49-F238E27FC236}">
                      <a16:creationId xmlns:a16="http://schemas.microsoft.com/office/drawing/2014/main" id="{962B0983-A72A-4164-8B11-FB14A0CB1D97}"/>
                    </a:ext>
                  </a:extLst>
                </p:cNvPr>
                <p:cNvSpPr/>
                <p:nvPr/>
              </p:nvSpPr>
              <p:spPr>
                <a:xfrm>
                  <a:off x="40640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6" name="Rectangle 3">
                  <a:extLst>
                    <a:ext uri="{FF2B5EF4-FFF2-40B4-BE49-F238E27FC236}">
                      <a16:creationId xmlns:a16="http://schemas.microsoft.com/office/drawing/2014/main" id="{C4D7CEB4-5FA0-4996-897D-953C2C95CD6F}"/>
                    </a:ext>
                  </a:extLst>
                </p:cNvPr>
                <p:cNvSpPr/>
                <p:nvPr/>
              </p:nvSpPr>
              <p:spPr>
                <a:xfrm>
                  <a:off x="43815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7" name="Rectangle 3">
                  <a:extLst>
                    <a:ext uri="{FF2B5EF4-FFF2-40B4-BE49-F238E27FC236}">
                      <a16:creationId xmlns:a16="http://schemas.microsoft.com/office/drawing/2014/main" id="{DFB3277D-EAB3-496B-8C83-AC978C71022E}"/>
                    </a:ext>
                  </a:extLst>
                </p:cNvPr>
                <p:cNvSpPr/>
                <p:nvPr/>
              </p:nvSpPr>
              <p:spPr>
                <a:xfrm>
                  <a:off x="5000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8" name="Rectangle 3">
                  <a:extLst>
                    <a:ext uri="{FF2B5EF4-FFF2-40B4-BE49-F238E27FC236}">
                      <a16:creationId xmlns:a16="http://schemas.microsoft.com/office/drawing/2014/main" id="{1C4FCFDF-1F35-4CA0-8C9D-26B9FABDA322}"/>
                    </a:ext>
                  </a:extLst>
                </p:cNvPr>
                <p:cNvSpPr/>
                <p:nvPr/>
              </p:nvSpPr>
              <p:spPr>
                <a:xfrm>
                  <a:off x="5318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59" name="Rectangle 3">
                  <a:extLst>
                    <a:ext uri="{FF2B5EF4-FFF2-40B4-BE49-F238E27FC236}">
                      <a16:creationId xmlns:a16="http://schemas.microsoft.com/office/drawing/2014/main" id="{BD6C014A-368F-47C0-BC71-7BDF0F7C828E}"/>
                    </a:ext>
                  </a:extLst>
                </p:cNvPr>
                <p:cNvSpPr/>
                <p:nvPr/>
              </p:nvSpPr>
              <p:spPr>
                <a:xfrm>
                  <a:off x="5937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0" name="Rectangle 3">
                  <a:extLst>
                    <a:ext uri="{FF2B5EF4-FFF2-40B4-BE49-F238E27FC236}">
                      <a16:creationId xmlns:a16="http://schemas.microsoft.com/office/drawing/2014/main" id="{A5825FE5-7EB0-4BEB-8BF7-4549D423DAF4}"/>
                    </a:ext>
                  </a:extLst>
                </p:cNvPr>
                <p:cNvSpPr/>
                <p:nvPr/>
              </p:nvSpPr>
              <p:spPr>
                <a:xfrm>
                  <a:off x="6254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1" name="Rectangle 3">
                  <a:extLst>
                    <a:ext uri="{FF2B5EF4-FFF2-40B4-BE49-F238E27FC236}">
                      <a16:creationId xmlns:a16="http://schemas.microsoft.com/office/drawing/2014/main" id="{6506885A-4C3D-4212-B589-C680AF7E12D1}"/>
                    </a:ext>
                  </a:extLst>
                </p:cNvPr>
                <p:cNvSpPr/>
                <p:nvPr/>
              </p:nvSpPr>
              <p:spPr>
                <a:xfrm>
                  <a:off x="68738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2" name="Rectangle 3">
                  <a:extLst>
                    <a:ext uri="{FF2B5EF4-FFF2-40B4-BE49-F238E27FC236}">
                      <a16:creationId xmlns:a16="http://schemas.microsoft.com/office/drawing/2014/main" id="{415F07B4-714E-4558-A72F-6279CF10C983}"/>
                    </a:ext>
                  </a:extLst>
                </p:cNvPr>
                <p:cNvSpPr/>
                <p:nvPr/>
              </p:nvSpPr>
              <p:spPr>
                <a:xfrm>
                  <a:off x="7191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3" name="Rectangle 3">
                  <a:extLst>
                    <a:ext uri="{FF2B5EF4-FFF2-40B4-BE49-F238E27FC236}">
                      <a16:creationId xmlns:a16="http://schemas.microsoft.com/office/drawing/2014/main" id="{FB2F4833-8283-4DF1-BBA3-32EA16B11499}"/>
                    </a:ext>
                  </a:extLst>
                </p:cNvPr>
                <p:cNvSpPr/>
                <p:nvPr/>
              </p:nvSpPr>
              <p:spPr>
                <a:xfrm>
                  <a:off x="78105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4" name="Rectangle 3">
                  <a:extLst>
                    <a:ext uri="{FF2B5EF4-FFF2-40B4-BE49-F238E27FC236}">
                      <a16:creationId xmlns:a16="http://schemas.microsoft.com/office/drawing/2014/main" id="{AB936E67-A743-4212-8724-58C43B049C0B}"/>
                    </a:ext>
                  </a:extLst>
                </p:cNvPr>
                <p:cNvSpPr/>
                <p:nvPr/>
              </p:nvSpPr>
              <p:spPr>
                <a:xfrm>
                  <a:off x="81280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5" name="Rectangle 3">
                  <a:extLst>
                    <a:ext uri="{FF2B5EF4-FFF2-40B4-BE49-F238E27FC236}">
                      <a16:creationId xmlns:a16="http://schemas.microsoft.com/office/drawing/2014/main" id="{A85D9569-4495-4E87-ABD7-4193F71893A2}"/>
                    </a:ext>
                  </a:extLst>
                </p:cNvPr>
                <p:cNvSpPr/>
                <p:nvPr/>
              </p:nvSpPr>
              <p:spPr>
                <a:xfrm>
                  <a:off x="87471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6" name="Rectangle 3">
                  <a:extLst>
                    <a:ext uri="{FF2B5EF4-FFF2-40B4-BE49-F238E27FC236}">
                      <a16:creationId xmlns:a16="http://schemas.microsoft.com/office/drawing/2014/main" id="{2EEE1FF2-AB92-40A9-9D5D-1DCE2BEAAC3C}"/>
                    </a:ext>
                  </a:extLst>
                </p:cNvPr>
                <p:cNvSpPr/>
                <p:nvPr/>
              </p:nvSpPr>
              <p:spPr>
                <a:xfrm>
                  <a:off x="906462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7" name="Rectangle 3">
                  <a:extLst>
                    <a:ext uri="{FF2B5EF4-FFF2-40B4-BE49-F238E27FC236}">
                      <a16:creationId xmlns:a16="http://schemas.microsoft.com/office/drawing/2014/main" id="{627ABA79-6C19-4B71-8CA0-91A4AC0C62D1}"/>
                    </a:ext>
                  </a:extLst>
                </p:cNvPr>
                <p:cNvSpPr/>
                <p:nvPr/>
              </p:nvSpPr>
              <p:spPr>
                <a:xfrm>
                  <a:off x="96837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8" name="Rectangle 3">
                  <a:extLst>
                    <a:ext uri="{FF2B5EF4-FFF2-40B4-BE49-F238E27FC236}">
                      <a16:creationId xmlns:a16="http://schemas.microsoft.com/office/drawing/2014/main" id="{62516C65-2A9F-4C69-8FF1-0F8966D17D52}"/>
                    </a:ext>
                  </a:extLst>
                </p:cNvPr>
                <p:cNvSpPr/>
                <p:nvPr/>
              </p:nvSpPr>
              <p:spPr>
                <a:xfrm>
                  <a:off x="1000125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69" name="Rectangle 3">
                  <a:extLst>
                    <a:ext uri="{FF2B5EF4-FFF2-40B4-BE49-F238E27FC236}">
                      <a16:creationId xmlns:a16="http://schemas.microsoft.com/office/drawing/2014/main" id="{85C46707-EBBA-4143-B70B-EDA6CB7688E3}"/>
                    </a:ext>
                  </a:extLst>
                </p:cNvPr>
                <p:cNvSpPr/>
                <p:nvPr/>
              </p:nvSpPr>
              <p:spPr>
                <a:xfrm>
                  <a:off x="10620375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  <p:sp>
              <p:nvSpPr>
                <p:cNvPr id="70" name="Rectangle 3">
                  <a:extLst>
                    <a:ext uri="{FF2B5EF4-FFF2-40B4-BE49-F238E27FC236}">
                      <a16:creationId xmlns:a16="http://schemas.microsoft.com/office/drawing/2014/main" id="{08BB1DF4-AC23-44CE-B683-03CEA166F664}"/>
                    </a:ext>
                  </a:extLst>
                </p:cNvPr>
                <p:cNvSpPr/>
                <p:nvPr/>
              </p:nvSpPr>
              <p:spPr>
                <a:xfrm>
                  <a:off x="10934700" y="0"/>
                  <a:ext cx="0" cy="5588000"/>
                </a:xfrm>
                <a:custGeom>
                  <a:avLst/>
                  <a:gdLst>
                    <a:gd name="connsiteX0" fmla="*/ 0 w 10922000"/>
                    <a:gd name="connsiteY0" fmla="*/ 0 h 5588000"/>
                    <a:gd name="connsiteX1" fmla="*/ 10922000 w 10922000"/>
                    <a:gd name="connsiteY1" fmla="*/ 0 h 5588000"/>
                    <a:gd name="connsiteX2" fmla="*/ 10922000 w 10922000"/>
                    <a:gd name="connsiteY2" fmla="*/ 5588000 h 5588000"/>
                    <a:gd name="connsiteX3" fmla="*/ 0 w 10922000"/>
                    <a:gd name="connsiteY3" fmla="*/ 5588000 h 5588000"/>
                    <a:gd name="connsiteX4" fmla="*/ 0 w 10922000"/>
                    <a:gd name="connsiteY4" fmla="*/ 0 h 5588000"/>
                    <a:gd name="connsiteX0" fmla="*/ 0 w 10922000"/>
                    <a:gd name="connsiteY0" fmla="*/ 0 h 5588000"/>
                    <a:gd name="connsiteX1" fmla="*/ 10922000 w 10922000"/>
                    <a:gd name="connsiteY1" fmla="*/ 5588000 h 5588000"/>
                    <a:gd name="connsiteX2" fmla="*/ 0 w 10922000"/>
                    <a:gd name="connsiteY2" fmla="*/ 5588000 h 5588000"/>
                    <a:gd name="connsiteX3" fmla="*/ 0 w 10922000"/>
                    <a:gd name="connsiteY3" fmla="*/ 0 h 5588000"/>
                    <a:gd name="connsiteX0" fmla="*/ 10922000 w 11013440"/>
                    <a:gd name="connsiteY0" fmla="*/ 5588000 h 5679440"/>
                    <a:gd name="connsiteX1" fmla="*/ 0 w 11013440"/>
                    <a:gd name="connsiteY1" fmla="*/ 5588000 h 5679440"/>
                    <a:gd name="connsiteX2" fmla="*/ 0 w 11013440"/>
                    <a:gd name="connsiteY2" fmla="*/ 0 h 5679440"/>
                    <a:gd name="connsiteX3" fmla="*/ 11013440 w 11013440"/>
                    <a:gd name="connsiteY3" fmla="*/ 5679440 h 5679440"/>
                    <a:gd name="connsiteX0" fmla="*/ 10922000 w 10922000"/>
                    <a:gd name="connsiteY0" fmla="*/ 5588000 h 5588000"/>
                    <a:gd name="connsiteX1" fmla="*/ 0 w 10922000"/>
                    <a:gd name="connsiteY1" fmla="*/ 5588000 h 5588000"/>
                    <a:gd name="connsiteX2" fmla="*/ 0 w 10922000"/>
                    <a:gd name="connsiteY2" fmla="*/ 0 h 5588000"/>
                    <a:gd name="connsiteX0" fmla="*/ 0 w 0"/>
                    <a:gd name="connsiteY0" fmla="*/ 5588000 h 5588000"/>
                    <a:gd name="connsiteX1" fmla="*/ 0 w 0"/>
                    <a:gd name="connsiteY1" fmla="*/ 0 h 558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588000">
                      <a:moveTo>
                        <a:pt x="0" y="5588000"/>
                      </a:moveTo>
                      <a:lnTo>
                        <a:pt x="0" y="0"/>
                      </a:lnTo>
                    </a:path>
                  </a:pathLst>
                </a:custGeom>
                <a:solidFill>
                  <a:srgbClr val="FF0096">
                    <a:alpha val="0"/>
                  </a:srgbClr>
                </a:solidFill>
                <a:ln w="3175" cap="flat" cmpd="sng" algn="ctr">
                  <a:solidFill>
                    <a:srgbClr val="FF0096">
                      <a:alpha val="5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1800"/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584D9B4-4A3D-4683-90E9-914B106D5226}"/>
                </a:ext>
              </a:extLst>
            </p:cNvPr>
            <p:cNvGrpSpPr/>
            <p:nvPr/>
          </p:nvGrpSpPr>
          <p:grpSpPr>
            <a:xfrm>
              <a:off x="-300320" y="-300320"/>
              <a:ext cx="12792640" cy="7458640"/>
              <a:chOff x="-300320" y="-300320"/>
              <a:chExt cx="12792640" cy="7458640"/>
            </a:xfrm>
          </p:grpSpPr>
          <p:sp>
            <p:nvSpPr>
              <p:cNvPr id="39" name="Rectangle 3">
                <a:extLst>
                  <a:ext uri="{FF2B5EF4-FFF2-40B4-BE49-F238E27FC236}">
                    <a16:creationId xmlns:a16="http://schemas.microsoft.com/office/drawing/2014/main" id="{3E739766-3D2D-411A-A3E4-578FF726474D}"/>
                  </a:ext>
                </a:extLst>
              </p:cNvPr>
              <p:cNvSpPr/>
              <p:nvPr/>
            </p:nvSpPr>
            <p:spPr>
              <a:xfrm>
                <a:off x="635000" y="-300320"/>
                <a:ext cx="0" cy="18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0" name="Rectangle 3">
                <a:extLst>
                  <a:ext uri="{FF2B5EF4-FFF2-40B4-BE49-F238E27FC236}">
                    <a16:creationId xmlns:a16="http://schemas.microsoft.com/office/drawing/2014/main" id="{58113828-AD5A-4547-ABE7-A92638A613B7}"/>
                  </a:ext>
                </a:extLst>
              </p:cNvPr>
              <p:cNvSpPr/>
              <p:nvPr/>
            </p:nvSpPr>
            <p:spPr>
              <a:xfrm>
                <a:off x="11557000" y="-300320"/>
                <a:ext cx="0" cy="18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1" name="Rectangle 3">
                <a:extLst>
                  <a:ext uri="{FF2B5EF4-FFF2-40B4-BE49-F238E27FC236}">
                    <a16:creationId xmlns:a16="http://schemas.microsoft.com/office/drawing/2014/main" id="{F8161945-E218-4117-90BE-A076972A31BA}"/>
                  </a:ext>
                </a:extLst>
              </p:cNvPr>
              <p:cNvSpPr/>
              <p:nvPr/>
            </p:nvSpPr>
            <p:spPr>
              <a:xfrm>
                <a:off x="635000" y="6978320"/>
                <a:ext cx="0" cy="18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2" name="Rectangle 3">
                <a:extLst>
                  <a:ext uri="{FF2B5EF4-FFF2-40B4-BE49-F238E27FC236}">
                    <a16:creationId xmlns:a16="http://schemas.microsoft.com/office/drawing/2014/main" id="{FCDBF26A-6458-4C84-8A50-44273B4B24CB}"/>
                  </a:ext>
                </a:extLst>
              </p:cNvPr>
              <p:cNvSpPr/>
              <p:nvPr/>
            </p:nvSpPr>
            <p:spPr>
              <a:xfrm>
                <a:off x="11557000" y="6978320"/>
                <a:ext cx="0" cy="18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3" name="Rectangle 2">
                <a:extLst>
                  <a:ext uri="{FF2B5EF4-FFF2-40B4-BE49-F238E27FC236}">
                    <a16:creationId xmlns:a16="http://schemas.microsoft.com/office/drawing/2014/main" id="{45721340-C751-4272-A188-BEA2BE02AA6F}"/>
                  </a:ext>
                </a:extLst>
              </p:cNvPr>
              <p:cNvSpPr/>
              <p:nvPr/>
            </p:nvSpPr>
            <p:spPr>
              <a:xfrm>
                <a:off x="-300320" y="635000"/>
                <a:ext cx="180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4" name="Rectangle 2">
                <a:extLst>
                  <a:ext uri="{FF2B5EF4-FFF2-40B4-BE49-F238E27FC236}">
                    <a16:creationId xmlns:a16="http://schemas.microsoft.com/office/drawing/2014/main" id="{67A4AB63-8181-40BF-990D-A0F9716CD802}"/>
                  </a:ext>
                </a:extLst>
              </p:cNvPr>
              <p:cNvSpPr/>
              <p:nvPr/>
            </p:nvSpPr>
            <p:spPr>
              <a:xfrm>
                <a:off x="-300320" y="6223000"/>
                <a:ext cx="180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5" name="Rectangle 2">
                <a:extLst>
                  <a:ext uri="{FF2B5EF4-FFF2-40B4-BE49-F238E27FC236}">
                    <a16:creationId xmlns:a16="http://schemas.microsoft.com/office/drawing/2014/main" id="{29472683-A457-4980-AEFC-60BB1E3D5A96}"/>
                  </a:ext>
                </a:extLst>
              </p:cNvPr>
              <p:cNvSpPr/>
              <p:nvPr/>
            </p:nvSpPr>
            <p:spPr>
              <a:xfrm>
                <a:off x="12312320" y="635000"/>
                <a:ext cx="180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46" name="Rectangle 2">
                <a:extLst>
                  <a:ext uri="{FF2B5EF4-FFF2-40B4-BE49-F238E27FC236}">
                    <a16:creationId xmlns:a16="http://schemas.microsoft.com/office/drawing/2014/main" id="{CD2B51BB-9C0E-400C-A6CA-12513FDAF46D}"/>
                  </a:ext>
                </a:extLst>
              </p:cNvPr>
              <p:cNvSpPr/>
              <p:nvPr/>
            </p:nvSpPr>
            <p:spPr>
              <a:xfrm>
                <a:off x="12312320" y="6223000"/>
                <a:ext cx="180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</p:grpSp>
      <p:grpSp>
        <p:nvGrpSpPr>
          <p:cNvPr id="102" name="Centermarks">
            <a:extLst>
              <a:ext uri="{FF2B5EF4-FFF2-40B4-BE49-F238E27FC236}">
                <a16:creationId xmlns:a16="http://schemas.microsoft.com/office/drawing/2014/main" id="{B481628F-0353-48AE-A070-A2563BBEF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67620" y="-480320"/>
            <a:ext cx="13139940" cy="7818640"/>
            <a:chOff x="-467620" y="-480320"/>
            <a:chExt cx="13139940" cy="781864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E6158A2-C789-4121-B703-768A6595B922}"/>
                </a:ext>
              </a:extLst>
            </p:cNvPr>
            <p:cNvGrpSpPr/>
            <p:nvPr/>
          </p:nvGrpSpPr>
          <p:grpSpPr>
            <a:xfrm>
              <a:off x="6096000" y="-480320"/>
              <a:ext cx="0" cy="7818640"/>
              <a:chOff x="6407150" y="-327920"/>
              <a:chExt cx="0" cy="7818640"/>
            </a:xfrm>
          </p:grpSpPr>
          <p:sp>
            <p:nvSpPr>
              <p:cNvPr id="96" name="Rectangle 3">
                <a:extLst>
                  <a:ext uri="{FF2B5EF4-FFF2-40B4-BE49-F238E27FC236}">
                    <a16:creationId xmlns:a16="http://schemas.microsoft.com/office/drawing/2014/main" id="{0ABB1847-6139-40BB-BF2B-86994AF601C5}"/>
                  </a:ext>
                </a:extLst>
              </p:cNvPr>
              <p:cNvSpPr/>
              <p:nvPr/>
            </p:nvSpPr>
            <p:spPr>
              <a:xfrm>
                <a:off x="6407150" y="-32792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lgDash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97" name="Rectangle 3">
                <a:extLst>
                  <a:ext uri="{FF2B5EF4-FFF2-40B4-BE49-F238E27FC236}">
                    <a16:creationId xmlns:a16="http://schemas.microsoft.com/office/drawing/2014/main" id="{2A2F185F-5502-4E68-878B-1D658D6B05F6}"/>
                  </a:ext>
                </a:extLst>
              </p:cNvPr>
              <p:cNvSpPr/>
              <p:nvPr/>
            </p:nvSpPr>
            <p:spPr>
              <a:xfrm>
                <a:off x="6407150" y="713072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lgDash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EA75365-FC78-414E-AA7C-A84AD10FECC8}"/>
                </a:ext>
              </a:extLst>
            </p:cNvPr>
            <p:cNvGrpSpPr/>
            <p:nvPr/>
          </p:nvGrpSpPr>
          <p:grpSpPr>
            <a:xfrm rot="5400000">
              <a:off x="6102350" y="-3140970"/>
              <a:ext cx="0" cy="13139940"/>
              <a:chOff x="6407150" y="-5649220"/>
              <a:chExt cx="0" cy="13139940"/>
            </a:xfrm>
          </p:grpSpPr>
          <p:sp>
            <p:nvSpPr>
              <p:cNvPr id="100" name="Rectangle 3">
                <a:extLst>
                  <a:ext uri="{FF2B5EF4-FFF2-40B4-BE49-F238E27FC236}">
                    <a16:creationId xmlns:a16="http://schemas.microsoft.com/office/drawing/2014/main" id="{8620625C-F50D-40A8-8205-9A7C3F92AD54}"/>
                  </a:ext>
                </a:extLst>
              </p:cNvPr>
              <p:cNvSpPr/>
              <p:nvPr/>
            </p:nvSpPr>
            <p:spPr>
              <a:xfrm>
                <a:off x="6407150" y="-564922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lgDash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01" name="Rectangle 3">
                <a:extLst>
                  <a:ext uri="{FF2B5EF4-FFF2-40B4-BE49-F238E27FC236}">
                    <a16:creationId xmlns:a16="http://schemas.microsoft.com/office/drawing/2014/main" id="{B8E7D18A-43CC-4A7F-BAC4-AF00D911FCAF}"/>
                  </a:ext>
                </a:extLst>
              </p:cNvPr>
              <p:cNvSpPr/>
              <p:nvPr/>
            </p:nvSpPr>
            <p:spPr>
              <a:xfrm>
                <a:off x="6407150" y="713072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lgDash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</p:grpSp>
      <p:grpSp>
        <p:nvGrpSpPr>
          <p:cNvPr id="103" name="Grid-12col_25gut" hidden="1">
            <a:extLst>
              <a:ext uri="{FF2B5EF4-FFF2-40B4-BE49-F238E27FC236}">
                <a16:creationId xmlns:a16="http://schemas.microsoft.com/office/drawing/2014/main" id="{9650104C-ABA9-4BCA-93BE-4088560C1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5006" y="635000"/>
            <a:ext cx="10922000" cy="5588000"/>
            <a:chOff x="635000" y="635000"/>
            <a:chExt cx="10922000" cy="5588000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5CA3CDD0-DC9D-4A95-9E0B-E0DC7A7ED81D}"/>
                </a:ext>
              </a:extLst>
            </p:cNvPr>
            <p:cNvGrpSpPr/>
            <p:nvPr/>
          </p:nvGrpSpPr>
          <p:grpSpPr>
            <a:xfrm>
              <a:off x="635000" y="635000"/>
              <a:ext cx="10922000" cy="5588000"/>
              <a:chOff x="635000" y="0"/>
              <a:chExt cx="10922000" cy="5588000"/>
            </a:xfrm>
          </p:grpSpPr>
          <p:sp>
            <p:nvSpPr>
              <p:cNvPr id="109" name="Rectangle 3">
                <a:extLst>
                  <a:ext uri="{FF2B5EF4-FFF2-40B4-BE49-F238E27FC236}">
                    <a16:creationId xmlns:a16="http://schemas.microsoft.com/office/drawing/2014/main" id="{A58DE3C4-F446-4B88-9CF9-CF626BDB91AD}"/>
                  </a:ext>
                </a:extLst>
              </p:cNvPr>
              <p:cNvSpPr/>
              <p:nvPr/>
            </p:nvSpPr>
            <p:spPr>
              <a:xfrm>
                <a:off x="6350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0" name="Rectangle 3">
                <a:extLst>
                  <a:ext uri="{FF2B5EF4-FFF2-40B4-BE49-F238E27FC236}">
                    <a16:creationId xmlns:a16="http://schemas.microsoft.com/office/drawing/2014/main" id="{C1AA56EB-81C0-4572-BFF8-DB1C4AE94130}"/>
                  </a:ext>
                </a:extLst>
              </p:cNvPr>
              <p:cNvSpPr/>
              <p:nvPr/>
            </p:nvSpPr>
            <p:spPr>
              <a:xfrm>
                <a:off x="12541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1" name="Rectangle 3">
                <a:extLst>
                  <a:ext uri="{FF2B5EF4-FFF2-40B4-BE49-F238E27FC236}">
                    <a16:creationId xmlns:a16="http://schemas.microsoft.com/office/drawing/2014/main" id="{7E3F438A-331F-4FEF-B2D2-C914F1BEB1D9}"/>
                  </a:ext>
                </a:extLst>
              </p:cNvPr>
              <p:cNvSpPr/>
              <p:nvPr/>
            </p:nvSpPr>
            <p:spPr>
              <a:xfrm>
                <a:off x="15716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2" name="Rectangle 3">
                <a:extLst>
                  <a:ext uri="{FF2B5EF4-FFF2-40B4-BE49-F238E27FC236}">
                    <a16:creationId xmlns:a16="http://schemas.microsoft.com/office/drawing/2014/main" id="{2A4E91D9-5815-4A08-BAF2-B2B3DC93C56A}"/>
                  </a:ext>
                </a:extLst>
              </p:cNvPr>
              <p:cNvSpPr/>
              <p:nvPr/>
            </p:nvSpPr>
            <p:spPr>
              <a:xfrm>
                <a:off x="21907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3" name="Rectangle 3">
                <a:extLst>
                  <a:ext uri="{FF2B5EF4-FFF2-40B4-BE49-F238E27FC236}">
                    <a16:creationId xmlns:a16="http://schemas.microsoft.com/office/drawing/2014/main" id="{A58A6DC5-6351-4ADE-AE23-64F02E138C60}"/>
                  </a:ext>
                </a:extLst>
              </p:cNvPr>
              <p:cNvSpPr/>
              <p:nvPr/>
            </p:nvSpPr>
            <p:spPr>
              <a:xfrm>
                <a:off x="25082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4" name="Rectangle 3">
                <a:extLst>
                  <a:ext uri="{FF2B5EF4-FFF2-40B4-BE49-F238E27FC236}">
                    <a16:creationId xmlns:a16="http://schemas.microsoft.com/office/drawing/2014/main" id="{CC5AC4D4-D6AC-4BC5-BE98-292C0B381ADC}"/>
                  </a:ext>
                </a:extLst>
              </p:cNvPr>
              <p:cNvSpPr/>
              <p:nvPr/>
            </p:nvSpPr>
            <p:spPr>
              <a:xfrm>
                <a:off x="312737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5" name="Rectangle 3">
                <a:extLst>
                  <a:ext uri="{FF2B5EF4-FFF2-40B4-BE49-F238E27FC236}">
                    <a16:creationId xmlns:a16="http://schemas.microsoft.com/office/drawing/2014/main" id="{34856092-5D30-490D-B292-94EEDDB0BC25}"/>
                  </a:ext>
                </a:extLst>
              </p:cNvPr>
              <p:cNvSpPr/>
              <p:nvPr/>
            </p:nvSpPr>
            <p:spPr>
              <a:xfrm>
                <a:off x="344487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6" name="Rectangle 3">
                <a:extLst>
                  <a:ext uri="{FF2B5EF4-FFF2-40B4-BE49-F238E27FC236}">
                    <a16:creationId xmlns:a16="http://schemas.microsoft.com/office/drawing/2014/main" id="{CDEF51CF-022D-4A97-BB14-35CBB8AFBA92}"/>
                  </a:ext>
                </a:extLst>
              </p:cNvPr>
              <p:cNvSpPr/>
              <p:nvPr/>
            </p:nvSpPr>
            <p:spPr>
              <a:xfrm>
                <a:off x="40640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7" name="Rectangle 3">
                <a:extLst>
                  <a:ext uri="{FF2B5EF4-FFF2-40B4-BE49-F238E27FC236}">
                    <a16:creationId xmlns:a16="http://schemas.microsoft.com/office/drawing/2014/main" id="{62A8C6FA-E8B3-461E-ABDB-42A3580E1D17}"/>
                  </a:ext>
                </a:extLst>
              </p:cNvPr>
              <p:cNvSpPr/>
              <p:nvPr/>
            </p:nvSpPr>
            <p:spPr>
              <a:xfrm>
                <a:off x="43815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8" name="Rectangle 3">
                <a:extLst>
                  <a:ext uri="{FF2B5EF4-FFF2-40B4-BE49-F238E27FC236}">
                    <a16:creationId xmlns:a16="http://schemas.microsoft.com/office/drawing/2014/main" id="{9A638844-D85F-4BAD-87BC-378AE0DE95E7}"/>
                  </a:ext>
                </a:extLst>
              </p:cNvPr>
              <p:cNvSpPr/>
              <p:nvPr/>
            </p:nvSpPr>
            <p:spPr>
              <a:xfrm>
                <a:off x="50006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19" name="Rectangle 3">
                <a:extLst>
                  <a:ext uri="{FF2B5EF4-FFF2-40B4-BE49-F238E27FC236}">
                    <a16:creationId xmlns:a16="http://schemas.microsoft.com/office/drawing/2014/main" id="{5403A344-A066-4844-B67B-F2C2E57DB46A}"/>
                  </a:ext>
                </a:extLst>
              </p:cNvPr>
              <p:cNvSpPr/>
              <p:nvPr/>
            </p:nvSpPr>
            <p:spPr>
              <a:xfrm>
                <a:off x="53181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0" name="Rectangle 3">
                <a:extLst>
                  <a:ext uri="{FF2B5EF4-FFF2-40B4-BE49-F238E27FC236}">
                    <a16:creationId xmlns:a16="http://schemas.microsoft.com/office/drawing/2014/main" id="{D8DADAC4-BDAB-48CC-A9ED-3EE358538CBE}"/>
                  </a:ext>
                </a:extLst>
              </p:cNvPr>
              <p:cNvSpPr/>
              <p:nvPr/>
            </p:nvSpPr>
            <p:spPr>
              <a:xfrm>
                <a:off x="59372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1" name="Rectangle 3">
                <a:extLst>
                  <a:ext uri="{FF2B5EF4-FFF2-40B4-BE49-F238E27FC236}">
                    <a16:creationId xmlns:a16="http://schemas.microsoft.com/office/drawing/2014/main" id="{CF52F8C2-2B66-4BE1-A650-5801376B1C97}"/>
                  </a:ext>
                </a:extLst>
              </p:cNvPr>
              <p:cNvSpPr/>
              <p:nvPr/>
            </p:nvSpPr>
            <p:spPr>
              <a:xfrm>
                <a:off x="62547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2" name="Rectangle 3">
                <a:extLst>
                  <a:ext uri="{FF2B5EF4-FFF2-40B4-BE49-F238E27FC236}">
                    <a16:creationId xmlns:a16="http://schemas.microsoft.com/office/drawing/2014/main" id="{B6E50101-B5C5-46EC-B875-A6D2BE19151F}"/>
                  </a:ext>
                </a:extLst>
              </p:cNvPr>
              <p:cNvSpPr/>
              <p:nvPr/>
            </p:nvSpPr>
            <p:spPr>
              <a:xfrm>
                <a:off x="687387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3" name="Rectangle 3">
                <a:extLst>
                  <a:ext uri="{FF2B5EF4-FFF2-40B4-BE49-F238E27FC236}">
                    <a16:creationId xmlns:a16="http://schemas.microsoft.com/office/drawing/2014/main" id="{FDAB2746-15F9-4C31-B883-221D35A45F4A}"/>
                  </a:ext>
                </a:extLst>
              </p:cNvPr>
              <p:cNvSpPr/>
              <p:nvPr/>
            </p:nvSpPr>
            <p:spPr>
              <a:xfrm>
                <a:off x="719137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4" name="Rectangle 3">
                <a:extLst>
                  <a:ext uri="{FF2B5EF4-FFF2-40B4-BE49-F238E27FC236}">
                    <a16:creationId xmlns:a16="http://schemas.microsoft.com/office/drawing/2014/main" id="{6009210F-E2FD-4D03-B4EA-72F0D62D1FBA}"/>
                  </a:ext>
                </a:extLst>
              </p:cNvPr>
              <p:cNvSpPr/>
              <p:nvPr/>
            </p:nvSpPr>
            <p:spPr>
              <a:xfrm>
                <a:off x="78105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5" name="Rectangle 3">
                <a:extLst>
                  <a:ext uri="{FF2B5EF4-FFF2-40B4-BE49-F238E27FC236}">
                    <a16:creationId xmlns:a16="http://schemas.microsoft.com/office/drawing/2014/main" id="{A3E83874-3C3C-4772-8B38-1EFCCBF3229F}"/>
                  </a:ext>
                </a:extLst>
              </p:cNvPr>
              <p:cNvSpPr/>
              <p:nvPr/>
            </p:nvSpPr>
            <p:spPr>
              <a:xfrm>
                <a:off x="81280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6" name="Rectangle 3">
                <a:extLst>
                  <a:ext uri="{FF2B5EF4-FFF2-40B4-BE49-F238E27FC236}">
                    <a16:creationId xmlns:a16="http://schemas.microsoft.com/office/drawing/2014/main" id="{635134B5-C41E-4081-A2D3-DFEFACE2C864}"/>
                  </a:ext>
                </a:extLst>
              </p:cNvPr>
              <p:cNvSpPr/>
              <p:nvPr/>
            </p:nvSpPr>
            <p:spPr>
              <a:xfrm>
                <a:off x="87471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7" name="Rectangle 3">
                <a:extLst>
                  <a:ext uri="{FF2B5EF4-FFF2-40B4-BE49-F238E27FC236}">
                    <a16:creationId xmlns:a16="http://schemas.microsoft.com/office/drawing/2014/main" id="{F05697B0-8AE4-4299-A869-B45C406A963D}"/>
                  </a:ext>
                </a:extLst>
              </p:cNvPr>
              <p:cNvSpPr/>
              <p:nvPr/>
            </p:nvSpPr>
            <p:spPr>
              <a:xfrm>
                <a:off x="906462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8" name="Rectangle 3">
                <a:extLst>
                  <a:ext uri="{FF2B5EF4-FFF2-40B4-BE49-F238E27FC236}">
                    <a16:creationId xmlns:a16="http://schemas.microsoft.com/office/drawing/2014/main" id="{95C0FAFB-4CBD-4680-B198-48D9AE36D3A9}"/>
                  </a:ext>
                </a:extLst>
              </p:cNvPr>
              <p:cNvSpPr/>
              <p:nvPr/>
            </p:nvSpPr>
            <p:spPr>
              <a:xfrm>
                <a:off x="96837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29" name="Rectangle 3">
                <a:extLst>
                  <a:ext uri="{FF2B5EF4-FFF2-40B4-BE49-F238E27FC236}">
                    <a16:creationId xmlns:a16="http://schemas.microsoft.com/office/drawing/2014/main" id="{5CC66913-DFCC-4F38-A2CF-67C2B77528B0}"/>
                  </a:ext>
                </a:extLst>
              </p:cNvPr>
              <p:cNvSpPr/>
              <p:nvPr/>
            </p:nvSpPr>
            <p:spPr>
              <a:xfrm>
                <a:off x="1000125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30" name="Rectangle 3">
                <a:extLst>
                  <a:ext uri="{FF2B5EF4-FFF2-40B4-BE49-F238E27FC236}">
                    <a16:creationId xmlns:a16="http://schemas.microsoft.com/office/drawing/2014/main" id="{EFE8CEF2-9BAC-4BD4-BADE-7D26EDEA3F38}"/>
                  </a:ext>
                </a:extLst>
              </p:cNvPr>
              <p:cNvSpPr/>
              <p:nvPr/>
            </p:nvSpPr>
            <p:spPr>
              <a:xfrm>
                <a:off x="10620375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31" name="Rectangle 3">
                <a:extLst>
                  <a:ext uri="{FF2B5EF4-FFF2-40B4-BE49-F238E27FC236}">
                    <a16:creationId xmlns:a16="http://schemas.microsoft.com/office/drawing/2014/main" id="{6AE1D900-9DB5-4DFF-AB65-4F4CE67652BB}"/>
                  </a:ext>
                </a:extLst>
              </p:cNvPr>
              <p:cNvSpPr/>
              <p:nvPr/>
            </p:nvSpPr>
            <p:spPr>
              <a:xfrm>
                <a:off x="109347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32" name="Rectangle 3">
                <a:extLst>
                  <a:ext uri="{FF2B5EF4-FFF2-40B4-BE49-F238E27FC236}">
                    <a16:creationId xmlns:a16="http://schemas.microsoft.com/office/drawing/2014/main" id="{3D158AD5-E233-45D0-93F9-F45C38F1D69D}"/>
                  </a:ext>
                </a:extLst>
              </p:cNvPr>
              <p:cNvSpPr/>
              <p:nvPr/>
            </p:nvSpPr>
            <p:spPr>
              <a:xfrm>
                <a:off x="11557000" y="0"/>
                <a:ext cx="0" cy="5588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FAB08189-D68A-43BA-B475-F2DD7F0ECF65}"/>
                </a:ext>
              </a:extLst>
            </p:cNvPr>
            <p:cNvGrpSpPr/>
            <p:nvPr/>
          </p:nvGrpSpPr>
          <p:grpSpPr>
            <a:xfrm>
              <a:off x="635000" y="635000"/>
              <a:ext cx="10922000" cy="5588000"/>
              <a:chOff x="635000" y="635000"/>
              <a:chExt cx="10922000" cy="5588000"/>
            </a:xfrm>
          </p:grpSpPr>
          <p:sp>
            <p:nvSpPr>
              <p:cNvPr id="107" name="Rectangle 2">
                <a:extLst>
                  <a:ext uri="{FF2B5EF4-FFF2-40B4-BE49-F238E27FC236}">
                    <a16:creationId xmlns:a16="http://schemas.microsoft.com/office/drawing/2014/main" id="{2F8C43A8-4C01-413E-9734-C621C8D3DCB8}"/>
                  </a:ext>
                </a:extLst>
              </p:cNvPr>
              <p:cNvSpPr/>
              <p:nvPr/>
            </p:nvSpPr>
            <p:spPr>
              <a:xfrm>
                <a:off x="635000" y="635000"/>
                <a:ext cx="10922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08" name="Rectangle 2">
                <a:extLst>
                  <a:ext uri="{FF2B5EF4-FFF2-40B4-BE49-F238E27FC236}">
                    <a16:creationId xmlns:a16="http://schemas.microsoft.com/office/drawing/2014/main" id="{9576B277-EDFA-4380-93D2-F64ACD393C24}"/>
                  </a:ext>
                </a:extLst>
              </p:cNvPr>
              <p:cNvSpPr/>
              <p:nvPr/>
            </p:nvSpPr>
            <p:spPr>
              <a:xfrm>
                <a:off x="635000" y="6223000"/>
                <a:ext cx="10922000" cy="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5588000 h 5679440"/>
                  <a:gd name="connsiteX1" fmla="*/ 0 w 10922000"/>
                  <a:gd name="connsiteY1" fmla="*/ 0 h 5679440"/>
                  <a:gd name="connsiteX2" fmla="*/ 10922000 w 10922000"/>
                  <a:gd name="connsiteY2" fmla="*/ 0 h 5679440"/>
                  <a:gd name="connsiteX3" fmla="*/ 10922000 w 10922000"/>
                  <a:gd name="connsiteY3" fmla="*/ 5588000 h 5679440"/>
                  <a:gd name="connsiteX4" fmla="*/ 91440 w 10922000"/>
                  <a:gd name="connsiteY4" fmla="*/ 5679440 h 5679440"/>
                  <a:gd name="connsiteX0" fmla="*/ 0 w 10922000"/>
                  <a:gd name="connsiteY0" fmla="*/ 5588000 h 5588000"/>
                  <a:gd name="connsiteX1" fmla="*/ 0 w 10922000"/>
                  <a:gd name="connsiteY1" fmla="*/ 0 h 5588000"/>
                  <a:gd name="connsiteX2" fmla="*/ 10922000 w 10922000"/>
                  <a:gd name="connsiteY2" fmla="*/ 0 h 5588000"/>
                  <a:gd name="connsiteX3" fmla="*/ 10922000 w 10922000"/>
                  <a:gd name="connsiteY3" fmla="*/ 5588000 h 5588000"/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0" fmla="*/ 0 w 10922000"/>
                  <a:gd name="connsiteY0" fmla="*/ 0 h 0"/>
                  <a:gd name="connsiteX1" fmla="*/ 10922000 w 1092200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922000">
                    <a:moveTo>
                      <a:pt x="0" y="0"/>
                    </a:moveTo>
                    <a:lnTo>
                      <a:pt x="1092200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3175" cap="flat" cmpd="sng" algn="ctr">
                <a:solidFill>
                  <a:srgbClr val="FF0096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</p:grpSp>
      <p:grpSp>
        <p:nvGrpSpPr>
          <p:cNvPr id="14" name="ContentMarks">
            <a:extLst>
              <a:ext uri="{FF2B5EF4-FFF2-40B4-BE49-F238E27FC236}">
                <a16:creationId xmlns:a16="http://schemas.microsoft.com/office/drawing/2014/main" id="{1772A38C-1560-46D4-A712-3529C8C71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80320" y="1573264"/>
            <a:ext cx="13097599" cy="4207256"/>
            <a:chOff x="-480320" y="1573264"/>
            <a:chExt cx="13097599" cy="420725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4E5D326-7DDB-40F4-B69A-7B174D8F90F0}"/>
                </a:ext>
              </a:extLst>
            </p:cNvPr>
            <p:cNvGrpSpPr/>
            <p:nvPr userDrawn="1"/>
          </p:nvGrpSpPr>
          <p:grpSpPr>
            <a:xfrm>
              <a:off x="-480320" y="5422900"/>
              <a:ext cx="13084250" cy="0"/>
              <a:chOff x="-480320" y="5422900"/>
              <a:chExt cx="13084250" cy="0"/>
            </a:xfrm>
          </p:grpSpPr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B8049DA0-8D9F-41C1-9A5E-4DEFB387C68F}"/>
                  </a:ext>
                </a:extLst>
              </p:cNvPr>
              <p:cNvSpPr/>
              <p:nvPr userDrawn="1"/>
            </p:nvSpPr>
            <p:spPr>
              <a:xfrm rot="5400000">
                <a:off x="1242393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35" name="Rectangle 3">
                <a:extLst>
                  <a:ext uri="{FF2B5EF4-FFF2-40B4-BE49-F238E27FC236}">
                    <a16:creationId xmlns:a16="http://schemas.microsoft.com/office/drawing/2014/main" id="{7A8DBF2E-E467-416B-8CEC-6E1F4D111D8B}"/>
                  </a:ext>
                </a:extLst>
              </p:cNvPr>
              <p:cNvSpPr/>
              <p:nvPr userDrawn="1"/>
            </p:nvSpPr>
            <p:spPr>
              <a:xfrm rot="5400000">
                <a:off x="-30032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5200224-9B58-4F85-8197-D6018928E99C}"/>
                </a:ext>
              </a:extLst>
            </p:cNvPr>
            <p:cNvGrpSpPr/>
            <p:nvPr userDrawn="1"/>
          </p:nvGrpSpPr>
          <p:grpSpPr>
            <a:xfrm>
              <a:off x="-480320" y="1573264"/>
              <a:ext cx="13084250" cy="267067"/>
              <a:chOff x="-480320" y="5475041"/>
              <a:chExt cx="13084250" cy="267067"/>
            </a:xfrm>
          </p:grpSpPr>
          <p:sp>
            <p:nvSpPr>
              <p:cNvPr id="137" name="Rectangle 3">
                <a:extLst>
                  <a:ext uri="{FF2B5EF4-FFF2-40B4-BE49-F238E27FC236}">
                    <a16:creationId xmlns:a16="http://schemas.microsoft.com/office/drawing/2014/main" id="{57F179E3-7FE4-432F-AE10-BC2388DFA663}"/>
                  </a:ext>
                </a:extLst>
              </p:cNvPr>
              <p:cNvSpPr/>
              <p:nvPr userDrawn="1"/>
            </p:nvSpPr>
            <p:spPr>
              <a:xfrm rot="5400000">
                <a:off x="12423930" y="5295041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38" name="Rectangle 3">
                <a:extLst>
                  <a:ext uri="{FF2B5EF4-FFF2-40B4-BE49-F238E27FC236}">
                    <a16:creationId xmlns:a16="http://schemas.microsoft.com/office/drawing/2014/main" id="{0E20C13E-B647-4708-AF6E-E577F084D731}"/>
                  </a:ext>
                </a:extLst>
              </p:cNvPr>
              <p:cNvSpPr/>
              <p:nvPr userDrawn="1"/>
            </p:nvSpPr>
            <p:spPr>
              <a:xfrm rot="5400000">
                <a:off x="-300320" y="5295041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8" name="Rectangle 3">
                <a:extLst>
                  <a:ext uri="{FF2B5EF4-FFF2-40B4-BE49-F238E27FC236}">
                    <a16:creationId xmlns:a16="http://schemas.microsoft.com/office/drawing/2014/main" id="{B172EB87-DFAD-E764-77A4-9E31A7CA8292}"/>
                  </a:ext>
                </a:extLst>
              </p:cNvPr>
              <p:cNvSpPr/>
              <p:nvPr userDrawn="1"/>
            </p:nvSpPr>
            <p:spPr>
              <a:xfrm rot="5400000">
                <a:off x="12423930" y="5562108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470C5B11-C918-0C0D-DC6B-87DCF5A1759B}"/>
                  </a:ext>
                </a:extLst>
              </p:cNvPr>
              <p:cNvSpPr/>
              <p:nvPr userDrawn="1"/>
            </p:nvSpPr>
            <p:spPr>
              <a:xfrm rot="5400000">
                <a:off x="-300320" y="5562108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C30094C5-9285-41E8-BDC3-8D8CCE156352}"/>
                </a:ext>
              </a:extLst>
            </p:cNvPr>
            <p:cNvGrpSpPr/>
            <p:nvPr userDrawn="1"/>
          </p:nvGrpSpPr>
          <p:grpSpPr>
            <a:xfrm>
              <a:off x="-466971" y="5780520"/>
              <a:ext cx="13084250" cy="0"/>
              <a:chOff x="-480320" y="5422900"/>
              <a:chExt cx="13084250" cy="0"/>
            </a:xfrm>
          </p:grpSpPr>
          <p:sp>
            <p:nvSpPr>
              <p:cNvPr id="140" name="Rectangle 3">
                <a:extLst>
                  <a:ext uri="{FF2B5EF4-FFF2-40B4-BE49-F238E27FC236}">
                    <a16:creationId xmlns:a16="http://schemas.microsoft.com/office/drawing/2014/main" id="{AA561B33-D9F2-4D41-96A3-6021A3A407CD}"/>
                  </a:ext>
                </a:extLst>
              </p:cNvPr>
              <p:cNvSpPr/>
              <p:nvPr userDrawn="1"/>
            </p:nvSpPr>
            <p:spPr>
              <a:xfrm rot="5400000">
                <a:off x="1242393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41" name="Rectangle 3">
                <a:extLst>
                  <a:ext uri="{FF2B5EF4-FFF2-40B4-BE49-F238E27FC236}">
                    <a16:creationId xmlns:a16="http://schemas.microsoft.com/office/drawing/2014/main" id="{CE69C9A9-AB98-4085-9068-5F9C38423BE2}"/>
                  </a:ext>
                </a:extLst>
              </p:cNvPr>
              <p:cNvSpPr/>
              <p:nvPr userDrawn="1"/>
            </p:nvSpPr>
            <p:spPr>
              <a:xfrm rot="5400000">
                <a:off x="-30032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5A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F1D7BF51-B8D0-4C7B-BFFC-5CC33DC96CB2}"/>
                </a:ext>
              </a:extLst>
            </p:cNvPr>
            <p:cNvGrpSpPr/>
            <p:nvPr userDrawn="1"/>
          </p:nvGrpSpPr>
          <p:grpSpPr>
            <a:xfrm>
              <a:off x="-480320" y="5156650"/>
              <a:ext cx="13084250" cy="0"/>
              <a:chOff x="-480320" y="5422900"/>
              <a:chExt cx="13084250" cy="0"/>
            </a:xfrm>
          </p:grpSpPr>
          <p:sp>
            <p:nvSpPr>
              <p:cNvPr id="143" name="Rectangle 3">
                <a:extLst>
                  <a:ext uri="{FF2B5EF4-FFF2-40B4-BE49-F238E27FC236}">
                    <a16:creationId xmlns:a16="http://schemas.microsoft.com/office/drawing/2014/main" id="{7DD18FC5-A272-4B71-99CE-922C9ED097D1}"/>
                  </a:ext>
                </a:extLst>
              </p:cNvPr>
              <p:cNvSpPr/>
              <p:nvPr userDrawn="1"/>
            </p:nvSpPr>
            <p:spPr>
              <a:xfrm rot="5400000">
                <a:off x="1242393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00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  <p:sp>
            <p:nvSpPr>
              <p:cNvPr id="144" name="Rectangle 3">
                <a:extLst>
                  <a:ext uri="{FF2B5EF4-FFF2-40B4-BE49-F238E27FC236}">
                    <a16:creationId xmlns:a16="http://schemas.microsoft.com/office/drawing/2014/main" id="{3E919D0D-C649-4222-B349-34D331DEBFFE}"/>
                  </a:ext>
                </a:extLst>
              </p:cNvPr>
              <p:cNvSpPr/>
              <p:nvPr userDrawn="1"/>
            </p:nvSpPr>
            <p:spPr>
              <a:xfrm rot="5400000">
                <a:off x="-300320" y="5242900"/>
                <a:ext cx="0" cy="360000"/>
              </a:xfrm>
              <a:custGeom>
                <a:avLst/>
                <a:gdLst>
                  <a:gd name="connsiteX0" fmla="*/ 0 w 10922000"/>
                  <a:gd name="connsiteY0" fmla="*/ 0 h 5588000"/>
                  <a:gd name="connsiteX1" fmla="*/ 10922000 w 10922000"/>
                  <a:gd name="connsiteY1" fmla="*/ 0 h 5588000"/>
                  <a:gd name="connsiteX2" fmla="*/ 10922000 w 10922000"/>
                  <a:gd name="connsiteY2" fmla="*/ 5588000 h 5588000"/>
                  <a:gd name="connsiteX3" fmla="*/ 0 w 10922000"/>
                  <a:gd name="connsiteY3" fmla="*/ 5588000 h 5588000"/>
                  <a:gd name="connsiteX4" fmla="*/ 0 w 10922000"/>
                  <a:gd name="connsiteY4" fmla="*/ 0 h 5588000"/>
                  <a:gd name="connsiteX0" fmla="*/ 0 w 10922000"/>
                  <a:gd name="connsiteY0" fmla="*/ 0 h 5588000"/>
                  <a:gd name="connsiteX1" fmla="*/ 10922000 w 10922000"/>
                  <a:gd name="connsiteY1" fmla="*/ 5588000 h 5588000"/>
                  <a:gd name="connsiteX2" fmla="*/ 0 w 10922000"/>
                  <a:gd name="connsiteY2" fmla="*/ 5588000 h 5588000"/>
                  <a:gd name="connsiteX3" fmla="*/ 0 w 10922000"/>
                  <a:gd name="connsiteY3" fmla="*/ 0 h 5588000"/>
                  <a:gd name="connsiteX0" fmla="*/ 10922000 w 11013440"/>
                  <a:gd name="connsiteY0" fmla="*/ 5588000 h 5679440"/>
                  <a:gd name="connsiteX1" fmla="*/ 0 w 11013440"/>
                  <a:gd name="connsiteY1" fmla="*/ 5588000 h 5679440"/>
                  <a:gd name="connsiteX2" fmla="*/ 0 w 11013440"/>
                  <a:gd name="connsiteY2" fmla="*/ 0 h 5679440"/>
                  <a:gd name="connsiteX3" fmla="*/ 11013440 w 11013440"/>
                  <a:gd name="connsiteY3" fmla="*/ 5679440 h 5679440"/>
                  <a:gd name="connsiteX0" fmla="*/ 10922000 w 10922000"/>
                  <a:gd name="connsiteY0" fmla="*/ 5588000 h 5588000"/>
                  <a:gd name="connsiteX1" fmla="*/ 0 w 10922000"/>
                  <a:gd name="connsiteY1" fmla="*/ 5588000 h 5588000"/>
                  <a:gd name="connsiteX2" fmla="*/ 0 w 10922000"/>
                  <a:gd name="connsiteY2" fmla="*/ 0 h 5588000"/>
                  <a:gd name="connsiteX0" fmla="*/ 0 w 0"/>
                  <a:gd name="connsiteY0" fmla="*/ 5588000 h 5588000"/>
                  <a:gd name="connsiteX1" fmla="*/ 0 w 0"/>
                  <a:gd name="connsiteY1" fmla="*/ 0 h 558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588000">
                    <a:moveTo>
                      <a:pt x="0" y="5588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0096">
                  <a:alpha val="0"/>
                </a:srgbClr>
              </a:solidFill>
              <a:ln w="12700" cap="flat" cmpd="sng" algn="ctr">
                <a:solidFill>
                  <a:srgbClr val="0000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800"/>
              </a:p>
            </p:txBody>
          </p:sp>
        </p:grpSp>
      </p:grpSp>
      <p:sp>
        <p:nvSpPr>
          <p:cNvPr id="4" name="Footer" descr="{&quot;templafy&quot;:{&quot;id&quot;:&quot;026396dc-b0ab-4332-b216-5ade4b1b71ed&quot;}}">
            <a:extLst>
              <a:ext uri="{FF2B5EF4-FFF2-40B4-BE49-F238E27FC236}">
                <a16:creationId xmlns:a16="http://schemas.microsoft.com/office/drawing/2014/main" id="{2B575ECD-4E07-630C-95C4-46662AAD03D3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016355" y="6246243"/>
            <a:ext cx="4920890" cy="2148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20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200"/>
              </a:spcBef>
              <a:buFont typeface="KPN Metric" panose="020B0504020101010102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nl-NL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5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56" r:id="rId2"/>
    <p:sldLayoutId id="2147483676" r:id="rId3"/>
    <p:sldLayoutId id="2147483709" r:id="rId4"/>
    <p:sldLayoutId id="2147483708" r:id="rId5"/>
    <p:sldLayoutId id="2147483746" r:id="rId6"/>
    <p:sldLayoutId id="2147483748" r:id="rId7"/>
    <p:sldLayoutId id="2147483757" r:id="rId8"/>
    <p:sldLayoutId id="2147483749" r:id="rId9"/>
    <p:sldLayoutId id="2147483733" r:id="rId10"/>
    <p:sldLayoutId id="2147483672" r:id="rId11"/>
    <p:sldLayoutId id="2147483750" r:id="rId12"/>
    <p:sldLayoutId id="2147483677" r:id="rId13"/>
    <p:sldLayoutId id="2147483688" r:id="rId14"/>
    <p:sldLayoutId id="2147483753" r:id="rId15"/>
    <p:sldLayoutId id="2147483697" r:id="rId16"/>
    <p:sldLayoutId id="2147483754" r:id="rId17"/>
    <p:sldLayoutId id="2147483734" r:id="rId18"/>
    <p:sldLayoutId id="2147483698" r:id="rId19"/>
    <p:sldLayoutId id="2147483699" r:id="rId20"/>
    <p:sldLayoutId id="2147483701" r:id="rId21"/>
    <p:sldLayoutId id="2147483703" r:id="rId22"/>
    <p:sldLayoutId id="2147483704" r:id="rId23"/>
    <p:sldLayoutId id="2147483712" r:id="rId24"/>
    <p:sldLayoutId id="2147483713" r:id="rId25"/>
    <p:sldLayoutId id="2147483735" r:id="rId26"/>
    <p:sldLayoutId id="2147483736" r:id="rId27"/>
    <p:sldLayoutId id="2147483716" r:id="rId28"/>
    <p:sldLayoutId id="2147483742" r:id="rId29"/>
    <p:sldLayoutId id="2147483719" r:id="rId30"/>
    <p:sldLayoutId id="2147483690" r:id="rId31"/>
    <p:sldLayoutId id="2147483755" r:id="rId32"/>
    <p:sldLayoutId id="2147483744" r:id="rId33"/>
    <p:sldLayoutId id="2147483691" r:id="rId34"/>
    <p:sldLayoutId id="2147483751" r:id="rId35"/>
    <p:sldLayoutId id="2147483752" r:id="rId36"/>
    <p:sldLayoutId id="2147483722" r:id="rId37"/>
  </p:sldLayoutIdLst>
  <p:hf hdr="0" dt="0"/>
  <p:txStyles>
    <p:titleStyle>
      <a:lvl1pPr algn="l" defTabSz="914397" rtl="0" eaLnBrk="1" latinLnBrk="0" hangingPunct="1">
        <a:lnSpc>
          <a:spcPct val="75000"/>
        </a:lnSpc>
        <a:spcBef>
          <a:spcPct val="0"/>
        </a:spcBef>
        <a:buNone/>
        <a:defRPr sz="4000" b="0" kern="1200">
          <a:solidFill>
            <a:srgbClr val="00C300"/>
          </a:solidFill>
          <a:latin typeface="+mj-lt"/>
          <a:ea typeface="+mj-ea"/>
          <a:cs typeface="+mj-cs"/>
        </a:defRPr>
      </a:lvl1pPr>
    </p:titleStyle>
    <p:bodyStyle>
      <a:lvl1pPr marL="0" indent="0" algn="l" defTabSz="914397" rtl="0" eaLnBrk="1" latinLnBrk="0" hangingPunct="1">
        <a:lnSpc>
          <a:spcPct val="110000"/>
        </a:lnSpc>
        <a:spcBef>
          <a:spcPts val="200"/>
        </a:spcBef>
        <a:buFont typeface="Arial" panose="020B0604020202020204" pitchFamily="34" charset="0"/>
        <a:buChar char="​"/>
        <a:defRPr sz="1800" b="0" kern="120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1pPr>
      <a:lvl2pPr marL="252000" indent="-252000" algn="l" defTabSz="914397" rtl="0" eaLnBrk="1" latinLnBrk="0" hangingPunct="1">
        <a:lnSpc>
          <a:spcPct val="110000"/>
        </a:lnSpc>
        <a:spcBef>
          <a:spcPts val="200"/>
        </a:spcBef>
        <a:buFont typeface="KPN Metric" panose="020B0504020101010102" pitchFamily="34" charset="0"/>
        <a:buChar char="•"/>
        <a:defRPr sz="1800" b="0" kern="120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2pPr>
      <a:lvl3pPr marL="503997" indent="-252000" algn="l" defTabSz="914397" rtl="0" eaLnBrk="1" latinLnBrk="0" hangingPunct="1">
        <a:lnSpc>
          <a:spcPct val="110000"/>
        </a:lnSpc>
        <a:spcBef>
          <a:spcPts val="200"/>
        </a:spcBef>
        <a:buFont typeface="KPN Metric" panose="020B0504020101010102" pitchFamily="34" charset="0"/>
        <a:buChar char="•"/>
        <a:defRPr sz="1800" b="0" kern="120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3pPr>
      <a:lvl4pPr marL="755997" indent="-252000" algn="l" defTabSz="914397" rtl="0" eaLnBrk="1" latinLnBrk="0" hangingPunct="1">
        <a:lnSpc>
          <a:spcPct val="110000"/>
        </a:lnSpc>
        <a:spcBef>
          <a:spcPts val="200"/>
        </a:spcBef>
        <a:buFont typeface="KPN Metric" panose="020B0504020101010102" pitchFamily="34" charset="0"/>
        <a:buChar char="•"/>
        <a:defRPr sz="1800" b="0" kern="120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4pPr>
      <a:lvl5pPr marL="1007997" indent="-252000" algn="l" defTabSz="914397" rtl="0" eaLnBrk="1" latinLnBrk="0" hangingPunct="1">
        <a:lnSpc>
          <a:spcPct val="110000"/>
        </a:lnSpc>
        <a:spcBef>
          <a:spcPts val="200"/>
        </a:spcBef>
        <a:buFont typeface="KPN Metric" panose="020B0504020101010102" pitchFamily="34" charset="0"/>
        <a:buChar char="•"/>
        <a:defRPr sz="1800" b="0" kern="120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5pPr>
      <a:lvl6pPr marL="1259997" indent="-252000" algn="l" defTabSz="914397" rtl="0" eaLnBrk="1" latinLnBrk="0" hangingPunct="1">
        <a:lnSpc>
          <a:spcPct val="110000"/>
        </a:lnSpc>
        <a:spcBef>
          <a:spcPts val="200"/>
        </a:spcBef>
        <a:buFont typeface="KPN Metric" panose="020B0504020101010102" pitchFamily="34" charset="0"/>
        <a:buChar char="•"/>
        <a:defRPr lang="nl-NL" sz="1800" b="0" kern="1200" dirty="0">
          <a:solidFill>
            <a:schemeClr val="tx1"/>
          </a:solidFill>
          <a:latin typeface="KPN" panose="020B0504010101010104" pitchFamily="34" charset="0"/>
          <a:ea typeface="+mn-ea"/>
          <a:cs typeface="+mn-cs"/>
        </a:defRPr>
      </a:lvl6pPr>
      <a:lvl7pPr marL="2971791" indent="-228597" algn="l" defTabSz="914397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1" indent="-228597" algn="l" defTabSz="914397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88" indent="-228597" algn="l" defTabSz="914397" rtl="0" eaLnBrk="1" latinLnBrk="0" hangingPunct="1">
        <a:lnSpc>
          <a:spcPct val="90000"/>
        </a:lnSpc>
        <a:spcBef>
          <a:spcPts val="50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7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4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4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4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1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1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8" algn="l" defTabSz="9143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1" userDrawn="1">
          <p15:clr>
            <a:srgbClr val="D6D6D6"/>
          </p15:clr>
        </p15:guide>
        <p15:guide id="32" pos="7680" userDrawn="1">
          <p15:clr>
            <a:srgbClr val="D6D6D6"/>
          </p15:clr>
        </p15:guide>
        <p15:guide id="33" pos="400" userDrawn="1">
          <p15:clr>
            <a:srgbClr val="D6D6D6"/>
          </p15:clr>
        </p15:guide>
        <p15:guide id="34" pos="790" userDrawn="1">
          <p15:clr>
            <a:srgbClr val="D6D6D6"/>
          </p15:clr>
        </p15:guide>
        <p15:guide id="35" pos="1005" userDrawn="1">
          <p15:clr>
            <a:srgbClr val="D6D6D6"/>
          </p15:clr>
        </p15:guide>
        <p15:guide id="36" pos="1380" userDrawn="1">
          <p15:clr>
            <a:srgbClr val="D6D6D6"/>
          </p15:clr>
        </p15:guide>
        <p15:guide id="37" pos="1580" userDrawn="1">
          <p15:clr>
            <a:srgbClr val="D6D6D6"/>
          </p15:clr>
        </p15:guide>
        <p15:guide id="38" pos="1970" userDrawn="1">
          <p15:clr>
            <a:srgbClr val="D6D6D6"/>
          </p15:clr>
        </p15:guide>
        <p15:guide id="39" pos="2170" userDrawn="1">
          <p15:clr>
            <a:srgbClr val="D6D6D6"/>
          </p15:clr>
        </p15:guide>
        <p15:guide id="40" pos="2560" userDrawn="1">
          <p15:clr>
            <a:srgbClr val="D6D6D6"/>
          </p15:clr>
        </p15:guide>
        <p15:guide id="41" pos="2760" userDrawn="1">
          <p15:clr>
            <a:srgbClr val="D6D6D6"/>
          </p15:clr>
        </p15:guide>
        <p15:guide id="42" pos="3150" userDrawn="1">
          <p15:clr>
            <a:srgbClr val="D6D6D6"/>
          </p15:clr>
        </p15:guide>
        <p15:guide id="43" pos="3350" userDrawn="1">
          <p15:clr>
            <a:srgbClr val="D6D6D6"/>
          </p15:clr>
        </p15:guide>
        <p15:guide id="44" pos="3740" userDrawn="1">
          <p15:clr>
            <a:srgbClr val="D6D6D6"/>
          </p15:clr>
        </p15:guide>
        <p15:guide id="45" pos="3940" userDrawn="1">
          <p15:clr>
            <a:srgbClr val="D6D6D6"/>
          </p15:clr>
        </p15:guide>
        <p15:guide id="46" pos="4330" userDrawn="1">
          <p15:clr>
            <a:srgbClr val="D6D6D6"/>
          </p15:clr>
        </p15:guide>
        <p15:guide id="47" pos="4530" userDrawn="1">
          <p15:clr>
            <a:srgbClr val="D6D6D6"/>
          </p15:clr>
        </p15:guide>
        <p15:guide id="48" pos="4920" userDrawn="1">
          <p15:clr>
            <a:srgbClr val="D6D6D6"/>
          </p15:clr>
        </p15:guide>
        <p15:guide id="49" pos="5120" userDrawn="1">
          <p15:clr>
            <a:srgbClr val="D6D6D6"/>
          </p15:clr>
        </p15:guide>
        <p15:guide id="50" pos="5510" userDrawn="1">
          <p15:clr>
            <a:srgbClr val="D6D6D6"/>
          </p15:clr>
        </p15:guide>
        <p15:guide id="51" pos="5710" userDrawn="1">
          <p15:clr>
            <a:srgbClr val="D6D6D6"/>
          </p15:clr>
        </p15:guide>
        <p15:guide id="52" pos="6100" userDrawn="1">
          <p15:clr>
            <a:srgbClr val="D6D6D6"/>
          </p15:clr>
        </p15:guide>
        <p15:guide id="53" pos="6300" userDrawn="1">
          <p15:clr>
            <a:srgbClr val="D6D6D6"/>
          </p15:clr>
        </p15:guide>
        <p15:guide id="54" pos="6690" userDrawn="1">
          <p15:clr>
            <a:srgbClr val="D6D6D6"/>
          </p15:clr>
        </p15:guide>
        <p15:guide id="55" pos="6890" userDrawn="1">
          <p15:clr>
            <a:srgbClr val="D6D6D6"/>
          </p15:clr>
        </p15:guide>
        <p15:guide id="56" pos="7280" userDrawn="1">
          <p15:clr>
            <a:srgbClr val="D6D6D6"/>
          </p15:clr>
        </p15:guide>
        <p15:guide id="57" orient="horz" userDrawn="1">
          <p15:clr>
            <a:srgbClr val="D6D6D6"/>
          </p15:clr>
        </p15:guide>
        <p15:guide id="58" orient="horz" pos="4320" userDrawn="1">
          <p15:clr>
            <a:srgbClr val="D6D6D6"/>
          </p15:clr>
        </p15:guide>
        <p15:guide id="59" orient="horz" pos="400" userDrawn="1">
          <p15:clr>
            <a:srgbClr val="D6D6D6"/>
          </p15:clr>
        </p15:guide>
        <p15:guide id="60" orient="horz" pos="3920" userDrawn="1">
          <p15:clr>
            <a:srgbClr val="D6D6D6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medium.com/dataplatform-things/building-data-lineage-in-modern-data-platforms-why-what-and-how-e05022599850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hyperlink" Target="https://www.educba.com/data-lineag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52FCD3-64AC-CE88-4C1B-3C67F2BC2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C1DE24-6C9D-1F51-3260-06E8B56A1F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48700" y="6258261"/>
            <a:ext cx="3390900" cy="398463"/>
          </a:xfrm>
        </p:spPr>
        <p:txBody>
          <a:bodyPr/>
          <a:lstStyle/>
          <a:p>
            <a:fld id="{FE64BDAF-A5CD-F645-9FFA-E48344E04DE8}" type="datetime3">
              <a:rPr lang="en-US" noProof="0" smtClean="0">
                <a:solidFill>
                  <a:schemeClr val="bg1"/>
                </a:solidFill>
              </a:rPr>
              <a:t>17 September 2026</a:t>
            </a:fld>
            <a:endParaRPr lang="en-US" noProof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F1D4A-310F-AD20-DCA2-65C65C74B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000" y="2535920"/>
            <a:ext cx="8110800" cy="1136720"/>
          </a:xfrm>
        </p:spPr>
        <p:txBody>
          <a:bodyPr/>
          <a:lstStyle/>
          <a:p>
            <a:r>
              <a:rPr lang="en-US" noProof="0" dirty="0"/>
              <a:t>FME</a:t>
            </a:r>
            <a:br>
              <a:rPr lang="en-US" noProof="0" dirty="0"/>
            </a:br>
            <a:r>
              <a:rPr lang="en-US" noProof="0" dirty="0"/>
              <a:t>Data Lineage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9A96F-07C5-E0B8-CD56-7E2D249D5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000" y="3791046"/>
            <a:ext cx="8110800" cy="574306"/>
          </a:xfrm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C640D0-62F2-2985-7830-5762954CBAE8}"/>
              </a:ext>
            </a:extLst>
          </p:cNvPr>
          <p:cNvSpPr txBox="1"/>
          <p:nvPr/>
        </p:nvSpPr>
        <p:spPr bwMode="white">
          <a:xfrm>
            <a:off x="11529753" y="6475615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US" sz="1800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8A084D-7E73-41BE-7CEC-2AE990306C5C}"/>
              </a:ext>
            </a:extLst>
          </p:cNvPr>
          <p:cNvSpPr txBox="1"/>
          <p:nvPr/>
        </p:nvSpPr>
        <p:spPr bwMode="white">
          <a:xfrm>
            <a:off x="10939549" y="6259484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US" sz="1800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06CE71-69E2-A1E7-C0FE-0576B5F5BDA1}"/>
              </a:ext>
            </a:extLst>
          </p:cNvPr>
          <p:cNvSpPr txBox="1"/>
          <p:nvPr/>
        </p:nvSpPr>
        <p:spPr bwMode="white">
          <a:xfrm>
            <a:off x="3142211" y="4015047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US" sz="1800" noProof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426645-32C7-E8CE-BCC0-F393E7328CAA}"/>
              </a:ext>
            </a:extLst>
          </p:cNvPr>
          <p:cNvSpPr txBox="1"/>
          <p:nvPr/>
        </p:nvSpPr>
        <p:spPr bwMode="white">
          <a:xfrm>
            <a:off x="2308634" y="4037846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US" sz="1800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524659-D34A-1BCD-7B88-1B1BC157F50C}"/>
              </a:ext>
            </a:extLst>
          </p:cNvPr>
          <p:cNvSpPr txBox="1"/>
          <p:nvPr/>
        </p:nvSpPr>
        <p:spPr bwMode="white">
          <a:xfrm>
            <a:off x="9601200" y="6477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F534F-F202-618C-5E68-1492A4C5B106}"/>
              </a:ext>
            </a:extLst>
          </p:cNvPr>
          <p:cNvSpPr txBox="1"/>
          <p:nvPr/>
        </p:nvSpPr>
        <p:spPr bwMode="white">
          <a:xfrm>
            <a:off x="7559040" y="150876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A67F4-0888-E304-B09A-3E830E6390A4}"/>
              </a:ext>
            </a:extLst>
          </p:cNvPr>
          <p:cNvSpPr txBox="1"/>
          <p:nvPr/>
        </p:nvSpPr>
        <p:spPr bwMode="white">
          <a:xfrm>
            <a:off x="10951698" y="3263705"/>
            <a:ext cx="0" cy="0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endParaRPr lang="en-GB" sz="180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23E1EF9-997B-2AC9-A3ED-99213AE16F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875" y="2989006"/>
            <a:ext cx="8193164" cy="3468486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569381D7-7451-2C05-C57C-34058E529E6F}"/>
              </a:ext>
            </a:extLst>
          </p:cNvPr>
          <p:cNvSpPr txBox="1"/>
          <p:nvPr/>
        </p:nvSpPr>
        <p:spPr bwMode="white">
          <a:xfrm>
            <a:off x="707591" y="3652546"/>
            <a:ext cx="1907573" cy="276999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800" dirty="0">
                <a:solidFill>
                  <a:srgbClr val="FFFFFF"/>
                </a:solidFill>
              </a:rPr>
              <a:t>Jannes van Winkoop</a:t>
            </a:r>
            <a:endParaRPr lang="LID4096" sz="1800" dirty="0">
              <a:solidFill>
                <a:srgbClr val="FFFFFF"/>
              </a:solidFill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52280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FCB6-EF46-C92F-4C5D-B853F7057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50B99-5D88-B4CC-4D29-E5AB06CA96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Lineage, wat is </a:t>
            </a:r>
            <a:r>
              <a:rPr lang="en-GB" dirty="0" err="1"/>
              <a:t>dat</a:t>
            </a:r>
            <a:endParaRPr lang="en-GB" dirty="0"/>
          </a:p>
          <a:p>
            <a:r>
              <a:rPr lang="en-GB" dirty="0" err="1"/>
              <a:t>Configuratie</a:t>
            </a:r>
            <a:r>
              <a:rPr lang="en-GB" dirty="0"/>
              <a:t> based lineage</a:t>
            </a:r>
          </a:p>
          <a:p>
            <a:r>
              <a:rPr lang="en-GB" dirty="0"/>
              <a:t>Runtime based lineage</a:t>
            </a:r>
          </a:p>
          <a:p>
            <a:r>
              <a:rPr lang="en-GB" dirty="0"/>
              <a:t>Het </a:t>
            </a:r>
            <a:r>
              <a:rPr lang="en-GB" dirty="0" err="1"/>
              <a:t>resultaat</a:t>
            </a:r>
            <a:r>
              <a:rPr lang="en-GB" dirty="0"/>
              <a:t>, wat </a:t>
            </a:r>
            <a:r>
              <a:rPr lang="en-GB" dirty="0" err="1"/>
              <a:t>kun</a:t>
            </a:r>
            <a:r>
              <a:rPr lang="en-GB" dirty="0"/>
              <a:t> je </a:t>
            </a:r>
            <a:r>
              <a:rPr lang="en-GB" dirty="0" err="1"/>
              <a:t>ermee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910B4-3366-3DE5-6071-F6CD7A8339C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978B2FF-0EC6-496A-9F3F-A37EF0BEACA5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0941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AE7532E0-5170-5BCA-4A46-A031BAFA2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97" b="11497"/>
          <a:stretch>
            <a:fillRect/>
          </a:stretch>
        </p:blipFill>
        <p:spPr bwMode="gray">
          <a:xfrm>
            <a:off x="6254746" y="2"/>
            <a:ext cx="5937250" cy="6857998"/>
          </a:xfrm>
          <a:custGeom>
            <a:avLst/>
            <a:gdLst>
              <a:gd name="connsiteX0" fmla="*/ 4559774 w 5937250"/>
              <a:gd name="connsiteY0" fmla="*/ 6340879 h 6857998"/>
              <a:gd name="connsiteX1" fmla="*/ 4492234 w 5937250"/>
              <a:gd name="connsiteY1" fmla="*/ 6350208 h 6857998"/>
              <a:gd name="connsiteX2" fmla="*/ 4500963 w 5937250"/>
              <a:gd name="connsiteY2" fmla="*/ 6376395 h 6857998"/>
              <a:gd name="connsiteX3" fmla="*/ 4504673 w 5937250"/>
              <a:gd name="connsiteY3" fmla="*/ 6375522 h 6857998"/>
              <a:gd name="connsiteX4" fmla="*/ 4618585 w 5937250"/>
              <a:gd name="connsiteY4" fmla="*/ 6376395 h 6857998"/>
              <a:gd name="connsiteX5" fmla="*/ 4627314 w 5937250"/>
              <a:gd name="connsiteY5" fmla="*/ 6350208 h 6857998"/>
              <a:gd name="connsiteX6" fmla="*/ 4559774 w 5937250"/>
              <a:gd name="connsiteY6" fmla="*/ 6340879 h 6857998"/>
              <a:gd name="connsiteX7" fmla="*/ 4629278 w 5937250"/>
              <a:gd name="connsiteY7" fmla="*/ 6268593 h 6857998"/>
              <a:gd name="connsiteX8" fmla="*/ 4627096 w 5937250"/>
              <a:gd name="connsiteY8" fmla="*/ 6289978 h 6857998"/>
              <a:gd name="connsiteX9" fmla="*/ 4630588 w 5937250"/>
              <a:gd name="connsiteY9" fmla="*/ 6290633 h 6857998"/>
              <a:gd name="connsiteX10" fmla="*/ 4635607 w 5937250"/>
              <a:gd name="connsiteY10" fmla="*/ 6295434 h 6857998"/>
              <a:gd name="connsiteX11" fmla="*/ 4612912 w 5937250"/>
              <a:gd name="connsiteY11" fmla="*/ 6324022 h 6857998"/>
              <a:gd name="connsiteX12" fmla="*/ 4608329 w 5937250"/>
              <a:gd name="connsiteY12" fmla="*/ 6328604 h 6857998"/>
              <a:gd name="connsiteX13" fmla="*/ 4635607 w 5937250"/>
              <a:gd name="connsiteY13" fmla="*/ 6335587 h 6857998"/>
              <a:gd name="connsiteX14" fmla="*/ 4662448 w 5937250"/>
              <a:gd name="connsiteY14" fmla="*/ 6293688 h 6857998"/>
              <a:gd name="connsiteX15" fmla="*/ 4629278 w 5937250"/>
              <a:gd name="connsiteY15" fmla="*/ 6268593 h 6857998"/>
              <a:gd name="connsiteX16" fmla="*/ 4487215 w 5937250"/>
              <a:gd name="connsiteY16" fmla="*/ 6268374 h 6857998"/>
              <a:gd name="connsiteX17" fmla="*/ 4457319 w 5937250"/>
              <a:gd name="connsiteY17" fmla="*/ 6293688 h 6857998"/>
              <a:gd name="connsiteX18" fmla="*/ 4484160 w 5937250"/>
              <a:gd name="connsiteY18" fmla="*/ 6335587 h 6857998"/>
              <a:gd name="connsiteX19" fmla="*/ 4511438 w 5937250"/>
              <a:gd name="connsiteY19" fmla="*/ 6328604 h 6857998"/>
              <a:gd name="connsiteX20" fmla="*/ 4484160 w 5937250"/>
              <a:gd name="connsiteY20" fmla="*/ 6295216 h 6857998"/>
              <a:gd name="connsiteX21" fmla="*/ 4489180 w 5937250"/>
              <a:gd name="connsiteY21" fmla="*/ 6290415 h 6857998"/>
              <a:gd name="connsiteX22" fmla="*/ 4492671 w 5937250"/>
              <a:gd name="connsiteY22" fmla="*/ 6289760 h 6857998"/>
              <a:gd name="connsiteX23" fmla="*/ 4490489 w 5937250"/>
              <a:gd name="connsiteY23" fmla="*/ 6268374 h 6857998"/>
              <a:gd name="connsiteX24" fmla="*/ 4398170 w 5937250"/>
              <a:gd name="connsiteY24" fmla="*/ 6255281 h 6857998"/>
              <a:gd name="connsiteX25" fmla="*/ 4360854 w 5937250"/>
              <a:gd name="connsiteY25" fmla="*/ 6325331 h 6857998"/>
              <a:gd name="connsiteX26" fmla="*/ 4393151 w 5937250"/>
              <a:gd name="connsiteY26" fmla="*/ 6390580 h 6857998"/>
              <a:gd name="connsiteX27" fmla="*/ 4602426 w 5937250"/>
              <a:gd name="connsiteY27" fmla="*/ 6434879 h 6857998"/>
              <a:gd name="connsiteX28" fmla="*/ 4579077 w 5937250"/>
              <a:gd name="connsiteY28" fmla="*/ 6411093 h 6857998"/>
              <a:gd name="connsiteX29" fmla="*/ 4414973 w 5937250"/>
              <a:gd name="connsiteY29" fmla="*/ 6368539 h 6857998"/>
              <a:gd name="connsiteX30" fmla="*/ 4391842 w 5937250"/>
              <a:gd name="connsiteY30" fmla="*/ 6325331 h 6857998"/>
              <a:gd name="connsiteX31" fmla="*/ 4409736 w 5937250"/>
              <a:gd name="connsiteY31" fmla="*/ 6285178 h 6857998"/>
              <a:gd name="connsiteX32" fmla="*/ 4398170 w 5937250"/>
              <a:gd name="connsiteY32" fmla="*/ 6255281 h 6857998"/>
              <a:gd name="connsiteX33" fmla="*/ 5125157 w 5937250"/>
              <a:gd name="connsiteY33" fmla="*/ 6243128 h 6857998"/>
              <a:gd name="connsiteX34" fmla="*/ 5169163 w 5937250"/>
              <a:gd name="connsiteY34" fmla="*/ 6294560 h 6857998"/>
              <a:gd name="connsiteX35" fmla="*/ 5125300 w 5937250"/>
              <a:gd name="connsiteY35" fmla="*/ 6348243 h 6857998"/>
              <a:gd name="connsiteX36" fmla="*/ 5099768 w 5937250"/>
              <a:gd name="connsiteY36" fmla="*/ 6344315 h 6857998"/>
              <a:gd name="connsiteX37" fmla="*/ 5099768 w 5937250"/>
              <a:gd name="connsiteY37" fmla="*/ 6248733 h 6857998"/>
              <a:gd name="connsiteX38" fmla="*/ 5125157 w 5937250"/>
              <a:gd name="connsiteY38" fmla="*/ 6243128 h 6857998"/>
              <a:gd name="connsiteX39" fmla="*/ 4568831 w 5937250"/>
              <a:gd name="connsiteY39" fmla="*/ 6240878 h 6857998"/>
              <a:gd name="connsiteX40" fmla="*/ 4568831 w 5937250"/>
              <a:gd name="connsiteY40" fmla="*/ 6264664 h 6857998"/>
              <a:gd name="connsiteX41" fmla="*/ 4587380 w 5937250"/>
              <a:gd name="connsiteY41" fmla="*/ 6274266 h 6857998"/>
              <a:gd name="connsiteX42" fmla="*/ 4568394 w 5937250"/>
              <a:gd name="connsiteY42" fmla="*/ 6320529 h 6857998"/>
              <a:gd name="connsiteX43" fmla="*/ 4565994 w 5937250"/>
              <a:gd name="connsiteY43" fmla="*/ 6325548 h 6857998"/>
              <a:gd name="connsiteX44" fmla="*/ 4594582 w 5937250"/>
              <a:gd name="connsiteY44" fmla="*/ 6327730 h 6857998"/>
              <a:gd name="connsiteX45" fmla="*/ 4615749 w 5937250"/>
              <a:gd name="connsiteY45" fmla="*/ 6269029 h 6857998"/>
              <a:gd name="connsiteX46" fmla="*/ 4568831 w 5937250"/>
              <a:gd name="connsiteY46" fmla="*/ 6240878 h 6857998"/>
              <a:gd name="connsiteX47" fmla="*/ 4533449 w 5937250"/>
              <a:gd name="connsiteY47" fmla="*/ 6238559 h 6857998"/>
              <a:gd name="connsiteX48" fmla="*/ 4504019 w 5937250"/>
              <a:gd name="connsiteY48" fmla="*/ 6269247 h 6857998"/>
              <a:gd name="connsiteX49" fmla="*/ 4525187 w 5937250"/>
              <a:gd name="connsiteY49" fmla="*/ 6327950 h 6857998"/>
              <a:gd name="connsiteX50" fmla="*/ 4553774 w 5937250"/>
              <a:gd name="connsiteY50" fmla="*/ 6325767 h 6857998"/>
              <a:gd name="connsiteX51" fmla="*/ 4551155 w 5937250"/>
              <a:gd name="connsiteY51" fmla="*/ 6320967 h 6857998"/>
              <a:gd name="connsiteX52" fmla="*/ 4532170 w 5937250"/>
              <a:gd name="connsiteY52" fmla="*/ 6274703 h 6857998"/>
              <a:gd name="connsiteX53" fmla="*/ 4550719 w 5937250"/>
              <a:gd name="connsiteY53" fmla="*/ 6265101 h 6857998"/>
              <a:gd name="connsiteX54" fmla="*/ 4550719 w 5937250"/>
              <a:gd name="connsiteY54" fmla="*/ 6241315 h 6857998"/>
              <a:gd name="connsiteX55" fmla="*/ 4533449 w 5937250"/>
              <a:gd name="connsiteY55" fmla="*/ 6238559 h 6857998"/>
              <a:gd name="connsiteX56" fmla="*/ 5362943 w 5937250"/>
              <a:gd name="connsiteY56" fmla="*/ 6200725 h 6857998"/>
              <a:gd name="connsiteX57" fmla="*/ 5275436 w 5937250"/>
              <a:gd name="connsiteY57" fmla="*/ 6217092 h 6857998"/>
              <a:gd name="connsiteX58" fmla="*/ 5275436 w 5937250"/>
              <a:gd name="connsiteY58" fmla="*/ 6386869 h 6857998"/>
              <a:gd name="connsiteX59" fmla="*/ 5332392 w 5937250"/>
              <a:gd name="connsiteY59" fmla="*/ 6386869 h 6857998"/>
              <a:gd name="connsiteX60" fmla="*/ 5332392 w 5937250"/>
              <a:gd name="connsiteY60" fmla="*/ 6250480 h 6857998"/>
              <a:gd name="connsiteX61" fmla="*/ 5361634 w 5937250"/>
              <a:gd name="connsiteY61" fmla="*/ 6244806 h 6857998"/>
              <a:gd name="connsiteX62" fmla="*/ 5398296 w 5937250"/>
              <a:gd name="connsiteY62" fmla="*/ 6298271 h 6857998"/>
              <a:gd name="connsiteX63" fmla="*/ 5398296 w 5937250"/>
              <a:gd name="connsiteY63" fmla="*/ 6386869 h 6857998"/>
              <a:gd name="connsiteX64" fmla="*/ 5455252 w 5937250"/>
              <a:gd name="connsiteY64" fmla="*/ 6386869 h 6857998"/>
              <a:gd name="connsiteX65" fmla="*/ 5455252 w 5937250"/>
              <a:gd name="connsiteY65" fmla="*/ 6289978 h 6857998"/>
              <a:gd name="connsiteX66" fmla="*/ 5362943 w 5937250"/>
              <a:gd name="connsiteY66" fmla="*/ 6200725 h 6857998"/>
              <a:gd name="connsiteX67" fmla="*/ 5128137 w 5937250"/>
              <a:gd name="connsiteY67" fmla="*/ 6199851 h 6857998"/>
              <a:gd name="connsiteX68" fmla="*/ 5042812 w 5937250"/>
              <a:gd name="connsiteY68" fmla="*/ 6216218 h 6857998"/>
              <a:gd name="connsiteX69" fmla="*/ 5042812 w 5937250"/>
              <a:gd name="connsiteY69" fmla="*/ 6456046 h 6857998"/>
              <a:gd name="connsiteX70" fmla="*/ 5099768 w 5937250"/>
              <a:gd name="connsiteY70" fmla="*/ 6456046 h 6857998"/>
              <a:gd name="connsiteX71" fmla="*/ 5099768 w 5937250"/>
              <a:gd name="connsiteY71" fmla="*/ 6387523 h 6857998"/>
              <a:gd name="connsiteX72" fmla="*/ 5227865 w 5937250"/>
              <a:gd name="connsiteY72" fmla="*/ 6294342 h 6857998"/>
              <a:gd name="connsiteX73" fmla="*/ 5128137 w 5937250"/>
              <a:gd name="connsiteY73" fmla="*/ 6199851 h 6857998"/>
              <a:gd name="connsiteX74" fmla="*/ 4652402 w 5937250"/>
              <a:gd name="connsiteY74" fmla="*/ 6194615 h 6857998"/>
              <a:gd name="connsiteX75" fmla="*/ 4623159 w 5937250"/>
              <a:gd name="connsiteY75" fmla="*/ 6197233 h 6857998"/>
              <a:gd name="connsiteX76" fmla="*/ 4631452 w 5937250"/>
              <a:gd name="connsiteY76" fmla="*/ 6227785 h 6857998"/>
              <a:gd name="connsiteX77" fmla="*/ 4652402 w 5937250"/>
              <a:gd name="connsiteY77" fmla="*/ 6226039 h 6857998"/>
              <a:gd name="connsiteX78" fmla="*/ 4717432 w 5937250"/>
              <a:gd name="connsiteY78" fmla="*/ 6276885 h 6857998"/>
              <a:gd name="connsiteX79" fmla="*/ 4701501 w 5937250"/>
              <a:gd name="connsiteY79" fmla="*/ 6330786 h 6857998"/>
              <a:gd name="connsiteX80" fmla="*/ 4686226 w 5937250"/>
              <a:gd name="connsiteY80" fmla="*/ 6375522 h 6857998"/>
              <a:gd name="connsiteX81" fmla="*/ 4617922 w 5937250"/>
              <a:gd name="connsiteY81" fmla="*/ 6448190 h 6857998"/>
              <a:gd name="connsiteX82" fmla="*/ 4584316 w 5937250"/>
              <a:gd name="connsiteY82" fmla="*/ 6461502 h 6857998"/>
              <a:gd name="connsiteX83" fmla="*/ 4638217 w 5937250"/>
              <a:gd name="connsiteY83" fmla="*/ 6485724 h 6857998"/>
              <a:gd name="connsiteX84" fmla="*/ 4716340 w 5937250"/>
              <a:gd name="connsiteY84" fmla="*/ 6382941 h 6857998"/>
              <a:gd name="connsiteX85" fmla="*/ 4748419 w 5937250"/>
              <a:gd name="connsiteY85" fmla="*/ 6276667 h 6857998"/>
              <a:gd name="connsiteX86" fmla="*/ 4652402 w 5937250"/>
              <a:gd name="connsiteY86" fmla="*/ 6194615 h 6857998"/>
              <a:gd name="connsiteX87" fmla="*/ 4559884 w 5937250"/>
              <a:gd name="connsiteY87" fmla="*/ 6186540 h 6857998"/>
              <a:gd name="connsiteX88" fmla="*/ 4538717 w 5937250"/>
              <a:gd name="connsiteY88" fmla="*/ 6208581 h 6857998"/>
              <a:gd name="connsiteX89" fmla="*/ 4559884 w 5937250"/>
              <a:gd name="connsiteY89" fmla="*/ 6230621 h 6857998"/>
              <a:gd name="connsiteX90" fmla="*/ 4581053 w 5937250"/>
              <a:gd name="connsiteY90" fmla="*/ 6208581 h 6857998"/>
              <a:gd name="connsiteX91" fmla="*/ 4818695 w 5937250"/>
              <a:gd name="connsiteY91" fmla="*/ 6136566 h 6857998"/>
              <a:gd name="connsiteX92" fmla="*/ 4818695 w 5937250"/>
              <a:gd name="connsiteY92" fmla="*/ 6385996 h 6857998"/>
              <a:gd name="connsiteX93" fmla="*/ 4875652 w 5937250"/>
              <a:gd name="connsiteY93" fmla="*/ 6385996 h 6857998"/>
              <a:gd name="connsiteX94" fmla="*/ 4875652 w 5937250"/>
              <a:gd name="connsiteY94" fmla="*/ 6287794 h 6857998"/>
              <a:gd name="connsiteX95" fmla="*/ 4940901 w 5937250"/>
              <a:gd name="connsiteY95" fmla="*/ 6385994 h 6857998"/>
              <a:gd name="connsiteX96" fmla="*/ 5008333 w 5937250"/>
              <a:gd name="connsiteY96" fmla="*/ 6385994 h 6857998"/>
              <a:gd name="connsiteX97" fmla="*/ 4937628 w 5937250"/>
              <a:gd name="connsiteY97" fmla="*/ 6285830 h 6857998"/>
              <a:gd name="connsiteX98" fmla="*/ 5002440 w 5937250"/>
              <a:gd name="connsiteY98" fmla="*/ 6206397 h 6857998"/>
              <a:gd name="connsiteX99" fmla="*/ 4937628 w 5937250"/>
              <a:gd name="connsiteY99" fmla="*/ 6206397 h 6857998"/>
              <a:gd name="connsiteX100" fmla="*/ 4875652 w 5937250"/>
              <a:gd name="connsiteY100" fmla="*/ 6287794 h 6857998"/>
              <a:gd name="connsiteX101" fmla="*/ 4875652 w 5937250"/>
              <a:gd name="connsiteY101" fmla="*/ 6136566 h 6857998"/>
              <a:gd name="connsiteX102" fmla="*/ 4495290 w 5937250"/>
              <a:gd name="connsiteY102" fmla="*/ 6068263 h 6857998"/>
              <a:gd name="connsiteX103" fmla="*/ 4405164 w 5937250"/>
              <a:gd name="connsiteY103" fmla="*/ 6195051 h 6857998"/>
              <a:gd name="connsiteX104" fmla="*/ 4425022 w 5937250"/>
              <a:gd name="connsiteY104" fmla="*/ 6273393 h 6857998"/>
              <a:gd name="connsiteX105" fmla="*/ 4452082 w 5937250"/>
              <a:gd name="connsiteY105" fmla="*/ 6257245 h 6857998"/>
              <a:gd name="connsiteX106" fmla="*/ 4436370 w 5937250"/>
              <a:gd name="connsiteY106" fmla="*/ 6195051 h 6857998"/>
              <a:gd name="connsiteX107" fmla="*/ 4460374 w 5937250"/>
              <a:gd name="connsiteY107" fmla="*/ 6114090 h 6857998"/>
              <a:gd name="connsiteX108" fmla="*/ 4613785 w 5937250"/>
              <a:gd name="connsiteY108" fmla="*/ 6179557 h 6857998"/>
              <a:gd name="connsiteX109" fmla="*/ 4648701 w 5937250"/>
              <a:gd name="connsiteY109" fmla="*/ 6175847 h 6857998"/>
              <a:gd name="connsiteX110" fmla="*/ 4495290 w 5937250"/>
              <a:gd name="connsiteY110" fmla="*/ 6068263 h 6857998"/>
              <a:gd name="connsiteX111" fmla="*/ 0 w 5937250"/>
              <a:gd name="connsiteY111" fmla="*/ 0 h 6857998"/>
              <a:gd name="connsiteX112" fmla="*/ 5937250 w 5937250"/>
              <a:gd name="connsiteY112" fmla="*/ 0 h 6857998"/>
              <a:gd name="connsiteX113" fmla="*/ 5937250 w 5937250"/>
              <a:gd name="connsiteY113" fmla="*/ 6857998 h 6857998"/>
              <a:gd name="connsiteX114" fmla="*/ 0 w 5937250"/>
              <a:gd name="connsiteY11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937250" h="6857998">
                <a:moveTo>
                  <a:pt x="4559774" y="6340879"/>
                </a:moveTo>
                <a:cubicBezTo>
                  <a:pt x="4536860" y="6340879"/>
                  <a:pt x="4513947" y="6343989"/>
                  <a:pt x="4492234" y="6350208"/>
                </a:cubicBezTo>
                <a:lnTo>
                  <a:pt x="4500963" y="6376395"/>
                </a:lnTo>
                <a:lnTo>
                  <a:pt x="4504673" y="6375522"/>
                </a:lnTo>
                <a:cubicBezTo>
                  <a:pt x="4541553" y="6365484"/>
                  <a:pt x="4581706" y="6365920"/>
                  <a:pt x="4618585" y="6376395"/>
                </a:cubicBezTo>
                <a:lnTo>
                  <a:pt x="4627314" y="6350208"/>
                </a:lnTo>
                <a:cubicBezTo>
                  <a:pt x="4605601" y="6343989"/>
                  <a:pt x="4582688" y="6340879"/>
                  <a:pt x="4559774" y="6340879"/>
                </a:cubicBezTo>
                <a:close/>
                <a:moveTo>
                  <a:pt x="4629278" y="6268593"/>
                </a:moveTo>
                <a:cubicBezTo>
                  <a:pt x="4629715" y="6275575"/>
                  <a:pt x="4628842" y="6282777"/>
                  <a:pt x="4627096" y="6289978"/>
                </a:cubicBezTo>
                <a:lnTo>
                  <a:pt x="4630588" y="6290633"/>
                </a:lnTo>
                <a:cubicBezTo>
                  <a:pt x="4635607" y="6291506"/>
                  <a:pt x="4635607" y="6294343"/>
                  <a:pt x="4635607" y="6295434"/>
                </a:cubicBezTo>
                <a:cubicBezTo>
                  <a:pt x="4635607" y="6300016"/>
                  <a:pt x="4632333" y="6305254"/>
                  <a:pt x="4612912" y="6324022"/>
                </a:cubicBezTo>
                <a:lnTo>
                  <a:pt x="4608329" y="6328604"/>
                </a:lnTo>
                <a:cubicBezTo>
                  <a:pt x="4617494" y="6330350"/>
                  <a:pt x="4627096" y="6332750"/>
                  <a:pt x="4635607" y="6335587"/>
                </a:cubicBezTo>
                <a:cubicBezTo>
                  <a:pt x="4656338" y="6317693"/>
                  <a:pt x="4663103" y="6304599"/>
                  <a:pt x="4662448" y="6293688"/>
                </a:cubicBezTo>
                <a:cubicBezTo>
                  <a:pt x="4662667" y="6276885"/>
                  <a:pt x="4647173" y="6266847"/>
                  <a:pt x="4629278" y="6268593"/>
                </a:cubicBezTo>
                <a:close/>
                <a:moveTo>
                  <a:pt x="4487215" y="6268374"/>
                </a:moveTo>
                <a:cubicBezTo>
                  <a:pt x="4470194" y="6267719"/>
                  <a:pt x="4457319" y="6278412"/>
                  <a:pt x="4457319" y="6293688"/>
                </a:cubicBezTo>
                <a:cubicBezTo>
                  <a:pt x="4456664" y="6304599"/>
                  <a:pt x="4463429" y="6317693"/>
                  <a:pt x="4484160" y="6335587"/>
                </a:cubicBezTo>
                <a:cubicBezTo>
                  <a:pt x="4492671" y="6332750"/>
                  <a:pt x="4502273" y="6330568"/>
                  <a:pt x="4511438" y="6328604"/>
                </a:cubicBezTo>
                <a:cubicBezTo>
                  <a:pt x="4495071" y="6313110"/>
                  <a:pt x="4482851" y="6300235"/>
                  <a:pt x="4484160" y="6295216"/>
                </a:cubicBezTo>
                <a:cubicBezTo>
                  <a:pt x="4484160" y="6294125"/>
                  <a:pt x="4484160" y="6291506"/>
                  <a:pt x="4489180" y="6290415"/>
                </a:cubicBezTo>
                <a:lnTo>
                  <a:pt x="4492671" y="6289760"/>
                </a:lnTo>
                <a:cubicBezTo>
                  <a:pt x="4490707" y="6282558"/>
                  <a:pt x="4489834" y="6275357"/>
                  <a:pt x="4490489" y="6268374"/>
                </a:cubicBezTo>
                <a:close/>
                <a:moveTo>
                  <a:pt x="4398170" y="6255281"/>
                </a:moveTo>
                <a:cubicBezTo>
                  <a:pt x="4373511" y="6271430"/>
                  <a:pt x="4360854" y="6295216"/>
                  <a:pt x="4360854" y="6325331"/>
                </a:cubicBezTo>
                <a:cubicBezTo>
                  <a:pt x="4360854" y="6346499"/>
                  <a:pt x="4372202" y="6369630"/>
                  <a:pt x="4393151" y="6390580"/>
                </a:cubicBezTo>
                <a:cubicBezTo>
                  <a:pt x="4434177" y="6433788"/>
                  <a:pt x="4530849" y="6471759"/>
                  <a:pt x="4602426" y="6434879"/>
                </a:cubicBezTo>
                <a:cubicBezTo>
                  <a:pt x="4594570" y="6427241"/>
                  <a:pt x="4586714" y="6419385"/>
                  <a:pt x="4579077" y="6411093"/>
                </a:cubicBezTo>
                <a:cubicBezTo>
                  <a:pt x="4524084" y="6431824"/>
                  <a:pt x="4455126" y="6407601"/>
                  <a:pt x="4414973" y="6368539"/>
                </a:cubicBezTo>
                <a:cubicBezTo>
                  <a:pt x="4400571" y="6354136"/>
                  <a:pt x="4391842" y="6337988"/>
                  <a:pt x="4391842" y="6325331"/>
                </a:cubicBezTo>
                <a:cubicBezTo>
                  <a:pt x="4391842" y="6307655"/>
                  <a:pt x="4397515" y="6294998"/>
                  <a:pt x="4409736" y="6285178"/>
                </a:cubicBezTo>
                <a:cubicBezTo>
                  <a:pt x="4405808" y="6275576"/>
                  <a:pt x="4401662" y="6265320"/>
                  <a:pt x="4398170" y="6255281"/>
                </a:cubicBezTo>
                <a:close/>
                <a:moveTo>
                  <a:pt x="5125157" y="6243128"/>
                </a:moveTo>
                <a:cubicBezTo>
                  <a:pt x="5149646" y="6242350"/>
                  <a:pt x="5169654" y="6256917"/>
                  <a:pt x="5169163" y="6294560"/>
                </a:cubicBezTo>
                <a:cubicBezTo>
                  <a:pt x="5168945" y="6329258"/>
                  <a:pt x="5156069" y="6348243"/>
                  <a:pt x="5125300" y="6348243"/>
                </a:cubicBezTo>
                <a:cubicBezTo>
                  <a:pt x="5116571" y="6348243"/>
                  <a:pt x="5105442" y="6346498"/>
                  <a:pt x="5099768" y="6344315"/>
                </a:cubicBezTo>
                <a:lnTo>
                  <a:pt x="5099768" y="6248733"/>
                </a:lnTo>
                <a:cubicBezTo>
                  <a:pt x="5108333" y="6245351"/>
                  <a:pt x="5116994" y="6243387"/>
                  <a:pt x="5125157" y="6243128"/>
                </a:cubicBezTo>
                <a:close/>
                <a:moveTo>
                  <a:pt x="4568831" y="6240878"/>
                </a:moveTo>
                <a:lnTo>
                  <a:pt x="4568831" y="6264664"/>
                </a:lnTo>
                <a:cubicBezTo>
                  <a:pt x="4579306" y="6263573"/>
                  <a:pt x="4587598" y="6264446"/>
                  <a:pt x="4587380" y="6274266"/>
                </a:cubicBezTo>
                <a:cubicBezTo>
                  <a:pt x="4587380" y="6280813"/>
                  <a:pt x="4584325" y="6289978"/>
                  <a:pt x="4568394" y="6320529"/>
                </a:cubicBezTo>
                <a:lnTo>
                  <a:pt x="4565994" y="6325548"/>
                </a:lnTo>
                <a:cubicBezTo>
                  <a:pt x="4575378" y="6325767"/>
                  <a:pt x="4584761" y="6326421"/>
                  <a:pt x="4594582" y="6327730"/>
                </a:cubicBezTo>
                <a:cubicBezTo>
                  <a:pt x="4609857" y="6303726"/>
                  <a:pt x="4617713" y="6283431"/>
                  <a:pt x="4615749" y="6269029"/>
                </a:cubicBezTo>
                <a:cubicBezTo>
                  <a:pt x="4613130" y="6245897"/>
                  <a:pt x="4593272" y="6231931"/>
                  <a:pt x="4568831" y="6240878"/>
                </a:cubicBezTo>
                <a:close/>
                <a:moveTo>
                  <a:pt x="4533449" y="6238559"/>
                </a:moveTo>
                <a:cubicBezTo>
                  <a:pt x="4517440" y="6239705"/>
                  <a:pt x="4505819" y="6251899"/>
                  <a:pt x="4504019" y="6269247"/>
                </a:cubicBezTo>
                <a:cubicBezTo>
                  <a:pt x="4502055" y="6283650"/>
                  <a:pt x="4509911" y="6303945"/>
                  <a:pt x="4525187" y="6327950"/>
                </a:cubicBezTo>
                <a:cubicBezTo>
                  <a:pt x="4535007" y="6326422"/>
                  <a:pt x="4544390" y="6325767"/>
                  <a:pt x="4553774" y="6325767"/>
                </a:cubicBezTo>
                <a:lnTo>
                  <a:pt x="4551155" y="6320967"/>
                </a:lnTo>
                <a:cubicBezTo>
                  <a:pt x="4535225" y="6290415"/>
                  <a:pt x="4532170" y="6281031"/>
                  <a:pt x="4532170" y="6274703"/>
                </a:cubicBezTo>
                <a:cubicBezTo>
                  <a:pt x="4531734" y="6264883"/>
                  <a:pt x="4540026" y="6264010"/>
                  <a:pt x="4550719" y="6265101"/>
                </a:cubicBezTo>
                <a:lnTo>
                  <a:pt x="4550719" y="6241315"/>
                </a:lnTo>
                <a:cubicBezTo>
                  <a:pt x="4544609" y="6239023"/>
                  <a:pt x="4538785" y="6238178"/>
                  <a:pt x="4533449" y="6238559"/>
                </a:cubicBezTo>
                <a:close/>
                <a:moveTo>
                  <a:pt x="5362943" y="6200725"/>
                </a:moveTo>
                <a:cubicBezTo>
                  <a:pt x="5329119" y="6200725"/>
                  <a:pt x="5300968" y="6206835"/>
                  <a:pt x="5275436" y="6217092"/>
                </a:cubicBezTo>
                <a:lnTo>
                  <a:pt x="5275436" y="6386869"/>
                </a:lnTo>
                <a:lnTo>
                  <a:pt x="5332392" y="6386869"/>
                </a:lnTo>
                <a:lnTo>
                  <a:pt x="5332392" y="6250480"/>
                </a:lnTo>
                <a:cubicBezTo>
                  <a:pt x="5340685" y="6246770"/>
                  <a:pt x="5350941" y="6244806"/>
                  <a:pt x="5361634" y="6244806"/>
                </a:cubicBezTo>
                <a:cubicBezTo>
                  <a:pt x="5392404" y="6244806"/>
                  <a:pt x="5398296" y="6263574"/>
                  <a:pt x="5398296" y="6298271"/>
                </a:cubicBezTo>
                <a:lnTo>
                  <a:pt x="5398296" y="6386869"/>
                </a:lnTo>
                <a:lnTo>
                  <a:pt x="5455252" y="6386869"/>
                </a:lnTo>
                <a:lnTo>
                  <a:pt x="5455252" y="6289978"/>
                </a:lnTo>
                <a:cubicBezTo>
                  <a:pt x="5455470" y="6235641"/>
                  <a:pt x="5437358" y="6200725"/>
                  <a:pt x="5362943" y="6200725"/>
                </a:cubicBezTo>
                <a:close/>
                <a:moveTo>
                  <a:pt x="5128137" y="6199851"/>
                </a:moveTo>
                <a:cubicBezTo>
                  <a:pt x="5098022" y="6199851"/>
                  <a:pt x="5066598" y="6206398"/>
                  <a:pt x="5042812" y="6216218"/>
                </a:cubicBezTo>
                <a:lnTo>
                  <a:pt x="5042812" y="6456046"/>
                </a:lnTo>
                <a:lnTo>
                  <a:pt x="5099768" y="6456046"/>
                </a:lnTo>
                <a:lnTo>
                  <a:pt x="5099768" y="6387523"/>
                </a:lnTo>
                <a:cubicBezTo>
                  <a:pt x="5171345" y="6400617"/>
                  <a:pt x="5228956" y="6370938"/>
                  <a:pt x="5227865" y="6294342"/>
                </a:cubicBezTo>
                <a:cubicBezTo>
                  <a:pt x="5227646" y="6233676"/>
                  <a:pt x="5195349" y="6199851"/>
                  <a:pt x="5128137" y="6199851"/>
                </a:cubicBezTo>
                <a:close/>
                <a:moveTo>
                  <a:pt x="4652402" y="6194615"/>
                </a:moveTo>
                <a:cubicBezTo>
                  <a:pt x="4634726" y="6194615"/>
                  <a:pt x="4623159" y="6197233"/>
                  <a:pt x="4623159" y="6197233"/>
                </a:cubicBezTo>
                <a:cubicBezTo>
                  <a:pt x="4627087" y="6206399"/>
                  <a:pt x="4629924" y="6216874"/>
                  <a:pt x="4631452" y="6227785"/>
                </a:cubicBezTo>
                <a:cubicBezTo>
                  <a:pt x="4638435" y="6226912"/>
                  <a:pt x="4645637" y="6226039"/>
                  <a:pt x="4652402" y="6226039"/>
                </a:cubicBezTo>
                <a:cubicBezTo>
                  <a:pt x="4691899" y="6225821"/>
                  <a:pt x="4716559" y="6248516"/>
                  <a:pt x="4717432" y="6276885"/>
                </a:cubicBezTo>
                <a:cubicBezTo>
                  <a:pt x="4717432" y="6291942"/>
                  <a:pt x="4709357" y="6311801"/>
                  <a:pt x="4701501" y="6330786"/>
                </a:cubicBezTo>
                <a:cubicBezTo>
                  <a:pt x="4697573" y="6340606"/>
                  <a:pt x="4690154" y="6359374"/>
                  <a:pt x="4686226" y="6375522"/>
                </a:cubicBezTo>
                <a:cubicBezTo>
                  <a:pt x="4679679" y="6402363"/>
                  <a:pt x="4660694" y="6476996"/>
                  <a:pt x="4617922" y="6448190"/>
                </a:cubicBezTo>
                <a:cubicBezTo>
                  <a:pt x="4608102" y="6452555"/>
                  <a:pt x="4594572" y="6458665"/>
                  <a:pt x="4584316" y="6461502"/>
                </a:cubicBezTo>
                <a:cubicBezTo>
                  <a:pt x="4604611" y="6479614"/>
                  <a:pt x="4618577" y="6485724"/>
                  <a:pt x="4638217" y="6485724"/>
                </a:cubicBezTo>
                <a:cubicBezTo>
                  <a:pt x="4691245" y="6485724"/>
                  <a:pt x="4709357" y="6411092"/>
                  <a:pt x="4716340" y="6382941"/>
                </a:cubicBezTo>
                <a:cubicBezTo>
                  <a:pt x="4723105" y="6352390"/>
                  <a:pt x="4748855" y="6309618"/>
                  <a:pt x="4748419" y="6276667"/>
                </a:cubicBezTo>
                <a:cubicBezTo>
                  <a:pt x="4747983" y="6227567"/>
                  <a:pt x="4702810" y="6193087"/>
                  <a:pt x="4652402" y="6194615"/>
                </a:cubicBezTo>
                <a:close/>
                <a:moveTo>
                  <a:pt x="4559884" y="6186540"/>
                </a:moveTo>
                <a:lnTo>
                  <a:pt x="4538717" y="6208581"/>
                </a:lnTo>
                <a:lnTo>
                  <a:pt x="4559884" y="6230621"/>
                </a:lnTo>
                <a:lnTo>
                  <a:pt x="4581053" y="6208581"/>
                </a:lnTo>
                <a:close/>
                <a:moveTo>
                  <a:pt x="4818695" y="6136566"/>
                </a:moveTo>
                <a:lnTo>
                  <a:pt x="4818695" y="6385996"/>
                </a:lnTo>
                <a:lnTo>
                  <a:pt x="4875652" y="6385996"/>
                </a:lnTo>
                <a:lnTo>
                  <a:pt x="4875652" y="6287794"/>
                </a:lnTo>
                <a:lnTo>
                  <a:pt x="4940901" y="6385994"/>
                </a:lnTo>
                <a:lnTo>
                  <a:pt x="5008333" y="6385994"/>
                </a:lnTo>
                <a:lnTo>
                  <a:pt x="4937628" y="6285830"/>
                </a:lnTo>
                <a:lnTo>
                  <a:pt x="5002440" y="6206397"/>
                </a:lnTo>
                <a:lnTo>
                  <a:pt x="4937628" y="6206397"/>
                </a:lnTo>
                <a:lnTo>
                  <a:pt x="4875652" y="6287794"/>
                </a:lnTo>
                <a:lnTo>
                  <a:pt x="4875652" y="6136566"/>
                </a:lnTo>
                <a:close/>
                <a:moveTo>
                  <a:pt x="4495290" y="6068263"/>
                </a:moveTo>
                <a:cubicBezTo>
                  <a:pt x="4433096" y="6068263"/>
                  <a:pt x="4405164" y="6131985"/>
                  <a:pt x="4405164" y="6195051"/>
                </a:cubicBezTo>
                <a:cubicBezTo>
                  <a:pt x="4405382" y="6225166"/>
                  <a:pt x="4415420" y="6249825"/>
                  <a:pt x="4425022" y="6273393"/>
                </a:cubicBezTo>
                <a:cubicBezTo>
                  <a:pt x="4429823" y="6270339"/>
                  <a:pt x="4440080" y="6263574"/>
                  <a:pt x="4452082" y="6257245"/>
                </a:cubicBezTo>
                <a:cubicBezTo>
                  <a:pt x="4441825" y="6233022"/>
                  <a:pt x="4436152" y="6211636"/>
                  <a:pt x="4436370" y="6195051"/>
                </a:cubicBezTo>
                <a:cubicBezTo>
                  <a:pt x="4436370" y="6158826"/>
                  <a:pt x="4445098" y="6129366"/>
                  <a:pt x="4460374" y="6114090"/>
                </a:cubicBezTo>
                <a:cubicBezTo>
                  <a:pt x="4500309" y="6073937"/>
                  <a:pt x="4578215" y="6125220"/>
                  <a:pt x="4613785" y="6179557"/>
                </a:cubicBezTo>
                <a:cubicBezTo>
                  <a:pt x="4624696" y="6178030"/>
                  <a:pt x="4637571" y="6175847"/>
                  <a:pt x="4648701" y="6175847"/>
                </a:cubicBezTo>
                <a:cubicBezTo>
                  <a:pt x="4613130" y="6111690"/>
                  <a:pt x="4540680" y="6068263"/>
                  <a:pt x="4495290" y="6068263"/>
                </a:cubicBezTo>
                <a:close/>
                <a:moveTo>
                  <a:pt x="0" y="0"/>
                </a:moveTo>
                <a:lnTo>
                  <a:pt x="5937250" y="0"/>
                </a:lnTo>
                <a:lnTo>
                  <a:pt x="5937250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414141"/>
          </a:solid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E7C63-2341-D8E9-7F88-62EA80A16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4410548"/>
          </a:xfrm>
        </p:spPr>
        <p:txBody>
          <a:bodyPr/>
          <a:lstStyle/>
          <a:p>
            <a:pPr marL="285750" indent="-285750">
              <a:buFont typeface="Calibri" panose="020B0604020202020204" pitchFamily="34" charset="0"/>
              <a:buChar char="-"/>
            </a:pPr>
            <a:r>
              <a:rPr lang="en-US" dirty="0">
                <a:solidFill>
                  <a:srgbClr val="0D0000"/>
                </a:solidFill>
                <a:latin typeface="KPN"/>
              </a:rPr>
              <a:t>Bij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wie</a:t>
            </a:r>
            <a:r>
              <a:rPr lang="en-US" dirty="0">
                <a:solidFill>
                  <a:srgbClr val="0D0000"/>
                </a:solidFill>
                <a:latin typeface="KPN"/>
              </a:rPr>
              <a:t>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zijn</a:t>
            </a:r>
            <a:r>
              <a:rPr lang="en-US" dirty="0">
                <a:solidFill>
                  <a:srgbClr val="0D0000"/>
                </a:solidFill>
                <a:latin typeface="KPN"/>
              </a:rPr>
              <a:t> er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meer</a:t>
            </a:r>
            <a:r>
              <a:rPr lang="en-US" dirty="0">
                <a:solidFill>
                  <a:srgbClr val="0D0000"/>
                </a:solidFill>
                <a:latin typeface="KPN"/>
              </a:rPr>
              <a:t> dan 5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mensen</a:t>
            </a:r>
            <a:r>
              <a:rPr lang="en-US" dirty="0">
                <a:solidFill>
                  <a:srgbClr val="0D0000"/>
                </a:solidFill>
                <a:latin typeface="KPN"/>
              </a:rPr>
              <a:t>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bezig</a:t>
            </a:r>
            <a:r>
              <a:rPr lang="en-US" dirty="0">
                <a:solidFill>
                  <a:srgbClr val="0D0000"/>
                </a:solidFill>
                <a:latin typeface="KPN"/>
              </a:rPr>
              <a:t> met het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maken</a:t>
            </a:r>
            <a:r>
              <a:rPr lang="en-US" dirty="0">
                <a:solidFill>
                  <a:srgbClr val="0D0000"/>
                </a:solidFill>
                <a:latin typeface="KPN"/>
              </a:rPr>
              <a:t> en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beheren</a:t>
            </a:r>
            <a:r>
              <a:rPr lang="en-US" dirty="0">
                <a:solidFill>
                  <a:srgbClr val="0D0000"/>
                </a:solidFill>
                <a:latin typeface="KPN"/>
              </a:rPr>
              <a:t> van workbenches?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endParaRPr lang="en-US" dirty="0">
              <a:solidFill>
                <a:srgbClr val="0D0000"/>
              </a:solidFill>
              <a:latin typeface="KPN"/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en-US" dirty="0">
                <a:solidFill>
                  <a:srgbClr val="0D0000"/>
                </a:solidFill>
                <a:latin typeface="KPN"/>
              </a:rPr>
              <a:t>Wie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heeft</a:t>
            </a:r>
            <a:r>
              <a:rPr lang="en-US" dirty="0">
                <a:solidFill>
                  <a:srgbClr val="0D0000"/>
                </a:solidFill>
                <a:latin typeface="KPN"/>
              </a:rPr>
              <a:t> er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meer</a:t>
            </a:r>
            <a:r>
              <a:rPr lang="en-US" dirty="0">
                <a:solidFill>
                  <a:srgbClr val="0D0000"/>
                </a:solidFill>
                <a:latin typeface="KPN"/>
              </a:rPr>
              <a:t> dan 50 workbenches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actief</a:t>
            </a:r>
            <a:r>
              <a:rPr lang="en-US" dirty="0">
                <a:solidFill>
                  <a:srgbClr val="0D0000"/>
                </a:solidFill>
                <a:latin typeface="KPN"/>
              </a:rPr>
              <a:t>?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endParaRPr lang="en-US" dirty="0">
              <a:solidFill>
                <a:srgbClr val="0D0000"/>
              </a:solidFill>
              <a:latin typeface="KPN"/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en-US" dirty="0">
                <a:solidFill>
                  <a:srgbClr val="0D0000"/>
                </a:solidFill>
                <a:latin typeface="KPN"/>
              </a:rPr>
              <a:t>Wie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heeft</a:t>
            </a:r>
            <a:r>
              <a:rPr lang="en-US" dirty="0">
                <a:solidFill>
                  <a:srgbClr val="0D0000"/>
                </a:solidFill>
                <a:latin typeface="KPN"/>
              </a:rPr>
              <a:t>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een</a:t>
            </a:r>
            <a:r>
              <a:rPr lang="en-US" dirty="0">
                <a:solidFill>
                  <a:srgbClr val="0D0000"/>
                </a:solidFill>
                <a:latin typeface="KPN"/>
              </a:rPr>
              <a:t>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enkele</a:t>
            </a:r>
            <a:r>
              <a:rPr lang="en-US" dirty="0">
                <a:solidFill>
                  <a:srgbClr val="0D0000"/>
                </a:solidFill>
                <a:latin typeface="KPN"/>
              </a:rPr>
              <a:t> workspace met </a:t>
            </a:r>
            <a:r>
              <a:rPr lang="en-US" dirty="0" err="1">
                <a:solidFill>
                  <a:srgbClr val="0D0000"/>
                </a:solidFill>
                <a:latin typeface="KPN"/>
              </a:rPr>
              <a:t>meer</a:t>
            </a:r>
            <a:r>
              <a:rPr lang="en-US" dirty="0">
                <a:solidFill>
                  <a:srgbClr val="0D0000"/>
                </a:solidFill>
                <a:latin typeface="KPN"/>
              </a:rPr>
              <a:t> dan 500 transformers?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FC2EE6-7884-87EA-D0A5-D3421F93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3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FAADDDF-AEF5-7DD0-5259-0B4AB63A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19CBC-4C46-B9B2-CD4A-8DBD5AAFE3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De start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4120575-A671-C005-74F8-210A5652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5465" y="1763486"/>
            <a:ext cx="5682341" cy="378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F65A-0C0A-44D8-871D-C02F8C86B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9332571E-3A89-5FE8-BAB1-4F96FD0ED4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97" b="11497"/>
          <a:stretch>
            <a:fillRect/>
          </a:stretch>
        </p:blipFill>
        <p:spPr bwMode="gray">
          <a:xfrm>
            <a:off x="6254746" y="0"/>
            <a:ext cx="5937250" cy="6857998"/>
          </a:xfrm>
          <a:custGeom>
            <a:avLst/>
            <a:gdLst>
              <a:gd name="connsiteX0" fmla="*/ 4559774 w 5937250"/>
              <a:gd name="connsiteY0" fmla="*/ 6340879 h 6857998"/>
              <a:gd name="connsiteX1" fmla="*/ 4492234 w 5937250"/>
              <a:gd name="connsiteY1" fmla="*/ 6350208 h 6857998"/>
              <a:gd name="connsiteX2" fmla="*/ 4500963 w 5937250"/>
              <a:gd name="connsiteY2" fmla="*/ 6376395 h 6857998"/>
              <a:gd name="connsiteX3" fmla="*/ 4504673 w 5937250"/>
              <a:gd name="connsiteY3" fmla="*/ 6375522 h 6857998"/>
              <a:gd name="connsiteX4" fmla="*/ 4618585 w 5937250"/>
              <a:gd name="connsiteY4" fmla="*/ 6376395 h 6857998"/>
              <a:gd name="connsiteX5" fmla="*/ 4627314 w 5937250"/>
              <a:gd name="connsiteY5" fmla="*/ 6350208 h 6857998"/>
              <a:gd name="connsiteX6" fmla="*/ 4559774 w 5937250"/>
              <a:gd name="connsiteY6" fmla="*/ 6340879 h 6857998"/>
              <a:gd name="connsiteX7" fmla="*/ 4629278 w 5937250"/>
              <a:gd name="connsiteY7" fmla="*/ 6268593 h 6857998"/>
              <a:gd name="connsiteX8" fmla="*/ 4627096 w 5937250"/>
              <a:gd name="connsiteY8" fmla="*/ 6289978 h 6857998"/>
              <a:gd name="connsiteX9" fmla="*/ 4630588 w 5937250"/>
              <a:gd name="connsiteY9" fmla="*/ 6290633 h 6857998"/>
              <a:gd name="connsiteX10" fmla="*/ 4635607 w 5937250"/>
              <a:gd name="connsiteY10" fmla="*/ 6295434 h 6857998"/>
              <a:gd name="connsiteX11" fmla="*/ 4612912 w 5937250"/>
              <a:gd name="connsiteY11" fmla="*/ 6324022 h 6857998"/>
              <a:gd name="connsiteX12" fmla="*/ 4608329 w 5937250"/>
              <a:gd name="connsiteY12" fmla="*/ 6328604 h 6857998"/>
              <a:gd name="connsiteX13" fmla="*/ 4635607 w 5937250"/>
              <a:gd name="connsiteY13" fmla="*/ 6335587 h 6857998"/>
              <a:gd name="connsiteX14" fmla="*/ 4662448 w 5937250"/>
              <a:gd name="connsiteY14" fmla="*/ 6293688 h 6857998"/>
              <a:gd name="connsiteX15" fmla="*/ 4629278 w 5937250"/>
              <a:gd name="connsiteY15" fmla="*/ 6268593 h 6857998"/>
              <a:gd name="connsiteX16" fmla="*/ 4487215 w 5937250"/>
              <a:gd name="connsiteY16" fmla="*/ 6268374 h 6857998"/>
              <a:gd name="connsiteX17" fmla="*/ 4457319 w 5937250"/>
              <a:gd name="connsiteY17" fmla="*/ 6293688 h 6857998"/>
              <a:gd name="connsiteX18" fmla="*/ 4484160 w 5937250"/>
              <a:gd name="connsiteY18" fmla="*/ 6335587 h 6857998"/>
              <a:gd name="connsiteX19" fmla="*/ 4511438 w 5937250"/>
              <a:gd name="connsiteY19" fmla="*/ 6328604 h 6857998"/>
              <a:gd name="connsiteX20" fmla="*/ 4484160 w 5937250"/>
              <a:gd name="connsiteY20" fmla="*/ 6295216 h 6857998"/>
              <a:gd name="connsiteX21" fmla="*/ 4489180 w 5937250"/>
              <a:gd name="connsiteY21" fmla="*/ 6290415 h 6857998"/>
              <a:gd name="connsiteX22" fmla="*/ 4492671 w 5937250"/>
              <a:gd name="connsiteY22" fmla="*/ 6289760 h 6857998"/>
              <a:gd name="connsiteX23" fmla="*/ 4490489 w 5937250"/>
              <a:gd name="connsiteY23" fmla="*/ 6268374 h 6857998"/>
              <a:gd name="connsiteX24" fmla="*/ 4398170 w 5937250"/>
              <a:gd name="connsiteY24" fmla="*/ 6255281 h 6857998"/>
              <a:gd name="connsiteX25" fmla="*/ 4360854 w 5937250"/>
              <a:gd name="connsiteY25" fmla="*/ 6325331 h 6857998"/>
              <a:gd name="connsiteX26" fmla="*/ 4393151 w 5937250"/>
              <a:gd name="connsiteY26" fmla="*/ 6390580 h 6857998"/>
              <a:gd name="connsiteX27" fmla="*/ 4602426 w 5937250"/>
              <a:gd name="connsiteY27" fmla="*/ 6434879 h 6857998"/>
              <a:gd name="connsiteX28" fmla="*/ 4579077 w 5937250"/>
              <a:gd name="connsiteY28" fmla="*/ 6411093 h 6857998"/>
              <a:gd name="connsiteX29" fmla="*/ 4414973 w 5937250"/>
              <a:gd name="connsiteY29" fmla="*/ 6368539 h 6857998"/>
              <a:gd name="connsiteX30" fmla="*/ 4391842 w 5937250"/>
              <a:gd name="connsiteY30" fmla="*/ 6325331 h 6857998"/>
              <a:gd name="connsiteX31" fmla="*/ 4409736 w 5937250"/>
              <a:gd name="connsiteY31" fmla="*/ 6285178 h 6857998"/>
              <a:gd name="connsiteX32" fmla="*/ 4398170 w 5937250"/>
              <a:gd name="connsiteY32" fmla="*/ 6255281 h 6857998"/>
              <a:gd name="connsiteX33" fmla="*/ 5125157 w 5937250"/>
              <a:gd name="connsiteY33" fmla="*/ 6243128 h 6857998"/>
              <a:gd name="connsiteX34" fmla="*/ 5169163 w 5937250"/>
              <a:gd name="connsiteY34" fmla="*/ 6294560 h 6857998"/>
              <a:gd name="connsiteX35" fmla="*/ 5125300 w 5937250"/>
              <a:gd name="connsiteY35" fmla="*/ 6348243 h 6857998"/>
              <a:gd name="connsiteX36" fmla="*/ 5099768 w 5937250"/>
              <a:gd name="connsiteY36" fmla="*/ 6344315 h 6857998"/>
              <a:gd name="connsiteX37" fmla="*/ 5099768 w 5937250"/>
              <a:gd name="connsiteY37" fmla="*/ 6248733 h 6857998"/>
              <a:gd name="connsiteX38" fmla="*/ 5125157 w 5937250"/>
              <a:gd name="connsiteY38" fmla="*/ 6243128 h 6857998"/>
              <a:gd name="connsiteX39" fmla="*/ 4568831 w 5937250"/>
              <a:gd name="connsiteY39" fmla="*/ 6240878 h 6857998"/>
              <a:gd name="connsiteX40" fmla="*/ 4568831 w 5937250"/>
              <a:gd name="connsiteY40" fmla="*/ 6264664 h 6857998"/>
              <a:gd name="connsiteX41" fmla="*/ 4587380 w 5937250"/>
              <a:gd name="connsiteY41" fmla="*/ 6274266 h 6857998"/>
              <a:gd name="connsiteX42" fmla="*/ 4568394 w 5937250"/>
              <a:gd name="connsiteY42" fmla="*/ 6320529 h 6857998"/>
              <a:gd name="connsiteX43" fmla="*/ 4565994 w 5937250"/>
              <a:gd name="connsiteY43" fmla="*/ 6325548 h 6857998"/>
              <a:gd name="connsiteX44" fmla="*/ 4594582 w 5937250"/>
              <a:gd name="connsiteY44" fmla="*/ 6327730 h 6857998"/>
              <a:gd name="connsiteX45" fmla="*/ 4615749 w 5937250"/>
              <a:gd name="connsiteY45" fmla="*/ 6269029 h 6857998"/>
              <a:gd name="connsiteX46" fmla="*/ 4568831 w 5937250"/>
              <a:gd name="connsiteY46" fmla="*/ 6240878 h 6857998"/>
              <a:gd name="connsiteX47" fmla="*/ 4533449 w 5937250"/>
              <a:gd name="connsiteY47" fmla="*/ 6238559 h 6857998"/>
              <a:gd name="connsiteX48" fmla="*/ 4504019 w 5937250"/>
              <a:gd name="connsiteY48" fmla="*/ 6269247 h 6857998"/>
              <a:gd name="connsiteX49" fmla="*/ 4525187 w 5937250"/>
              <a:gd name="connsiteY49" fmla="*/ 6327950 h 6857998"/>
              <a:gd name="connsiteX50" fmla="*/ 4553774 w 5937250"/>
              <a:gd name="connsiteY50" fmla="*/ 6325767 h 6857998"/>
              <a:gd name="connsiteX51" fmla="*/ 4551155 w 5937250"/>
              <a:gd name="connsiteY51" fmla="*/ 6320967 h 6857998"/>
              <a:gd name="connsiteX52" fmla="*/ 4532170 w 5937250"/>
              <a:gd name="connsiteY52" fmla="*/ 6274703 h 6857998"/>
              <a:gd name="connsiteX53" fmla="*/ 4550719 w 5937250"/>
              <a:gd name="connsiteY53" fmla="*/ 6265101 h 6857998"/>
              <a:gd name="connsiteX54" fmla="*/ 4550719 w 5937250"/>
              <a:gd name="connsiteY54" fmla="*/ 6241315 h 6857998"/>
              <a:gd name="connsiteX55" fmla="*/ 4533449 w 5937250"/>
              <a:gd name="connsiteY55" fmla="*/ 6238559 h 6857998"/>
              <a:gd name="connsiteX56" fmla="*/ 5362943 w 5937250"/>
              <a:gd name="connsiteY56" fmla="*/ 6200725 h 6857998"/>
              <a:gd name="connsiteX57" fmla="*/ 5275436 w 5937250"/>
              <a:gd name="connsiteY57" fmla="*/ 6217092 h 6857998"/>
              <a:gd name="connsiteX58" fmla="*/ 5275436 w 5937250"/>
              <a:gd name="connsiteY58" fmla="*/ 6386869 h 6857998"/>
              <a:gd name="connsiteX59" fmla="*/ 5332392 w 5937250"/>
              <a:gd name="connsiteY59" fmla="*/ 6386869 h 6857998"/>
              <a:gd name="connsiteX60" fmla="*/ 5332392 w 5937250"/>
              <a:gd name="connsiteY60" fmla="*/ 6250480 h 6857998"/>
              <a:gd name="connsiteX61" fmla="*/ 5361634 w 5937250"/>
              <a:gd name="connsiteY61" fmla="*/ 6244806 h 6857998"/>
              <a:gd name="connsiteX62" fmla="*/ 5398296 w 5937250"/>
              <a:gd name="connsiteY62" fmla="*/ 6298271 h 6857998"/>
              <a:gd name="connsiteX63" fmla="*/ 5398296 w 5937250"/>
              <a:gd name="connsiteY63" fmla="*/ 6386869 h 6857998"/>
              <a:gd name="connsiteX64" fmla="*/ 5455252 w 5937250"/>
              <a:gd name="connsiteY64" fmla="*/ 6386869 h 6857998"/>
              <a:gd name="connsiteX65" fmla="*/ 5455252 w 5937250"/>
              <a:gd name="connsiteY65" fmla="*/ 6289978 h 6857998"/>
              <a:gd name="connsiteX66" fmla="*/ 5362943 w 5937250"/>
              <a:gd name="connsiteY66" fmla="*/ 6200725 h 6857998"/>
              <a:gd name="connsiteX67" fmla="*/ 5128137 w 5937250"/>
              <a:gd name="connsiteY67" fmla="*/ 6199851 h 6857998"/>
              <a:gd name="connsiteX68" fmla="*/ 5042812 w 5937250"/>
              <a:gd name="connsiteY68" fmla="*/ 6216218 h 6857998"/>
              <a:gd name="connsiteX69" fmla="*/ 5042812 w 5937250"/>
              <a:gd name="connsiteY69" fmla="*/ 6456046 h 6857998"/>
              <a:gd name="connsiteX70" fmla="*/ 5099768 w 5937250"/>
              <a:gd name="connsiteY70" fmla="*/ 6456046 h 6857998"/>
              <a:gd name="connsiteX71" fmla="*/ 5099768 w 5937250"/>
              <a:gd name="connsiteY71" fmla="*/ 6387523 h 6857998"/>
              <a:gd name="connsiteX72" fmla="*/ 5227865 w 5937250"/>
              <a:gd name="connsiteY72" fmla="*/ 6294342 h 6857998"/>
              <a:gd name="connsiteX73" fmla="*/ 5128137 w 5937250"/>
              <a:gd name="connsiteY73" fmla="*/ 6199851 h 6857998"/>
              <a:gd name="connsiteX74" fmla="*/ 4652402 w 5937250"/>
              <a:gd name="connsiteY74" fmla="*/ 6194615 h 6857998"/>
              <a:gd name="connsiteX75" fmla="*/ 4623159 w 5937250"/>
              <a:gd name="connsiteY75" fmla="*/ 6197233 h 6857998"/>
              <a:gd name="connsiteX76" fmla="*/ 4631452 w 5937250"/>
              <a:gd name="connsiteY76" fmla="*/ 6227785 h 6857998"/>
              <a:gd name="connsiteX77" fmla="*/ 4652402 w 5937250"/>
              <a:gd name="connsiteY77" fmla="*/ 6226039 h 6857998"/>
              <a:gd name="connsiteX78" fmla="*/ 4717432 w 5937250"/>
              <a:gd name="connsiteY78" fmla="*/ 6276885 h 6857998"/>
              <a:gd name="connsiteX79" fmla="*/ 4701501 w 5937250"/>
              <a:gd name="connsiteY79" fmla="*/ 6330786 h 6857998"/>
              <a:gd name="connsiteX80" fmla="*/ 4686226 w 5937250"/>
              <a:gd name="connsiteY80" fmla="*/ 6375522 h 6857998"/>
              <a:gd name="connsiteX81" fmla="*/ 4617922 w 5937250"/>
              <a:gd name="connsiteY81" fmla="*/ 6448190 h 6857998"/>
              <a:gd name="connsiteX82" fmla="*/ 4584316 w 5937250"/>
              <a:gd name="connsiteY82" fmla="*/ 6461502 h 6857998"/>
              <a:gd name="connsiteX83" fmla="*/ 4638217 w 5937250"/>
              <a:gd name="connsiteY83" fmla="*/ 6485724 h 6857998"/>
              <a:gd name="connsiteX84" fmla="*/ 4716340 w 5937250"/>
              <a:gd name="connsiteY84" fmla="*/ 6382941 h 6857998"/>
              <a:gd name="connsiteX85" fmla="*/ 4748419 w 5937250"/>
              <a:gd name="connsiteY85" fmla="*/ 6276667 h 6857998"/>
              <a:gd name="connsiteX86" fmla="*/ 4652402 w 5937250"/>
              <a:gd name="connsiteY86" fmla="*/ 6194615 h 6857998"/>
              <a:gd name="connsiteX87" fmla="*/ 4559884 w 5937250"/>
              <a:gd name="connsiteY87" fmla="*/ 6186540 h 6857998"/>
              <a:gd name="connsiteX88" fmla="*/ 4538717 w 5937250"/>
              <a:gd name="connsiteY88" fmla="*/ 6208581 h 6857998"/>
              <a:gd name="connsiteX89" fmla="*/ 4559884 w 5937250"/>
              <a:gd name="connsiteY89" fmla="*/ 6230621 h 6857998"/>
              <a:gd name="connsiteX90" fmla="*/ 4581053 w 5937250"/>
              <a:gd name="connsiteY90" fmla="*/ 6208581 h 6857998"/>
              <a:gd name="connsiteX91" fmla="*/ 4818695 w 5937250"/>
              <a:gd name="connsiteY91" fmla="*/ 6136566 h 6857998"/>
              <a:gd name="connsiteX92" fmla="*/ 4818695 w 5937250"/>
              <a:gd name="connsiteY92" fmla="*/ 6385996 h 6857998"/>
              <a:gd name="connsiteX93" fmla="*/ 4875652 w 5937250"/>
              <a:gd name="connsiteY93" fmla="*/ 6385996 h 6857998"/>
              <a:gd name="connsiteX94" fmla="*/ 4875652 w 5937250"/>
              <a:gd name="connsiteY94" fmla="*/ 6287794 h 6857998"/>
              <a:gd name="connsiteX95" fmla="*/ 4940901 w 5937250"/>
              <a:gd name="connsiteY95" fmla="*/ 6385994 h 6857998"/>
              <a:gd name="connsiteX96" fmla="*/ 5008333 w 5937250"/>
              <a:gd name="connsiteY96" fmla="*/ 6385994 h 6857998"/>
              <a:gd name="connsiteX97" fmla="*/ 4937628 w 5937250"/>
              <a:gd name="connsiteY97" fmla="*/ 6285830 h 6857998"/>
              <a:gd name="connsiteX98" fmla="*/ 5002440 w 5937250"/>
              <a:gd name="connsiteY98" fmla="*/ 6206397 h 6857998"/>
              <a:gd name="connsiteX99" fmla="*/ 4937628 w 5937250"/>
              <a:gd name="connsiteY99" fmla="*/ 6206397 h 6857998"/>
              <a:gd name="connsiteX100" fmla="*/ 4875652 w 5937250"/>
              <a:gd name="connsiteY100" fmla="*/ 6287794 h 6857998"/>
              <a:gd name="connsiteX101" fmla="*/ 4875652 w 5937250"/>
              <a:gd name="connsiteY101" fmla="*/ 6136566 h 6857998"/>
              <a:gd name="connsiteX102" fmla="*/ 4495290 w 5937250"/>
              <a:gd name="connsiteY102" fmla="*/ 6068263 h 6857998"/>
              <a:gd name="connsiteX103" fmla="*/ 4405164 w 5937250"/>
              <a:gd name="connsiteY103" fmla="*/ 6195051 h 6857998"/>
              <a:gd name="connsiteX104" fmla="*/ 4425022 w 5937250"/>
              <a:gd name="connsiteY104" fmla="*/ 6273393 h 6857998"/>
              <a:gd name="connsiteX105" fmla="*/ 4452082 w 5937250"/>
              <a:gd name="connsiteY105" fmla="*/ 6257245 h 6857998"/>
              <a:gd name="connsiteX106" fmla="*/ 4436370 w 5937250"/>
              <a:gd name="connsiteY106" fmla="*/ 6195051 h 6857998"/>
              <a:gd name="connsiteX107" fmla="*/ 4460374 w 5937250"/>
              <a:gd name="connsiteY107" fmla="*/ 6114090 h 6857998"/>
              <a:gd name="connsiteX108" fmla="*/ 4613785 w 5937250"/>
              <a:gd name="connsiteY108" fmla="*/ 6179557 h 6857998"/>
              <a:gd name="connsiteX109" fmla="*/ 4648701 w 5937250"/>
              <a:gd name="connsiteY109" fmla="*/ 6175847 h 6857998"/>
              <a:gd name="connsiteX110" fmla="*/ 4495290 w 5937250"/>
              <a:gd name="connsiteY110" fmla="*/ 6068263 h 6857998"/>
              <a:gd name="connsiteX111" fmla="*/ 0 w 5937250"/>
              <a:gd name="connsiteY111" fmla="*/ 0 h 6857998"/>
              <a:gd name="connsiteX112" fmla="*/ 5937250 w 5937250"/>
              <a:gd name="connsiteY112" fmla="*/ 0 h 6857998"/>
              <a:gd name="connsiteX113" fmla="*/ 5937250 w 5937250"/>
              <a:gd name="connsiteY113" fmla="*/ 6857998 h 6857998"/>
              <a:gd name="connsiteX114" fmla="*/ 0 w 5937250"/>
              <a:gd name="connsiteY114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5937250" h="6857998">
                <a:moveTo>
                  <a:pt x="4559774" y="6340879"/>
                </a:moveTo>
                <a:cubicBezTo>
                  <a:pt x="4536860" y="6340879"/>
                  <a:pt x="4513947" y="6343989"/>
                  <a:pt x="4492234" y="6350208"/>
                </a:cubicBezTo>
                <a:lnTo>
                  <a:pt x="4500963" y="6376395"/>
                </a:lnTo>
                <a:lnTo>
                  <a:pt x="4504673" y="6375522"/>
                </a:lnTo>
                <a:cubicBezTo>
                  <a:pt x="4541553" y="6365484"/>
                  <a:pt x="4581706" y="6365920"/>
                  <a:pt x="4618585" y="6376395"/>
                </a:cubicBezTo>
                <a:lnTo>
                  <a:pt x="4627314" y="6350208"/>
                </a:lnTo>
                <a:cubicBezTo>
                  <a:pt x="4605601" y="6343989"/>
                  <a:pt x="4582688" y="6340879"/>
                  <a:pt x="4559774" y="6340879"/>
                </a:cubicBezTo>
                <a:close/>
                <a:moveTo>
                  <a:pt x="4629278" y="6268593"/>
                </a:moveTo>
                <a:cubicBezTo>
                  <a:pt x="4629715" y="6275575"/>
                  <a:pt x="4628842" y="6282777"/>
                  <a:pt x="4627096" y="6289978"/>
                </a:cubicBezTo>
                <a:lnTo>
                  <a:pt x="4630588" y="6290633"/>
                </a:lnTo>
                <a:cubicBezTo>
                  <a:pt x="4635607" y="6291506"/>
                  <a:pt x="4635607" y="6294343"/>
                  <a:pt x="4635607" y="6295434"/>
                </a:cubicBezTo>
                <a:cubicBezTo>
                  <a:pt x="4635607" y="6300016"/>
                  <a:pt x="4632333" y="6305254"/>
                  <a:pt x="4612912" y="6324022"/>
                </a:cubicBezTo>
                <a:lnTo>
                  <a:pt x="4608329" y="6328604"/>
                </a:lnTo>
                <a:cubicBezTo>
                  <a:pt x="4617494" y="6330350"/>
                  <a:pt x="4627096" y="6332750"/>
                  <a:pt x="4635607" y="6335587"/>
                </a:cubicBezTo>
                <a:cubicBezTo>
                  <a:pt x="4656338" y="6317693"/>
                  <a:pt x="4663103" y="6304599"/>
                  <a:pt x="4662448" y="6293688"/>
                </a:cubicBezTo>
                <a:cubicBezTo>
                  <a:pt x="4662667" y="6276885"/>
                  <a:pt x="4647173" y="6266847"/>
                  <a:pt x="4629278" y="6268593"/>
                </a:cubicBezTo>
                <a:close/>
                <a:moveTo>
                  <a:pt x="4487215" y="6268374"/>
                </a:moveTo>
                <a:cubicBezTo>
                  <a:pt x="4470194" y="6267719"/>
                  <a:pt x="4457319" y="6278412"/>
                  <a:pt x="4457319" y="6293688"/>
                </a:cubicBezTo>
                <a:cubicBezTo>
                  <a:pt x="4456664" y="6304599"/>
                  <a:pt x="4463429" y="6317693"/>
                  <a:pt x="4484160" y="6335587"/>
                </a:cubicBezTo>
                <a:cubicBezTo>
                  <a:pt x="4492671" y="6332750"/>
                  <a:pt x="4502273" y="6330568"/>
                  <a:pt x="4511438" y="6328604"/>
                </a:cubicBezTo>
                <a:cubicBezTo>
                  <a:pt x="4495071" y="6313110"/>
                  <a:pt x="4482851" y="6300235"/>
                  <a:pt x="4484160" y="6295216"/>
                </a:cubicBezTo>
                <a:cubicBezTo>
                  <a:pt x="4484160" y="6294125"/>
                  <a:pt x="4484160" y="6291506"/>
                  <a:pt x="4489180" y="6290415"/>
                </a:cubicBezTo>
                <a:lnTo>
                  <a:pt x="4492671" y="6289760"/>
                </a:lnTo>
                <a:cubicBezTo>
                  <a:pt x="4490707" y="6282558"/>
                  <a:pt x="4489834" y="6275357"/>
                  <a:pt x="4490489" y="6268374"/>
                </a:cubicBezTo>
                <a:close/>
                <a:moveTo>
                  <a:pt x="4398170" y="6255281"/>
                </a:moveTo>
                <a:cubicBezTo>
                  <a:pt x="4373511" y="6271430"/>
                  <a:pt x="4360854" y="6295216"/>
                  <a:pt x="4360854" y="6325331"/>
                </a:cubicBezTo>
                <a:cubicBezTo>
                  <a:pt x="4360854" y="6346499"/>
                  <a:pt x="4372202" y="6369630"/>
                  <a:pt x="4393151" y="6390580"/>
                </a:cubicBezTo>
                <a:cubicBezTo>
                  <a:pt x="4434177" y="6433788"/>
                  <a:pt x="4530849" y="6471759"/>
                  <a:pt x="4602426" y="6434879"/>
                </a:cubicBezTo>
                <a:cubicBezTo>
                  <a:pt x="4594570" y="6427241"/>
                  <a:pt x="4586714" y="6419385"/>
                  <a:pt x="4579077" y="6411093"/>
                </a:cubicBezTo>
                <a:cubicBezTo>
                  <a:pt x="4524084" y="6431824"/>
                  <a:pt x="4455126" y="6407601"/>
                  <a:pt x="4414973" y="6368539"/>
                </a:cubicBezTo>
                <a:cubicBezTo>
                  <a:pt x="4400571" y="6354136"/>
                  <a:pt x="4391842" y="6337988"/>
                  <a:pt x="4391842" y="6325331"/>
                </a:cubicBezTo>
                <a:cubicBezTo>
                  <a:pt x="4391842" y="6307655"/>
                  <a:pt x="4397515" y="6294998"/>
                  <a:pt x="4409736" y="6285178"/>
                </a:cubicBezTo>
                <a:cubicBezTo>
                  <a:pt x="4405808" y="6275576"/>
                  <a:pt x="4401662" y="6265320"/>
                  <a:pt x="4398170" y="6255281"/>
                </a:cubicBezTo>
                <a:close/>
                <a:moveTo>
                  <a:pt x="5125157" y="6243128"/>
                </a:moveTo>
                <a:cubicBezTo>
                  <a:pt x="5149646" y="6242350"/>
                  <a:pt x="5169654" y="6256917"/>
                  <a:pt x="5169163" y="6294560"/>
                </a:cubicBezTo>
                <a:cubicBezTo>
                  <a:pt x="5168945" y="6329258"/>
                  <a:pt x="5156069" y="6348243"/>
                  <a:pt x="5125300" y="6348243"/>
                </a:cubicBezTo>
                <a:cubicBezTo>
                  <a:pt x="5116571" y="6348243"/>
                  <a:pt x="5105442" y="6346498"/>
                  <a:pt x="5099768" y="6344315"/>
                </a:cubicBezTo>
                <a:lnTo>
                  <a:pt x="5099768" y="6248733"/>
                </a:lnTo>
                <a:cubicBezTo>
                  <a:pt x="5108333" y="6245351"/>
                  <a:pt x="5116994" y="6243387"/>
                  <a:pt x="5125157" y="6243128"/>
                </a:cubicBezTo>
                <a:close/>
                <a:moveTo>
                  <a:pt x="4568831" y="6240878"/>
                </a:moveTo>
                <a:lnTo>
                  <a:pt x="4568831" y="6264664"/>
                </a:lnTo>
                <a:cubicBezTo>
                  <a:pt x="4579306" y="6263573"/>
                  <a:pt x="4587598" y="6264446"/>
                  <a:pt x="4587380" y="6274266"/>
                </a:cubicBezTo>
                <a:cubicBezTo>
                  <a:pt x="4587380" y="6280813"/>
                  <a:pt x="4584325" y="6289978"/>
                  <a:pt x="4568394" y="6320529"/>
                </a:cubicBezTo>
                <a:lnTo>
                  <a:pt x="4565994" y="6325548"/>
                </a:lnTo>
                <a:cubicBezTo>
                  <a:pt x="4575378" y="6325767"/>
                  <a:pt x="4584761" y="6326421"/>
                  <a:pt x="4594582" y="6327730"/>
                </a:cubicBezTo>
                <a:cubicBezTo>
                  <a:pt x="4609857" y="6303726"/>
                  <a:pt x="4617713" y="6283431"/>
                  <a:pt x="4615749" y="6269029"/>
                </a:cubicBezTo>
                <a:cubicBezTo>
                  <a:pt x="4613130" y="6245897"/>
                  <a:pt x="4593272" y="6231931"/>
                  <a:pt x="4568831" y="6240878"/>
                </a:cubicBezTo>
                <a:close/>
                <a:moveTo>
                  <a:pt x="4533449" y="6238559"/>
                </a:moveTo>
                <a:cubicBezTo>
                  <a:pt x="4517440" y="6239705"/>
                  <a:pt x="4505819" y="6251899"/>
                  <a:pt x="4504019" y="6269247"/>
                </a:cubicBezTo>
                <a:cubicBezTo>
                  <a:pt x="4502055" y="6283650"/>
                  <a:pt x="4509911" y="6303945"/>
                  <a:pt x="4525187" y="6327950"/>
                </a:cubicBezTo>
                <a:cubicBezTo>
                  <a:pt x="4535007" y="6326422"/>
                  <a:pt x="4544390" y="6325767"/>
                  <a:pt x="4553774" y="6325767"/>
                </a:cubicBezTo>
                <a:lnTo>
                  <a:pt x="4551155" y="6320967"/>
                </a:lnTo>
                <a:cubicBezTo>
                  <a:pt x="4535225" y="6290415"/>
                  <a:pt x="4532170" y="6281031"/>
                  <a:pt x="4532170" y="6274703"/>
                </a:cubicBezTo>
                <a:cubicBezTo>
                  <a:pt x="4531734" y="6264883"/>
                  <a:pt x="4540026" y="6264010"/>
                  <a:pt x="4550719" y="6265101"/>
                </a:cubicBezTo>
                <a:lnTo>
                  <a:pt x="4550719" y="6241315"/>
                </a:lnTo>
                <a:cubicBezTo>
                  <a:pt x="4544609" y="6239023"/>
                  <a:pt x="4538785" y="6238178"/>
                  <a:pt x="4533449" y="6238559"/>
                </a:cubicBezTo>
                <a:close/>
                <a:moveTo>
                  <a:pt x="5362943" y="6200725"/>
                </a:moveTo>
                <a:cubicBezTo>
                  <a:pt x="5329119" y="6200725"/>
                  <a:pt x="5300968" y="6206835"/>
                  <a:pt x="5275436" y="6217092"/>
                </a:cubicBezTo>
                <a:lnTo>
                  <a:pt x="5275436" y="6386869"/>
                </a:lnTo>
                <a:lnTo>
                  <a:pt x="5332392" y="6386869"/>
                </a:lnTo>
                <a:lnTo>
                  <a:pt x="5332392" y="6250480"/>
                </a:lnTo>
                <a:cubicBezTo>
                  <a:pt x="5340685" y="6246770"/>
                  <a:pt x="5350941" y="6244806"/>
                  <a:pt x="5361634" y="6244806"/>
                </a:cubicBezTo>
                <a:cubicBezTo>
                  <a:pt x="5392404" y="6244806"/>
                  <a:pt x="5398296" y="6263574"/>
                  <a:pt x="5398296" y="6298271"/>
                </a:cubicBezTo>
                <a:lnTo>
                  <a:pt x="5398296" y="6386869"/>
                </a:lnTo>
                <a:lnTo>
                  <a:pt x="5455252" y="6386869"/>
                </a:lnTo>
                <a:lnTo>
                  <a:pt x="5455252" y="6289978"/>
                </a:lnTo>
                <a:cubicBezTo>
                  <a:pt x="5455470" y="6235641"/>
                  <a:pt x="5437358" y="6200725"/>
                  <a:pt x="5362943" y="6200725"/>
                </a:cubicBezTo>
                <a:close/>
                <a:moveTo>
                  <a:pt x="5128137" y="6199851"/>
                </a:moveTo>
                <a:cubicBezTo>
                  <a:pt x="5098022" y="6199851"/>
                  <a:pt x="5066598" y="6206398"/>
                  <a:pt x="5042812" y="6216218"/>
                </a:cubicBezTo>
                <a:lnTo>
                  <a:pt x="5042812" y="6456046"/>
                </a:lnTo>
                <a:lnTo>
                  <a:pt x="5099768" y="6456046"/>
                </a:lnTo>
                <a:lnTo>
                  <a:pt x="5099768" y="6387523"/>
                </a:lnTo>
                <a:cubicBezTo>
                  <a:pt x="5171345" y="6400617"/>
                  <a:pt x="5228956" y="6370938"/>
                  <a:pt x="5227865" y="6294342"/>
                </a:cubicBezTo>
                <a:cubicBezTo>
                  <a:pt x="5227646" y="6233676"/>
                  <a:pt x="5195349" y="6199851"/>
                  <a:pt x="5128137" y="6199851"/>
                </a:cubicBezTo>
                <a:close/>
                <a:moveTo>
                  <a:pt x="4652402" y="6194615"/>
                </a:moveTo>
                <a:cubicBezTo>
                  <a:pt x="4634726" y="6194615"/>
                  <a:pt x="4623159" y="6197233"/>
                  <a:pt x="4623159" y="6197233"/>
                </a:cubicBezTo>
                <a:cubicBezTo>
                  <a:pt x="4627087" y="6206399"/>
                  <a:pt x="4629924" y="6216874"/>
                  <a:pt x="4631452" y="6227785"/>
                </a:cubicBezTo>
                <a:cubicBezTo>
                  <a:pt x="4638435" y="6226912"/>
                  <a:pt x="4645637" y="6226039"/>
                  <a:pt x="4652402" y="6226039"/>
                </a:cubicBezTo>
                <a:cubicBezTo>
                  <a:pt x="4691899" y="6225821"/>
                  <a:pt x="4716559" y="6248516"/>
                  <a:pt x="4717432" y="6276885"/>
                </a:cubicBezTo>
                <a:cubicBezTo>
                  <a:pt x="4717432" y="6291942"/>
                  <a:pt x="4709357" y="6311801"/>
                  <a:pt x="4701501" y="6330786"/>
                </a:cubicBezTo>
                <a:cubicBezTo>
                  <a:pt x="4697573" y="6340606"/>
                  <a:pt x="4690154" y="6359374"/>
                  <a:pt x="4686226" y="6375522"/>
                </a:cubicBezTo>
                <a:cubicBezTo>
                  <a:pt x="4679679" y="6402363"/>
                  <a:pt x="4660694" y="6476996"/>
                  <a:pt x="4617922" y="6448190"/>
                </a:cubicBezTo>
                <a:cubicBezTo>
                  <a:pt x="4608102" y="6452555"/>
                  <a:pt x="4594572" y="6458665"/>
                  <a:pt x="4584316" y="6461502"/>
                </a:cubicBezTo>
                <a:cubicBezTo>
                  <a:pt x="4604611" y="6479614"/>
                  <a:pt x="4618577" y="6485724"/>
                  <a:pt x="4638217" y="6485724"/>
                </a:cubicBezTo>
                <a:cubicBezTo>
                  <a:pt x="4691245" y="6485724"/>
                  <a:pt x="4709357" y="6411092"/>
                  <a:pt x="4716340" y="6382941"/>
                </a:cubicBezTo>
                <a:cubicBezTo>
                  <a:pt x="4723105" y="6352390"/>
                  <a:pt x="4748855" y="6309618"/>
                  <a:pt x="4748419" y="6276667"/>
                </a:cubicBezTo>
                <a:cubicBezTo>
                  <a:pt x="4747983" y="6227567"/>
                  <a:pt x="4702810" y="6193087"/>
                  <a:pt x="4652402" y="6194615"/>
                </a:cubicBezTo>
                <a:close/>
                <a:moveTo>
                  <a:pt x="4559884" y="6186540"/>
                </a:moveTo>
                <a:lnTo>
                  <a:pt x="4538717" y="6208581"/>
                </a:lnTo>
                <a:lnTo>
                  <a:pt x="4559884" y="6230621"/>
                </a:lnTo>
                <a:lnTo>
                  <a:pt x="4581053" y="6208581"/>
                </a:lnTo>
                <a:close/>
                <a:moveTo>
                  <a:pt x="4818695" y="6136566"/>
                </a:moveTo>
                <a:lnTo>
                  <a:pt x="4818695" y="6385996"/>
                </a:lnTo>
                <a:lnTo>
                  <a:pt x="4875652" y="6385996"/>
                </a:lnTo>
                <a:lnTo>
                  <a:pt x="4875652" y="6287794"/>
                </a:lnTo>
                <a:lnTo>
                  <a:pt x="4940901" y="6385994"/>
                </a:lnTo>
                <a:lnTo>
                  <a:pt x="5008333" y="6385994"/>
                </a:lnTo>
                <a:lnTo>
                  <a:pt x="4937628" y="6285830"/>
                </a:lnTo>
                <a:lnTo>
                  <a:pt x="5002440" y="6206397"/>
                </a:lnTo>
                <a:lnTo>
                  <a:pt x="4937628" y="6206397"/>
                </a:lnTo>
                <a:lnTo>
                  <a:pt x="4875652" y="6287794"/>
                </a:lnTo>
                <a:lnTo>
                  <a:pt x="4875652" y="6136566"/>
                </a:lnTo>
                <a:close/>
                <a:moveTo>
                  <a:pt x="4495290" y="6068263"/>
                </a:moveTo>
                <a:cubicBezTo>
                  <a:pt x="4433096" y="6068263"/>
                  <a:pt x="4405164" y="6131985"/>
                  <a:pt x="4405164" y="6195051"/>
                </a:cubicBezTo>
                <a:cubicBezTo>
                  <a:pt x="4405382" y="6225166"/>
                  <a:pt x="4415420" y="6249825"/>
                  <a:pt x="4425022" y="6273393"/>
                </a:cubicBezTo>
                <a:cubicBezTo>
                  <a:pt x="4429823" y="6270339"/>
                  <a:pt x="4440080" y="6263574"/>
                  <a:pt x="4452082" y="6257245"/>
                </a:cubicBezTo>
                <a:cubicBezTo>
                  <a:pt x="4441825" y="6233022"/>
                  <a:pt x="4436152" y="6211636"/>
                  <a:pt x="4436370" y="6195051"/>
                </a:cubicBezTo>
                <a:cubicBezTo>
                  <a:pt x="4436370" y="6158826"/>
                  <a:pt x="4445098" y="6129366"/>
                  <a:pt x="4460374" y="6114090"/>
                </a:cubicBezTo>
                <a:cubicBezTo>
                  <a:pt x="4500309" y="6073937"/>
                  <a:pt x="4578215" y="6125220"/>
                  <a:pt x="4613785" y="6179557"/>
                </a:cubicBezTo>
                <a:cubicBezTo>
                  <a:pt x="4624696" y="6178030"/>
                  <a:pt x="4637571" y="6175847"/>
                  <a:pt x="4648701" y="6175847"/>
                </a:cubicBezTo>
                <a:cubicBezTo>
                  <a:pt x="4613130" y="6111690"/>
                  <a:pt x="4540680" y="6068263"/>
                  <a:pt x="4495290" y="6068263"/>
                </a:cubicBezTo>
                <a:close/>
                <a:moveTo>
                  <a:pt x="0" y="0"/>
                </a:moveTo>
                <a:lnTo>
                  <a:pt x="5937250" y="0"/>
                </a:lnTo>
                <a:lnTo>
                  <a:pt x="5937250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414141"/>
          </a:solid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05154-03D7-32EC-F17E-01F88D496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4410548"/>
          </a:xfrm>
        </p:spPr>
        <p:txBody>
          <a:bodyPr/>
          <a:lstStyle/>
          <a:p>
            <a:pPr marL="285750" indent="-285750">
              <a:buFont typeface="Calibri" panose="020B0604020202020204" pitchFamily="34" charset="0"/>
              <a:buChar char="-"/>
            </a:pPr>
            <a:r>
              <a:rPr lang="nl-NL" sz="1600" b="1" dirty="0"/>
              <a:t>Proces </a:t>
            </a:r>
            <a:r>
              <a:rPr lang="nl-NL" sz="1600" b="1" dirty="0" err="1"/>
              <a:t>lineage</a:t>
            </a:r>
            <a:r>
              <a:rPr lang="nl-NL" sz="1600" b="1" dirty="0"/>
              <a:t>:</a:t>
            </a:r>
            <a:r>
              <a:rPr lang="nl-NL" sz="1600" dirty="0"/>
              <a:t> visualiseren van de </a:t>
            </a:r>
            <a:r>
              <a:rPr lang="nl-NL" sz="1600" b="1" dirty="0"/>
              <a:t>verwerkingsstappen </a:t>
            </a:r>
            <a:r>
              <a:rPr lang="nl-NL" sz="1600" dirty="0"/>
              <a:t>die data doorloopt.</a:t>
            </a:r>
          </a:p>
          <a:p>
            <a:pPr marL="537750" lvl="1" indent="-285750">
              <a:buFont typeface="Calibri" panose="020B0604020202020204" pitchFamily="34" charset="0"/>
              <a:buChar char="-"/>
            </a:pPr>
            <a:r>
              <a:rPr lang="nl-NL" sz="1600" dirty="0">
                <a:solidFill>
                  <a:srgbClr val="0D0000"/>
                </a:solidFill>
                <a:latin typeface="KPN"/>
              </a:rPr>
              <a:t>Een verwerking opsplitst in meerdere stappen.</a:t>
            </a:r>
          </a:p>
          <a:p>
            <a:pPr marL="537750" lvl="1" indent="-285750">
              <a:buFont typeface="Calibri" panose="020B0604020202020204" pitchFamily="34" charset="0"/>
              <a:buChar char="-"/>
            </a:pPr>
            <a:r>
              <a:rPr lang="nl-NL" sz="1600" dirty="0">
                <a:solidFill>
                  <a:srgbClr val="0D0000"/>
                </a:solidFill>
                <a:latin typeface="KPN"/>
              </a:rPr>
              <a:t>In een </a:t>
            </a:r>
            <a:r>
              <a:rPr lang="nl-NL" sz="1600" dirty="0" err="1">
                <a:solidFill>
                  <a:srgbClr val="0D0000"/>
                </a:solidFill>
                <a:latin typeface="KPN"/>
              </a:rPr>
              <a:t>orchestration</a:t>
            </a:r>
            <a:r>
              <a:rPr lang="nl-NL" sz="1600" dirty="0">
                <a:solidFill>
                  <a:srgbClr val="0D0000"/>
                </a:solidFill>
                <a:latin typeface="KPN"/>
              </a:rPr>
              <a:t> tool, </a:t>
            </a:r>
            <a:r>
              <a:rPr lang="nl-NL" sz="1600" dirty="0" err="1">
                <a:solidFill>
                  <a:srgbClr val="0D0000"/>
                </a:solidFill>
                <a:latin typeface="KPN"/>
              </a:rPr>
              <a:t>bijv</a:t>
            </a:r>
            <a:r>
              <a:rPr lang="nl-NL" sz="1600" dirty="0">
                <a:solidFill>
                  <a:srgbClr val="0D0000"/>
                </a:solidFill>
                <a:latin typeface="KPN"/>
              </a:rPr>
              <a:t> FME Flow </a:t>
            </a:r>
            <a:r>
              <a:rPr lang="nl-NL" sz="1600" dirty="0" err="1">
                <a:solidFill>
                  <a:srgbClr val="0D0000"/>
                </a:solidFill>
                <a:latin typeface="KPN"/>
              </a:rPr>
              <a:t>automation</a:t>
            </a:r>
            <a:r>
              <a:rPr lang="nl-NL" sz="1600" dirty="0">
                <a:solidFill>
                  <a:srgbClr val="0D0000"/>
                </a:solidFill>
                <a:latin typeface="KPN"/>
              </a:rPr>
              <a:t>.</a:t>
            </a:r>
            <a:endParaRPr lang="en-US" sz="1600" dirty="0">
              <a:solidFill>
                <a:srgbClr val="0D0000"/>
              </a:solidFill>
              <a:latin typeface="KPN"/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nl-NL" sz="1600" b="1" dirty="0"/>
              <a:t>Data </a:t>
            </a:r>
            <a:r>
              <a:rPr lang="nl-NL" sz="1600" b="1" dirty="0" err="1"/>
              <a:t>lineage</a:t>
            </a:r>
            <a:r>
              <a:rPr lang="nl-NL" sz="1600" b="1" dirty="0"/>
              <a:t>: </a:t>
            </a:r>
            <a:r>
              <a:rPr lang="nl-NL" sz="1600" dirty="0"/>
              <a:t>Het volgen en visualiseren </a:t>
            </a:r>
            <a:r>
              <a:rPr lang="nl-NL" sz="1600" b="1" dirty="0"/>
              <a:t>van de data objecten</a:t>
            </a:r>
            <a:r>
              <a:rPr lang="nl-NL" sz="1600" dirty="0"/>
              <a:t>, van de bron tot de uiteindelijke bestemming, door verschillende fasen van verwerking en transformaties.</a:t>
            </a:r>
          </a:p>
          <a:p>
            <a:pPr marL="537750" lvl="1" indent="-285750">
              <a:buFont typeface="Calibri" panose="020B0604020202020204" pitchFamily="34" charset="0"/>
              <a:buChar char="-"/>
            </a:pPr>
            <a:r>
              <a:rPr lang="nl-NL" sz="1600" dirty="0">
                <a:solidFill>
                  <a:srgbClr val="0D0000"/>
                </a:solidFill>
              </a:rPr>
              <a:t>Intern. In FME Flow. </a:t>
            </a:r>
          </a:p>
          <a:p>
            <a:pPr marL="537750" lvl="1" indent="-285750">
              <a:buFont typeface="Calibri" panose="020B0604020202020204" pitchFamily="34" charset="0"/>
              <a:buChar char="-"/>
            </a:pPr>
            <a:r>
              <a:rPr lang="nl-NL" sz="1600" b="1" dirty="0">
                <a:solidFill>
                  <a:srgbClr val="0D0000"/>
                </a:solidFill>
              </a:rPr>
              <a:t>Extern</a:t>
            </a:r>
            <a:r>
              <a:rPr lang="nl-NL" sz="1600" dirty="0">
                <a:solidFill>
                  <a:srgbClr val="0D0000"/>
                </a:solidFill>
              </a:rPr>
              <a:t>. Vanaf de bron, tussen </a:t>
            </a:r>
            <a:r>
              <a:rPr lang="nl-NL" sz="1600" dirty="0" err="1">
                <a:solidFill>
                  <a:srgbClr val="0D0000"/>
                </a:solidFill>
              </a:rPr>
              <a:t>workbenches</a:t>
            </a:r>
            <a:r>
              <a:rPr lang="nl-NL" sz="1600" dirty="0">
                <a:solidFill>
                  <a:srgbClr val="0D0000"/>
                </a:solidFill>
              </a:rPr>
              <a:t>, tot aan het eindresultaat.</a:t>
            </a:r>
          </a:p>
          <a:p>
            <a:pPr marL="789747" lvl="2" indent="-285750">
              <a:buFont typeface="Calibri" panose="020B0604020202020204" pitchFamily="34" charset="0"/>
              <a:buChar char="-"/>
            </a:pPr>
            <a:r>
              <a:rPr lang="nl-NL" sz="1600" dirty="0">
                <a:solidFill>
                  <a:srgbClr val="0D0000"/>
                </a:solidFill>
              </a:rPr>
              <a:t>Op </a:t>
            </a:r>
            <a:r>
              <a:rPr lang="nl-NL" sz="1600" i="1" dirty="0">
                <a:solidFill>
                  <a:srgbClr val="0D0000"/>
                </a:solidFill>
              </a:rPr>
              <a:t>dataset</a:t>
            </a:r>
            <a:r>
              <a:rPr lang="nl-NL" sz="1600" dirty="0">
                <a:solidFill>
                  <a:srgbClr val="0D0000"/>
                </a:solidFill>
              </a:rPr>
              <a:t> niveau</a:t>
            </a:r>
          </a:p>
          <a:p>
            <a:pPr marL="789747" lvl="2" indent="-285750">
              <a:buFont typeface="Calibri" panose="020B0604020202020204" pitchFamily="34" charset="0"/>
              <a:buChar char="-"/>
            </a:pPr>
            <a:r>
              <a:rPr lang="nl-NL" sz="1600" i="1" dirty="0">
                <a:solidFill>
                  <a:srgbClr val="0D0000"/>
                </a:solidFill>
              </a:rPr>
              <a:t>Op </a:t>
            </a:r>
            <a:r>
              <a:rPr lang="nl-NL" sz="1600" b="1" i="1" dirty="0">
                <a:solidFill>
                  <a:srgbClr val="0D0000"/>
                </a:solidFill>
              </a:rPr>
              <a:t>featuretype</a:t>
            </a:r>
            <a:r>
              <a:rPr lang="nl-NL" sz="1600" i="1" dirty="0">
                <a:solidFill>
                  <a:srgbClr val="0D0000"/>
                </a:solidFill>
              </a:rPr>
              <a:t> </a:t>
            </a:r>
            <a:r>
              <a:rPr lang="nl-NL" sz="1600" dirty="0">
                <a:solidFill>
                  <a:srgbClr val="0D0000"/>
                </a:solidFill>
              </a:rPr>
              <a:t>niveau.</a:t>
            </a:r>
          </a:p>
          <a:p>
            <a:pPr marL="789747" lvl="2" indent="-285750">
              <a:buFont typeface="Calibri" panose="020B0604020202020204" pitchFamily="34" charset="0"/>
              <a:buChar char="-"/>
            </a:pPr>
            <a:r>
              <a:rPr lang="nl-NL" sz="1600" dirty="0">
                <a:solidFill>
                  <a:srgbClr val="0D0000"/>
                </a:solidFill>
              </a:rPr>
              <a:t>Op </a:t>
            </a:r>
            <a:r>
              <a:rPr lang="nl-NL" sz="1600" i="1" dirty="0">
                <a:solidFill>
                  <a:srgbClr val="0D0000"/>
                </a:solidFill>
              </a:rPr>
              <a:t>attribuut</a:t>
            </a:r>
            <a:r>
              <a:rPr lang="nl-NL" sz="1600" dirty="0">
                <a:solidFill>
                  <a:srgbClr val="0D0000"/>
                </a:solidFill>
              </a:rPr>
              <a:t> niveau.</a:t>
            </a:r>
          </a:p>
          <a:p>
            <a:pPr marL="537750" lvl="1" indent="-285750">
              <a:buFont typeface="Calibri" panose="020B0604020202020204" pitchFamily="34" charset="0"/>
              <a:buChar char="-"/>
            </a:pPr>
            <a:r>
              <a:rPr lang="nl-NL" dirty="0"/>
              <a:t>Configuratie </a:t>
            </a:r>
            <a:r>
              <a:rPr lang="nl-NL" dirty="0" err="1"/>
              <a:t>vs</a:t>
            </a:r>
            <a:r>
              <a:rPr lang="nl-NL" dirty="0"/>
              <a:t> </a:t>
            </a:r>
            <a:r>
              <a:rPr lang="nl-NL" dirty="0" err="1"/>
              <a:t>runtime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.</a:t>
            </a:r>
            <a:endParaRPr lang="nl-NL" sz="1600" dirty="0">
              <a:solidFill>
                <a:srgbClr val="0D0000"/>
              </a:solidFill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endParaRPr lang="nl-NL" sz="1600" b="1" dirty="0"/>
          </a:p>
          <a:p>
            <a:pPr marL="537750" lvl="1" indent="-285750">
              <a:buFont typeface="Calibri" panose="020B0604020202020204" pitchFamily="34" charset="0"/>
              <a:buChar char="-"/>
            </a:pPr>
            <a:endParaRPr lang="en-US" sz="1600" dirty="0">
              <a:solidFill>
                <a:srgbClr val="0D0000"/>
              </a:solidFill>
            </a:endParaRPr>
          </a:p>
          <a:p>
            <a:pPr>
              <a:buNone/>
            </a:pPr>
            <a:endParaRPr lang="en-US" sz="1600" dirty="0">
              <a:solidFill>
                <a:srgbClr val="0D0000"/>
              </a:solidFill>
            </a:endParaRPr>
          </a:p>
          <a:p>
            <a:pPr>
              <a:buFont typeface="Calibri" panose="020B0604020202020204" pitchFamily="34" charset="0"/>
              <a:buChar char="-"/>
            </a:pPr>
            <a:endParaRPr lang="en-US" sz="1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A5AF5-8570-C38C-F7AE-D6410C8B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4</a:t>
            </a:fld>
            <a:endParaRPr lang="nl-NL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2E700FC-7F5F-D44D-98FD-D7750A8B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CD72C-673E-BB55-DC9F-2F5CD3B843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Wat is het</a:t>
            </a:r>
          </a:p>
        </p:txBody>
      </p:sp>
      <p:pic>
        <p:nvPicPr>
          <p:cNvPr id="1028" name="Picture 4" descr="Data Lineage Diagram: Tools, Techniques &amp; Best Practices">
            <a:extLst>
              <a:ext uri="{FF2B5EF4-FFF2-40B4-BE49-F238E27FC236}">
                <a16:creationId xmlns:a16="http://schemas.microsoft.com/office/drawing/2014/main" id="{F05C123C-3FC0-FE4A-02DF-8580A69BE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504" y="4674463"/>
            <a:ext cx="2646044" cy="196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FF18FBF-840A-B244-C1FF-0DC976FC8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066" y="444047"/>
            <a:ext cx="5440610" cy="362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hlinkClick r:id="rId6" tooltip="medeo.com"/>
            <a:extLst>
              <a:ext uri="{FF2B5EF4-FFF2-40B4-BE49-F238E27FC236}">
                <a16:creationId xmlns:a16="http://schemas.microsoft.com/office/drawing/2014/main" id="{DBF366DF-75AB-9205-6DEB-1C8D55091135}"/>
              </a:ext>
            </a:extLst>
          </p:cNvPr>
          <p:cNvSpPr txBox="1"/>
          <p:nvPr/>
        </p:nvSpPr>
        <p:spPr bwMode="white">
          <a:xfrm>
            <a:off x="6760614" y="3654010"/>
            <a:ext cx="914400" cy="391598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dirty="0">
                <a:hlinkClick r:id="rId6"/>
              </a:rPr>
              <a:t>medium.com</a:t>
            </a:r>
            <a:endParaRPr lang="LID4096" sz="1800" dirty="0"/>
          </a:p>
        </p:txBody>
      </p:sp>
    </p:spTree>
    <p:extLst>
      <p:ext uri="{BB962C8B-B14F-4D97-AF65-F5344CB8AC3E}">
        <p14:creationId xmlns:p14="http://schemas.microsoft.com/office/powerpoint/2010/main" val="347617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737E5-8C09-B1C7-ED17-5DA1FF87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18BB7150-4004-6BE7-B1CE-C7C7718C1569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1"/>
            <a:ext cx="5937250" cy="685799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E9A11-08DE-D198-DFD7-1EEC8F183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26" y="1909231"/>
            <a:ext cx="5618874" cy="2842893"/>
          </a:xfrm>
        </p:spPr>
        <p:txBody>
          <a:bodyPr vert="horz" lIns="0" tIns="0" rIns="0" bIns="0" numCol="1" spcCol="316800" rtlCol="0" anchor="t" anchorCtr="0">
            <a:noAutofit/>
          </a:bodyPr>
          <a:lstStyle/>
          <a:p>
            <a:r>
              <a:rPr lang="nl-NL" sz="1600" b="1" dirty="0"/>
              <a:t>1. Operationele efficiëntie:</a:t>
            </a:r>
            <a:r>
              <a:rPr lang="nl-NL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wat is impact van wijziging bronnen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waar komt een attribuut uit je report vandaan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snellere oplossing van verstoringen. </a:t>
            </a:r>
          </a:p>
          <a:p>
            <a:r>
              <a:rPr lang="nl-NL" sz="1600" b="1" dirty="0"/>
              <a:t>2.</a:t>
            </a:r>
            <a:r>
              <a:rPr lang="nl-NL" sz="1600" dirty="0"/>
              <a:t> </a:t>
            </a:r>
            <a:r>
              <a:rPr lang="nl-NL" sz="1600" b="1" dirty="0" err="1"/>
              <a:t>Governance</a:t>
            </a:r>
            <a:r>
              <a:rPr lang="nl-NL" sz="1600" b="1" dirty="0"/>
              <a:t>:</a:t>
            </a:r>
            <a:r>
              <a:rPr lang="nl-NL" sz="1600" dirty="0"/>
              <a:t> Controle op je data </a:t>
            </a:r>
            <a:r>
              <a:rPr lang="nl-NL" sz="1600" dirty="0" err="1"/>
              <a:t>flows</a:t>
            </a:r>
            <a:r>
              <a:rPr lang="nl-NL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wordt gewerkt volgens afgesproken manier van werken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vinden van afwijkingen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scoren van </a:t>
            </a:r>
            <a:r>
              <a:rPr lang="nl-NL" sz="1600" dirty="0" err="1"/>
              <a:t>workbenches</a:t>
            </a:r>
            <a:r>
              <a:rPr lang="nl-NL" sz="1600" dirty="0"/>
              <a:t> op </a:t>
            </a:r>
            <a:r>
              <a:rPr lang="nl-NL" sz="1600" dirty="0" err="1"/>
              <a:t>kwaliteits</a:t>
            </a:r>
            <a:r>
              <a:rPr lang="nl-NL" sz="1600" dirty="0"/>
              <a:t> </a:t>
            </a:r>
            <a:r>
              <a:rPr lang="nl-NL" sz="1600" dirty="0" err="1"/>
              <a:t>kpi’s</a:t>
            </a:r>
            <a:endParaRPr lang="nl-NL" sz="1600" dirty="0"/>
          </a:p>
          <a:p>
            <a:r>
              <a:rPr lang="nl-NL" sz="1600" b="1" dirty="0"/>
              <a:t>3. Samenwerking tussen teams</a:t>
            </a:r>
            <a:r>
              <a:rPr lang="nl-NL" sz="16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inzicht in elkaars datastromen.</a:t>
            </a:r>
          </a:p>
          <a:p>
            <a:endParaRPr lang="nl-NL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06B8F-7F0D-1E32-FF15-16EA64380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5</a:t>
            </a:fld>
            <a:endParaRPr lang="nl-NL" sz="130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36775C4-B5AE-B856-9923-54AB90BD7103}"/>
              </a:ext>
            </a:extLst>
          </p:cNvPr>
          <p:cNvSpPr txBox="1"/>
          <p:nvPr/>
        </p:nvSpPr>
        <p:spPr bwMode="white">
          <a:xfrm>
            <a:off x="8145043" y="4109041"/>
            <a:ext cx="914400" cy="351153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dirty="0">
                <a:hlinkClick r:id="rId4"/>
              </a:rPr>
              <a:t>www.educba.com</a:t>
            </a:r>
            <a:endParaRPr lang="LID4096" sz="1800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7333011-1E91-BC5C-45DA-5CEAC3D477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000" y="1208602"/>
            <a:ext cx="5302249" cy="391598"/>
          </a:xfrm>
        </p:spPr>
        <p:txBody>
          <a:bodyPr/>
          <a:lstStyle/>
          <a:p>
            <a:r>
              <a:rPr lang="en-US" dirty="0" err="1"/>
              <a:t>Waarom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439AF7F-0C81-5E45-02ED-F380BA3B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Data </a:t>
            </a:r>
            <a:r>
              <a:rPr lang="nl-NL" dirty="0" err="1"/>
              <a:t>Lineage</a:t>
            </a:r>
            <a:endParaRPr lang="LID4096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B772FE2-3F18-263E-C462-54C7D15E4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605" y="1057187"/>
            <a:ext cx="7744019" cy="410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1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25C78-F2A7-A4C6-B927-3A7732A58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2CB68D11-EDEA-1AEB-A717-1D1C9017135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/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75C9E7-CD78-ECC3-0A66-5483D0E55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Bepaal</a:t>
            </a:r>
            <a:r>
              <a:rPr lang="en-US" dirty="0"/>
              <a:t> input en output van </a:t>
            </a:r>
            <a:r>
              <a:rPr lang="en-US" dirty="0" err="1"/>
              <a:t>elke</a:t>
            </a:r>
            <a:r>
              <a:rPr lang="en-US" dirty="0"/>
              <a:t> workspace: </a:t>
            </a:r>
            <a:r>
              <a:rPr lang="en-US" b="1" dirty="0" err="1"/>
              <a:t>WorkspaceReader</a:t>
            </a:r>
            <a:endParaRPr lang="en-US" b="1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Readers, </a:t>
            </a:r>
            <a:r>
              <a:rPr lang="en-US" dirty="0" err="1"/>
              <a:t>ReaderFeatureTypes</a:t>
            </a:r>
            <a:endParaRPr lang="en-US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Writers, </a:t>
            </a:r>
            <a:r>
              <a:rPr lang="en-US" dirty="0" err="1"/>
              <a:t>WriterFeatureTypes</a:t>
            </a:r>
            <a:endParaRPr lang="en-US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Transformers (</a:t>
            </a:r>
            <a:r>
              <a:rPr lang="en-US" dirty="0" err="1"/>
              <a:t>FeatureReader</a:t>
            </a:r>
            <a:r>
              <a:rPr lang="en-US" dirty="0"/>
              <a:t>, </a:t>
            </a:r>
            <a:r>
              <a:rPr lang="en-US" dirty="0" err="1"/>
              <a:t>FeatureWriter</a:t>
            </a:r>
            <a:r>
              <a:rPr lang="en-US" dirty="0"/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A54610-2794-315A-A15E-C7D09BD4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6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9BE829-54C7-B436-9823-AB1033BAC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EEFA58B-A7BD-2FF0-440C-F58A7C7172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>
                <a:solidFill>
                  <a:srgbClr val="0D0000"/>
                </a:solidFill>
              </a:rPr>
              <a:t>WorkspaceReader</a:t>
            </a:r>
            <a:endParaRPr lang="LID4096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54467B36-BFD1-1C9C-B75D-A087550D2FF7}"/>
              </a:ext>
            </a:extLst>
          </p:cNvPr>
          <p:cNvSpPr txBox="1"/>
          <p:nvPr/>
        </p:nvSpPr>
        <p:spPr bwMode="white">
          <a:xfrm>
            <a:off x="432620" y="3385847"/>
            <a:ext cx="914400" cy="255639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400" dirty="0"/>
              <a:t>Readers </a:t>
            </a:r>
            <a:r>
              <a:rPr lang="nl-NL" sz="1400" dirty="0" err="1"/>
              <a:t>and</a:t>
            </a:r>
            <a:r>
              <a:rPr lang="nl-NL" sz="1400" dirty="0"/>
              <a:t> </a:t>
            </a:r>
            <a:r>
              <a:rPr lang="nl-NL" sz="1400" dirty="0" err="1"/>
              <a:t>FeatureTypes</a:t>
            </a:r>
            <a:endParaRPr lang="LID4096" sz="14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875BE61-B6C2-D997-D4E0-00836DE8DD1F}"/>
              </a:ext>
            </a:extLst>
          </p:cNvPr>
          <p:cNvSpPr txBox="1"/>
          <p:nvPr/>
        </p:nvSpPr>
        <p:spPr bwMode="white">
          <a:xfrm>
            <a:off x="432620" y="4892691"/>
            <a:ext cx="914400" cy="255639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400" dirty="0" err="1"/>
              <a:t>Transformers</a:t>
            </a:r>
            <a:endParaRPr lang="LID4096" sz="1400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95DBEAF-BF2A-5BDC-6080-C854CDE33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36" y="3604534"/>
            <a:ext cx="6995160" cy="1295400"/>
          </a:xfrm>
          <a:prstGeom prst="rect">
            <a:avLst/>
          </a:prstGeom>
        </p:spPr>
      </p:pic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B105B4E4-AFC6-65CE-5E55-7DD83E96AC6F}"/>
              </a:ext>
            </a:extLst>
          </p:cNvPr>
          <p:cNvSpPr/>
          <p:nvPr/>
        </p:nvSpPr>
        <p:spPr>
          <a:xfrm>
            <a:off x="5362073" y="3641485"/>
            <a:ext cx="1008581" cy="1066711"/>
          </a:xfrm>
          <a:prstGeom prst="round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C60060F7-9885-E909-0073-09795BE5AB6C}"/>
              </a:ext>
            </a:extLst>
          </p:cNvPr>
          <p:cNvSpPr/>
          <p:nvPr/>
        </p:nvSpPr>
        <p:spPr>
          <a:xfrm>
            <a:off x="462116" y="4708197"/>
            <a:ext cx="6964680" cy="191737"/>
          </a:xfrm>
          <a:prstGeom prst="round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FBDB464D-E163-F71A-460C-B0B749D82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691" y="1364341"/>
            <a:ext cx="4368440" cy="4416182"/>
          </a:xfrm>
          <a:prstGeom prst="rect">
            <a:avLst/>
          </a:prstGeom>
        </p:spPr>
      </p:pic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1675008B-BCFC-BB86-180E-CDF380559BD3}"/>
              </a:ext>
            </a:extLst>
          </p:cNvPr>
          <p:cNvSpPr/>
          <p:nvPr/>
        </p:nvSpPr>
        <p:spPr>
          <a:xfrm>
            <a:off x="9686611" y="2170444"/>
            <a:ext cx="351692" cy="422031"/>
          </a:xfrm>
          <a:prstGeom prst="round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900BE286-C130-CA66-6AA9-4B2B21BCD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636" y="5118621"/>
            <a:ext cx="5913120" cy="1112520"/>
          </a:xfrm>
          <a:prstGeom prst="rect">
            <a:avLst/>
          </a:prstGeom>
        </p:spPr>
      </p:pic>
      <p:sp>
        <p:nvSpPr>
          <p:cNvPr id="34" name="Rechthoek: afgeronde hoeken 33">
            <a:extLst>
              <a:ext uri="{FF2B5EF4-FFF2-40B4-BE49-F238E27FC236}">
                <a16:creationId xmlns:a16="http://schemas.microsoft.com/office/drawing/2014/main" id="{22E802CD-8542-892E-80BD-842FB8167612}"/>
              </a:ext>
            </a:extLst>
          </p:cNvPr>
          <p:cNvSpPr/>
          <p:nvPr/>
        </p:nvSpPr>
        <p:spPr>
          <a:xfrm>
            <a:off x="3800167" y="5118621"/>
            <a:ext cx="1756571" cy="1079010"/>
          </a:xfrm>
          <a:prstGeom prst="round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5" name="Rechthoek: afgeronde hoeken 34">
            <a:extLst>
              <a:ext uri="{FF2B5EF4-FFF2-40B4-BE49-F238E27FC236}">
                <a16:creationId xmlns:a16="http://schemas.microsoft.com/office/drawing/2014/main" id="{53A31213-9D9B-2EB2-5282-ACA076D97930}"/>
              </a:ext>
            </a:extLst>
          </p:cNvPr>
          <p:cNvSpPr/>
          <p:nvPr/>
        </p:nvSpPr>
        <p:spPr>
          <a:xfrm>
            <a:off x="454350" y="5125304"/>
            <a:ext cx="892670" cy="647090"/>
          </a:xfrm>
          <a:prstGeom prst="round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6757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589D7-F28D-8511-BDC3-6C75CBAD8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AE96D5-A496-5507-4AF0-91298A5B9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 lnSpcReduction="1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Output hoeft niet gebaseerd te zijn op </a:t>
            </a:r>
            <a:r>
              <a:rPr lang="nl-NL" i="1" dirty="0">
                <a:solidFill>
                  <a:srgbClr val="0D0000"/>
                </a:solidFill>
              </a:rPr>
              <a:t>elke </a:t>
            </a:r>
            <a:r>
              <a:rPr lang="nl-NL" dirty="0">
                <a:solidFill>
                  <a:srgbClr val="0D0000"/>
                </a:solidFill>
              </a:rPr>
              <a:t>input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Opvragen </a:t>
            </a:r>
            <a:r>
              <a:rPr lang="nl-NL" i="1" dirty="0" err="1">
                <a:solidFill>
                  <a:srgbClr val="0D0000"/>
                </a:solidFill>
              </a:rPr>
              <a:t>Connections</a:t>
            </a:r>
            <a:r>
              <a:rPr lang="nl-NL" dirty="0">
                <a:solidFill>
                  <a:srgbClr val="0D0000"/>
                </a:solidFill>
              </a:rPr>
              <a:t>.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i="1" dirty="0">
                <a:solidFill>
                  <a:srgbClr val="0D0000"/>
                </a:solidFill>
              </a:rPr>
              <a:t>Geautomatiseerd </a:t>
            </a:r>
            <a:r>
              <a:rPr lang="nl-NL" dirty="0">
                <a:solidFill>
                  <a:srgbClr val="0D0000"/>
                </a:solidFill>
              </a:rPr>
              <a:t>vinden relatie input en output  met </a:t>
            </a:r>
            <a:r>
              <a:rPr lang="nl-NL" i="1" dirty="0" err="1">
                <a:solidFill>
                  <a:srgbClr val="0D0000"/>
                </a:solidFill>
              </a:rPr>
              <a:t>ShortestPathFinder</a:t>
            </a:r>
            <a:r>
              <a:rPr lang="nl-NL" i="1" dirty="0">
                <a:solidFill>
                  <a:srgbClr val="0D0000"/>
                </a:solidFill>
              </a:rPr>
              <a:t> </a:t>
            </a:r>
            <a:r>
              <a:rPr lang="nl-NL" dirty="0">
                <a:solidFill>
                  <a:srgbClr val="0D0000"/>
                </a:solidFill>
              </a:rPr>
              <a:t>(</a:t>
            </a:r>
            <a:r>
              <a:rPr lang="nl-NL" dirty="0" err="1">
                <a:solidFill>
                  <a:srgbClr val="0D0000"/>
                </a:solidFill>
              </a:rPr>
              <a:t>network</a:t>
            </a:r>
            <a:r>
              <a:rPr lang="nl-NL" dirty="0">
                <a:solidFill>
                  <a:srgbClr val="0D0000"/>
                </a:solidFill>
              </a:rPr>
              <a:t> </a:t>
            </a:r>
            <a:r>
              <a:rPr lang="nl-NL" dirty="0" err="1">
                <a:solidFill>
                  <a:srgbClr val="0D0000"/>
                </a:solidFill>
              </a:rPr>
              <a:t>graph</a:t>
            </a:r>
            <a:r>
              <a:rPr lang="nl-NL" dirty="0">
                <a:solidFill>
                  <a:srgbClr val="0D0000"/>
                </a:solidFill>
              </a:rPr>
              <a:t>).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i="1" dirty="0">
                <a:solidFill>
                  <a:srgbClr val="0D0000"/>
                </a:solidFill>
              </a:rPr>
              <a:t>Visuele </a:t>
            </a:r>
            <a:r>
              <a:rPr lang="nl-NL" dirty="0" err="1">
                <a:solidFill>
                  <a:srgbClr val="0D0000"/>
                </a:solidFill>
              </a:rPr>
              <a:t>network</a:t>
            </a:r>
            <a:r>
              <a:rPr lang="nl-NL" dirty="0">
                <a:solidFill>
                  <a:srgbClr val="0D0000"/>
                </a:solidFill>
              </a:rPr>
              <a:t> </a:t>
            </a:r>
            <a:r>
              <a:rPr lang="nl-NL" dirty="0" err="1">
                <a:solidFill>
                  <a:srgbClr val="0D0000"/>
                </a:solidFill>
              </a:rPr>
              <a:t>graph</a:t>
            </a:r>
            <a:r>
              <a:rPr lang="nl-NL" dirty="0">
                <a:solidFill>
                  <a:srgbClr val="0D0000"/>
                </a:solidFill>
              </a:rPr>
              <a:t> genereren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python package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van FME Form canvas coördinaten.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FME Form canvas coördinaten zijn niet beschikbaar in Workspace Reader! 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D0000"/>
                </a:solidFill>
              </a:rPr>
              <a:t>Customer </a:t>
            </a:r>
            <a:r>
              <a:rPr lang="nl-NL" dirty="0" err="1">
                <a:solidFill>
                  <a:srgbClr val="0D0000"/>
                </a:solidFill>
              </a:rPr>
              <a:t>Transformer</a:t>
            </a:r>
            <a:r>
              <a:rPr lang="nl-NL" dirty="0">
                <a:solidFill>
                  <a:srgbClr val="0D0000"/>
                </a:solidFill>
              </a:rPr>
              <a:t> </a:t>
            </a:r>
            <a:r>
              <a:rPr lang="nl-NL" i="1" dirty="0" err="1">
                <a:solidFill>
                  <a:srgbClr val="0D0000"/>
                </a:solidFill>
              </a:rPr>
              <a:t>GetPositions</a:t>
            </a:r>
            <a:r>
              <a:rPr lang="nl-NL" dirty="0">
                <a:solidFill>
                  <a:srgbClr val="0D0000"/>
                </a:solidFill>
              </a:rPr>
              <a:t> om zelf </a:t>
            </a:r>
            <a:r>
              <a:rPr lang="nl-NL" dirty="0" err="1">
                <a:solidFill>
                  <a:srgbClr val="0D0000"/>
                </a:solidFill>
              </a:rPr>
              <a:t>xml</a:t>
            </a:r>
            <a:r>
              <a:rPr lang="nl-NL" dirty="0">
                <a:solidFill>
                  <a:srgbClr val="0D0000"/>
                </a:solidFill>
              </a:rPr>
              <a:t> van </a:t>
            </a:r>
            <a:r>
              <a:rPr lang="nl-NL" dirty="0" err="1">
                <a:solidFill>
                  <a:srgbClr val="0D0000"/>
                </a:solidFill>
              </a:rPr>
              <a:t>workspace</a:t>
            </a:r>
            <a:r>
              <a:rPr lang="nl-NL" dirty="0">
                <a:solidFill>
                  <a:srgbClr val="0D0000"/>
                </a:solidFill>
              </a:rPr>
              <a:t> te analyseren.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l-NL" i="1" dirty="0">
              <a:solidFill>
                <a:srgbClr val="0D0000"/>
              </a:solidFill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nl-NL" i="1" dirty="0">
                <a:solidFill>
                  <a:srgbClr val="0D0000"/>
                </a:solidFill>
              </a:rPr>
              <a:t>Aanname:</a:t>
            </a:r>
            <a:r>
              <a:rPr lang="nl-NL" dirty="0">
                <a:solidFill>
                  <a:srgbClr val="0D0000"/>
                </a:solidFill>
              </a:rPr>
              <a:t> elke </a:t>
            </a:r>
            <a:r>
              <a:rPr lang="nl-NL" dirty="0" err="1">
                <a:solidFill>
                  <a:srgbClr val="0D0000"/>
                </a:solidFill>
              </a:rPr>
              <a:t>transformer</a:t>
            </a:r>
            <a:r>
              <a:rPr lang="nl-NL" dirty="0">
                <a:solidFill>
                  <a:srgbClr val="0D0000"/>
                </a:solidFill>
              </a:rPr>
              <a:t> input port heeft invloed op elke </a:t>
            </a:r>
            <a:r>
              <a:rPr lang="nl-NL" dirty="0" err="1">
                <a:solidFill>
                  <a:srgbClr val="0D0000"/>
                </a:solidFill>
              </a:rPr>
              <a:t>transformer</a:t>
            </a:r>
            <a:r>
              <a:rPr lang="nl-NL" dirty="0">
                <a:solidFill>
                  <a:srgbClr val="0D0000"/>
                </a:solidFill>
              </a:rPr>
              <a:t> output port.</a:t>
            </a:r>
            <a:endParaRPr lang="LID4096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AFEEB-7D3F-EC6A-293B-CDA34E6C0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7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569470-D78D-5700-8E60-FDD8B8FD8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5D06B4D4-704C-D676-A598-03055449F0DB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5AFA715-AFB4-F309-A620-838FC96D20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Input - output</a:t>
            </a:r>
            <a:endParaRPr lang="LID4096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F05054F-9286-84BD-BADE-4FE39B5B4443}"/>
              </a:ext>
            </a:extLst>
          </p:cNvPr>
          <p:cNvSpPr txBox="1"/>
          <p:nvPr/>
        </p:nvSpPr>
        <p:spPr bwMode="white">
          <a:xfrm>
            <a:off x="6558871" y="2662343"/>
            <a:ext cx="1384995" cy="276999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800" dirty="0">
                <a:solidFill>
                  <a:schemeClr val="bg1"/>
                </a:solidFill>
              </a:rPr>
              <a:t>Network </a:t>
            </a:r>
            <a:r>
              <a:rPr lang="nl-NL" sz="1800" dirty="0" err="1">
                <a:solidFill>
                  <a:schemeClr val="bg1"/>
                </a:solidFill>
              </a:rPr>
              <a:t>graph</a:t>
            </a:r>
            <a:endParaRPr lang="LID4096" sz="1800" dirty="0">
              <a:solidFill>
                <a:schemeClr val="bg1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E58E78-F8B6-BED2-D3B1-B164A9BA7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0095" y="1190425"/>
            <a:ext cx="2046671" cy="454952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B5F5243-76CD-FE17-A680-A3C7B4B99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582" y="1630144"/>
            <a:ext cx="3162996" cy="103219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DBA34DC-AF8A-CDC8-608E-C98EC3099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310" y="3380889"/>
            <a:ext cx="3172268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5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E9635-8854-BF4D-CFBC-ADFE3CAD7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EB94FB-14AF-44AB-93C1-A2E1CED2E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Routering</a:t>
            </a:r>
            <a:r>
              <a:rPr lang="en-US" dirty="0"/>
              <a:t> op </a:t>
            </a:r>
            <a:r>
              <a:rPr lang="en-US" i="1" dirty="0"/>
              <a:t>transformer </a:t>
            </a:r>
            <a:r>
              <a:rPr lang="en-US" i="1" dirty="0" err="1"/>
              <a:t>niveau</a:t>
            </a:r>
            <a:r>
              <a:rPr lang="en-US" i="1" dirty="0"/>
              <a:t> </a:t>
            </a:r>
            <a:r>
              <a:rPr lang="en-US" i="1" dirty="0" err="1"/>
              <a:t>ipv</a:t>
            </a:r>
            <a:r>
              <a:rPr lang="en-US" i="1" dirty="0"/>
              <a:t> port </a:t>
            </a:r>
            <a:r>
              <a:rPr lang="en-US" i="1" dirty="0" err="1"/>
              <a:t>niveau</a:t>
            </a:r>
            <a:endParaRPr lang="en-US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Shortest path </a:t>
            </a:r>
            <a:r>
              <a:rPr lang="en-US" dirty="0" err="1"/>
              <a:t>tussen</a:t>
            </a:r>
            <a:r>
              <a:rPr lang="en-US" dirty="0"/>
              <a:t> (Feature) </a:t>
            </a:r>
            <a:r>
              <a:rPr lang="en-US" i="1" dirty="0"/>
              <a:t>reader </a:t>
            </a:r>
            <a:r>
              <a:rPr lang="en-US" dirty="0"/>
              <a:t>en (Feature)</a:t>
            </a:r>
            <a:r>
              <a:rPr lang="en-US" i="1" dirty="0"/>
              <a:t>writer  </a:t>
            </a:r>
            <a:r>
              <a:rPr lang="en-US" dirty="0"/>
              <a:t>feature types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Aanmaken From-To </a:t>
            </a:r>
            <a:r>
              <a:rPr lang="en-US" dirty="0" err="1"/>
              <a:t>tussen</a:t>
            </a:r>
            <a:r>
              <a:rPr lang="en-US" dirty="0"/>
              <a:t> reader en writer feature types</a:t>
            </a:r>
          </a:p>
          <a:p>
            <a:pPr marL="5377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Alleen </a:t>
            </a:r>
            <a:r>
              <a:rPr lang="en-US" i="1" dirty="0"/>
              <a:t>enabled</a:t>
            </a:r>
            <a:r>
              <a:rPr lang="en-US" dirty="0"/>
              <a:t> transformers en connections.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EF18A0-2975-D06C-5299-257DBAC4A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8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F721DF-FD33-EF51-D4D1-6C190024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785AE4BC-F142-4AFD-369F-9AC4D8F99428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1924F3-319E-184B-A301-5E858D5401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Network </a:t>
            </a:r>
            <a:r>
              <a:rPr lang="nl-NL" dirty="0" err="1"/>
              <a:t>graph</a:t>
            </a:r>
            <a:endParaRPr lang="LID4096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2AB1486-EC00-705F-174F-7D87BFDF8860}"/>
              </a:ext>
            </a:extLst>
          </p:cNvPr>
          <p:cNvSpPr txBox="1"/>
          <p:nvPr/>
        </p:nvSpPr>
        <p:spPr bwMode="white">
          <a:xfrm>
            <a:off x="6377428" y="681031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Network </a:t>
            </a:r>
            <a:r>
              <a:rPr lang="nl-NL" sz="1800" dirty="0" err="1">
                <a:solidFill>
                  <a:schemeClr val="bg1"/>
                </a:solidFill>
              </a:rPr>
              <a:t>graph</a:t>
            </a:r>
            <a:r>
              <a:rPr lang="nl-NL" sz="1800" dirty="0">
                <a:solidFill>
                  <a:schemeClr val="bg1"/>
                </a:solidFill>
              </a:rPr>
              <a:t> in FME Form</a:t>
            </a: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33D77BE-3979-3711-9CA5-00CB03DC4063}"/>
              </a:ext>
            </a:extLst>
          </p:cNvPr>
          <p:cNvSpPr txBox="1"/>
          <p:nvPr/>
        </p:nvSpPr>
        <p:spPr bwMode="white">
          <a:xfrm>
            <a:off x="6400802" y="3399644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Herbouwde </a:t>
            </a:r>
            <a:r>
              <a:rPr lang="nl-NL" sz="1800" dirty="0" err="1">
                <a:solidFill>
                  <a:schemeClr val="bg1"/>
                </a:solidFill>
              </a:rPr>
              <a:t>network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graph</a:t>
            </a:r>
            <a:r>
              <a:rPr lang="nl-NL" sz="1800" dirty="0">
                <a:solidFill>
                  <a:schemeClr val="bg1"/>
                </a:solidFill>
              </a:rPr>
              <a:t> in </a:t>
            </a:r>
            <a:r>
              <a:rPr lang="nl-NL" sz="1800" dirty="0" err="1">
                <a:solidFill>
                  <a:schemeClr val="bg1"/>
                </a:solidFill>
              </a:rPr>
              <a:t>lineage</a:t>
            </a:r>
            <a:endParaRPr lang="LID4096" sz="1800" dirty="0">
              <a:solidFill>
                <a:schemeClr val="bg1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0198B4C-18A8-EB28-C017-97FF6D6B5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1" y="1074674"/>
            <a:ext cx="5664776" cy="193132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FB19633-0172-A5ED-7CDC-030762660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094" y="3810428"/>
            <a:ext cx="5232562" cy="170548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11F11D4-3FA6-4E0D-0F33-F28CCFCE7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03" y="3810428"/>
            <a:ext cx="5216046" cy="2073850"/>
          </a:xfrm>
          <a:prstGeom prst="rect">
            <a:avLst/>
          </a:prstGeom>
        </p:spPr>
      </p:pic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C6C61EE3-2D88-8775-9429-798AF9D05372}"/>
              </a:ext>
            </a:extLst>
          </p:cNvPr>
          <p:cNvSpPr/>
          <p:nvPr/>
        </p:nvSpPr>
        <p:spPr>
          <a:xfrm>
            <a:off x="8504903" y="1322427"/>
            <a:ext cx="835742" cy="344129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D5A9FEEA-9A7C-7C73-D863-499548DEA5B2}"/>
              </a:ext>
            </a:extLst>
          </p:cNvPr>
          <p:cNvSpPr/>
          <p:nvPr/>
        </p:nvSpPr>
        <p:spPr>
          <a:xfrm>
            <a:off x="7090870" y="3810428"/>
            <a:ext cx="401916" cy="270247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773DDFB-D02F-7DC8-5683-3FD1D3D29ED5}"/>
              </a:ext>
            </a:extLst>
          </p:cNvPr>
          <p:cNvSpPr txBox="1"/>
          <p:nvPr/>
        </p:nvSpPr>
        <p:spPr bwMode="white">
          <a:xfrm>
            <a:off x="6755335" y="4187616"/>
            <a:ext cx="536493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400" dirty="0"/>
              <a:t>readers</a:t>
            </a:r>
            <a:endParaRPr lang="LID4096" sz="1400" dirty="0"/>
          </a:p>
        </p:txBody>
      </p: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7E4217AE-3550-7235-1CBB-DEA5175E3087}"/>
              </a:ext>
            </a:extLst>
          </p:cNvPr>
          <p:cNvCxnSpPr>
            <a:cxnSpLocks/>
            <a:stCxn id="21" idx="3"/>
          </p:cNvCxnSpPr>
          <p:nvPr/>
        </p:nvCxnSpPr>
        <p:spPr>
          <a:xfrm flipH="1">
            <a:off x="6853084" y="4295338"/>
            <a:ext cx="438744" cy="924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5E2486D5-A86B-955B-E9FA-C8FA57DE6F74}"/>
              </a:ext>
            </a:extLst>
          </p:cNvPr>
          <p:cNvCxnSpPr>
            <a:cxnSpLocks/>
            <a:stCxn id="21" idx="3"/>
          </p:cNvCxnSpPr>
          <p:nvPr/>
        </p:nvCxnSpPr>
        <p:spPr>
          <a:xfrm flipH="1">
            <a:off x="6971071" y="4295338"/>
            <a:ext cx="320757" cy="355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>
            <a:extLst>
              <a:ext uri="{FF2B5EF4-FFF2-40B4-BE49-F238E27FC236}">
                <a16:creationId xmlns:a16="http://schemas.microsoft.com/office/drawing/2014/main" id="{6464B95A-2ADB-B8C0-C29A-D63003B4F329}"/>
              </a:ext>
            </a:extLst>
          </p:cNvPr>
          <p:cNvSpPr txBox="1"/>
          <p:nvPr/>
        </p:nvSpPr>
        <p:spPr bwMode="white">
          <a:xfrm>
            <a:off x="10954872" y="3865231"/>
            <a:ext cx="485709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400" dirty="0" err="1"/>
              <a:t>writers</a:t>
            </a:r>
            <a:endParaRPr lang="LID4096" sz="1400" dirty="0"/>
          </a:p>
        </p:txBody>
      </p:sp>
      <p:cxnSp>
        <p:nvCxnSpPr>
          <p:cNvPr id="27" name="Rechte verbindingslijn met pijl 26">
            <a:extLst>
              <a:ext uri="{FF2B5EF4-FFF2-40B4-BE49-F238E27FC236}">
                <a16:creationId xmlns:a16="http://schemas.microsoft.com/office/drawing/2014/main" id="{69939D5D-FDDE-3776-6A0A-43C0786CF320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11197727" y="4080675"/>
            <a:ext cx="441388" cy="188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met pijl 27">
            <a:extLst>
              <a:ext uri="{FF2B5EF4-FFF2-40B4-BE49-F238E27FC236}">
                <a16:creationId xmlns:a16="http://schemas.microsoft.com/office/drawing/2014/main" id="{7F38EDC7-60E8-3547-F9BB-4F272A4512EE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11197727" y="4080675"/>
            <a:ext cx="533578" cy="768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>
            <a:extLst>
              <a:ext uri="{FF2B5EF4-FFF2-40B4-BE49-F238E27FC236}">
                <a16:creationId xmlns:a16="http://schemas.microsoft.com/office/drawing/2014/main" id="{13D20B8D-5E68-1445-CEC5-5C2FBA4AAD69}"/>
              </a:ext>
            </a:extLst>
          </p:cNvPr>
          <p:cNvSpPr txBox="1"/>
          <p:nvPr/>
        </p:nvSpPr>
        <p:spPr bwMode="white">
          <a:xfrm>
            <a:off x="10292103" y="5220143"/>
            <a:ext cx="918520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400" dirty="0" err="1"/>
              <a:t>transformers</a:t>
            </a:r>
            <a:endParaRPr lang="LID4096" sz="1400" dirty="0"/>
          </a:p>
        </p:txBody>
      </p:sp>
      <p:cxnSp>
        <p:nvCxnSpPr>
          <p:cNvPr id="35" name="Rechte verbindingslijn met pijl 34">
            <a:extLst>
              <a:ext uri="{FF2B5EF4-FFF2-40B4-BE49-F238E27FC236}">
                <a16:creationId xmlns:a16="http://schemas.microsoft.com/office/drawing/2014/main" id="{D7DC0B84-179B-A276-D4FB-76B2954070A7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9870440" y="5255260"/>
            <a:ext cx="421663" cy="72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vak 38">
            <a:extLst>
              <a:ext uri="{FF2B5EF4-FFF2-40B4-BE49-F238E27FC236}">
                <a16:creationId xmlns:a16="http://schemas.microsoft.com/office/drawing/2014/main" id="{1E374729-D76B-3C5D-18D2-55FCBC39B491}"/>
              </a:ext>
            </a:extLst>
          </p:cNvPr>
          <p:cNvSpPr txBox="1"/>
          <p:nvPr/>
        </p:nvSpPr>
        <p:spPr bwMode="white">
          <a:xfrm>
            <a:off x="9115737" y="3810428"/>
            <a:ext cx="977832" cy="215444"/>
          </a:xfrm>
          <a:prstGeom prst="rect">
            <a:avLst/>
          </a:prstGeom>
        </p:spPr>
        <p:txBody>
          <a:bodyPr vert="horz" wrap="none" lIns="0" tIns="0" rIns="0" bIns="0" rtlCol="0" anchor="b" anchorCtr="0">
            <a:spAutoFit/>
          </a:bodyPr>
          <a:lstStyle/>
          <a:p>
            <a:pPr algn="r"/>
            <a:r>
              <a:rPr lang="nl-NL" sz="1400" dirty="0" err="1"/>
              <a:t>Shortest</a:t>
            </a:r>
            <a:r>
              <a:rPr lang="nl-NL" sz="1400" dirty="0"/>
              <a:t> </a:t>
            </a:r>
            <a:r>
              <a:rPr lang="nl-NL" sz="1400" dirty="0" err="1"/>
              <a:t>path</a:t>
            </a:r>
            <a:endParaRPr lang="LID4096" sz="1400" dirty="0"/>
          </a:p>
        </p:txBody>
      </p:sp>
      <p:cxnSp>
        <p:nvCxnSpPr>
          <p:cNvPr id="40" name="Rechte verbindingslijn met pijl 39">
            <a:extLst>
              <a:ext uri="{FF2B5EF4-FFF2-40B4-BE49-F238E27FC236}">
                <a16:creationId xmlns:a16="http://schemas.microsoft.com/office/drawing/2014/main" id="{E57503EF-B283-DA94-23A7-57C4225E1E7B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9604653" y="4025872"/>
            <a:ext cx="106275" cy="209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19FCDA61-3C37-02FD-2B2C-D6BF13A06EAE}"/>
              </a:ext>
            </a:extLst>
          </p:cNvPr>
          <p:cNvCxnSpPr>
            <a:cxnSpLocks/>
            <a:stCxn id="21" idx="3"/>
            <a:endCxn id="20" idx="2"/>
          </p:cNvCxnSpPr>
          <p:nvPr/>
        </p:nvCxnSpPr>
        <p:spPr>
          <a:xfrm flipV="1">
            <a:off x="7291828" y="4080675"/>
            <a:ext cx="0" cy="214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607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0F277-A8E7-5F80-D713-A9A550813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56256B-6997-F903-12A3-331CE0766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Andere transformers met IO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The</a:t>
            </a:r>
            <a:r>
              <a:rPr lang="en-US" i="1" dirty="0"/>
              <a:t> </a:t>
            </a:r>
            <a:r>
              <a:rPr lang="en-US" i="1" dirty="0" err="1"/>
              <a:t>HTTPCaller</a:t>
            </a:r>
            <a:r>
              <a:rPr lang="en-US" i="1" dirty="0"/>
              <a:t> </a:t>
            </a:r>
            <a:r>
              <a:rPr lang="en-US" dirty="0"/>
              <a:t>transformer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 err="1"/>
              <a:t>SQLCreator</a:t>
            </a:r>
            <a:r>
              <a:rPr lang="en-US" dirty="0"/>
              <a:t>, </a:t>
            </a:r>
            <a:r>
              <a:rPr lang="en-US" i="1" dirty="0" err="1"/>
              <a:t>SQLExecutor</a:t>
            </a:r>
            <a:r>
              <a:rPr lang="en-US" i="1" dirty="0"/>
              <a:t> transformers </a:t>
            </a:r>
            <a:r>
              <a:rPr lang="en-US" dirty="0"/>
              <a:t>(queries involved)!</a:t>
            </a:r>
            <a:endParaRPr lang="en-US" i="1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i="1" dirty="0" err="1"/>
              <a:t>DatabaseJoiner</a:t>
            </a:r>
            <a:r>
              <a:rPr lang="en-US" dirty="0"/>
              <a:t>, </a:t>
            </a:r>
            <a:r>
              <a:rPr lang="en-US" i="1" dirty="0" err="1"/>
              <a:t>DatabaseUpdater</a:t>
            </a:r>
            <a:r>
              <a:rPr lang="en-US" dirty="0"/>
              <a:t> and </a:t>
            </a:r>
            <a:r>
              <a:rPr lang="en-US" i="1" dirty="0" err="1"/>
              <a:t>DatabaseDeleter</a:t>
            </a:r>
            <a:r>
              <a:rPr lang="en-US" dirty="0"/>
              <a:t> transformers  (queries involved)!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Custom Transformers.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/>
              <a:t>Overige</a:t>
            </a:r>
            <a:r>
              <a:rPr lang="en-US" dirty="0"/>
              <a:t> </a:t>
            </a:r>
            <a:r>
              <a:rPr lang="en-US" dirty="0" err="1"/>
              <a:t>mogelijke</a:t>
            </a:r>
            <a:r>
              <a:rPr lang="en-US" dirty="0"/>
              <a:t> input (IO </a:t>
            </a:r>
            <a:r>
              <a:rPr lang="en-US" dirty="0" err="1"/>
              <a:t>afgeraden</a:t>
            </a:r>
            <a:r>
              <a:rPr lang="en-US" dirty="0"/>
              <a:t>!)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Startup scripts, scripted parameters.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De Callers, </a:t>
            </a:r>
            <a:r>
              <a:rPr lang="en-US" dirty="0" err="1"/>
              <a:t>bijv</a:t>
            </a:r>
            <a:r>
              <a:rPr lang="en-US" dirty="0"/>
              <a:t> </a:t>
            </a:r>
            <a:r>
              <a:rPr lang="en-US" dirty="0" err="1"/>
              <a:t>RCaller</a:t>
            </a:r>
            <a:r>
              <a:rPr lang="en-US" dirty="0"/>
              <a:t>, </a:t>
            </a:r>
            <a:r>
              <a:rPr lang="en-US" dirty="0" err="1"/>
              <a:t>PythonCaller</a:t>
            </a:r>
            <a:r>
              <a:rPr lang="en-US" dirty="0"/>
              <a:t>, </a:t>
            </a:r>
            <a:r>
              <a:rPr lang="en-US" dirty="0" err="1"/>
              <a:t>SystemCaller</a:t>
            </a:r>
            <a:r>
              <a:rPr lang="en-US" dirty="0"/>
              <a:t>, …  met file handling.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68B42-F05A-3A4F-63ED-445FF777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9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ED5A24-8CB4-59C6-B452-11AE8B88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1CAF4AE9-9158-A359-7DB1-56481CDD2FAB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9CB5004-51AB-A242-3F44-F30AF189FB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/>
              <a:t>Challenges</a:t>
            </a:r>
            <a:endParaRPr lang="LID4096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3C752BA-85B3-C117-E921-55A0D351D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4960" y="544607"/>
            <a:ext cx="3052468" cy="259145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42ADD50-389F-A608-6E61-177371A47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098" y="3680668"/>
            <a:ext cx="5675364" cy="17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BD25A-664F-C932-6985-7BB3C977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74FF0-B4C8-7A42-57AC-C3C044F99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Waarom</a:t>
            </a:r>
            <a:r>
              <a:rPr lang="en-US" dirty="0"/>
              <a:t> </a:t>
            </a:r>
            <a:r>
              <a:rPr lang="en-US" dirty="0" err="1"/>
              <a:t>nodig</a:t>
            </a:r>
            <a:endParaRPr lang="en-US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Voor Custom Transformers: </a:t>
            </a:r>
            <a:r>
              <a:rPr lang="en-US" dirty="0" err="1"/>
              <a:t>elke</a:t>
            </a:r>
            <a:r>
              <a:rPr lang="en-US" dirty="0"/>
              <a:t> input niet </a:t>
            </a:r>
            <a:r>
              <a:rPr lang="en-US" dirty="0" err="1"/>
              <a:t>verbonden</a:t>
            </a:r>
            <a:r>
              <a:rPr lang="en-US" dirty="0"/>
              <a:t> met </a:t>
            </a:r>
            <a:r>
              <a:rPr lang="en-US" dirty="0" err="1"/>
              <a:t>elke</a:t>
            </a:r>
            <a:r>
              <a:rPr lang="en-US" dirty="0"/>
              <a:t> output port &gt; </a:t>
            </a:r>
            <a:r>
              <a:rPr lang="en-US" dirty="0" err="1"/>
              <a:t>routering</a:t>
            </a:r>
            <a:r>
              <a:rPr lang="en-US" dirty="0"/>
              <a:t> op </a:t>
            </a:r>
            <a:r>
              <a:rPr lang="en-US" dirty="0" err="1"/>
              <a:t>poort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Geen Reader/Writer maar 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FeatureReader</a:t>
            </a:r>
            <a:r>
              <a:rPr lang="en-US" dirty="0"/>
              <a:t>/</a:t>
            </a:r>
            <a:r>
              <a:rPr lang="en-US" dirty="0" err="1"/>
              <a:t>FeatureWriter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Complicatie</a:t>
            </a:r>
            <a:endParaRPr lang="en-US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Routering</a:t>
            </a:r>
            <a:r>
              <a:rPr lang="en-US" dirty="0"/>
              <a:t> op </a:t>
            </a:r>
            <a:r>
              <a:rPr lang="en-US" dirty="0" err="1"/>
              <a:t>poort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</a:t>
            </a:r>
            <a:r>
              <a:rPr lang="en-US" dirty="0" err="1"/>
              <a:t>ipv</a:t>
            </a:r>
            <a:r>
              <a:rPr lang="en-US" dirty="0"/>
              <a:t> node </a:t>
            </a:r>
            <a:r>
              <a:rPr lang="en-US" dirty="0" err="1"/>
              <a:t>niveau</a:t>
            </a:r>
            <a:r>
              <a:rPr lang="en-US" dirty="0"/>
              <a:t>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WorkspaceReader</a:t>
            </a:r>
            <a:r>
              <a:rPr lang="en-US" dirty="0"/>
              <a:t> </a:t>
            </a:r>
            <a:r>
              <a:rPr lang="en-US" dirty="0" err="1"/>
              <a:t>levert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Custom Transformer Input en output nodes.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Relatie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</a:t>
            </a:r>
            <a:r>
              <a:rPr lang="en-US" dirty="0" err="1"/>
              <a:t>poorten</a:t>
            </a:r>
            <a:r>
              <a:rPr lang="en-US" dirty="0"/>
              <a:t> van Custom Transformer en Input/</a:t>
            </a:r>
            <a:r>
              <a:rPr lang="en-US" dirty="0" err="1"/>
              <a:t>Ouput</a:t>
            </a:r>
            <a:r>
              <a:rPr lang="en-US" dirty="0"/>
              <a:t> van Custom Transformer subdocument is niet </a:t>
            </a:r>
            <a:r>
              <a:rPr lang="en-US" dirty="0" err="1"/>
              <a:t>gedefinieerd</a:t>
            </a:r>
            <a:r>
              <a:rPr lang="en-US" dirty="0"/>
              <a:t> </a:t>
            </a:r>
            <a:r>
              <a:rPr lang="en-US" dirty="0" err="1"/>
              <a:t>obv</a:t>
            </a:r>
            <a:r>
              <a:rPr lang="en-US" dirty="0"/>
              <a:t> Connections.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DB12EF-7D6A-FEA5-F0CD-188D720F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10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0F7DD6-220E-5828-5B11-4C239A0B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CF524468-C5E8-0DF2-9851-8A0B12A7764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CF97DA4-A5E5-D94B-69B6-5D9BAB7726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/>
              <a:t>Custom</a:t>
            </a:r>
            <a:r>
              <a:rPr lang="nl-NL" dirty="0"/>
              <a:t> </a:t>
            </a:r>
            <a:r>
              <a:rPr lang="nl-NL" dirty="0" err="1"/>
              <a:t>transformers</a:t>
            </a:r>
            <a:endParaRPr lang="LID4096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EE6F6E-EBBE-D103-8A1C-01E3229FA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2" y="3810427"/>
            <a:ext cx="5687181" cy="221012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76D4158D-C1F4-C21C-DFBF-10F40CD89989}"/>
              </a:ext>
            </a:extLst>
          </p:cNvPr>
          <p:cNvSpPr txBox="1"/>
          <p:nvPr/>
        </p:nvSpPr>
        <p:spPr bwMode="white">
          <a:xfrm>
            <a:off x="6400802" y="3478300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 err="1">
                <a:solidFill>
                  <a:schemeClr val="bg1"/>
                </a:solidFill>
              </a:rPr>
              <a:t>Main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workspace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with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custom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transformer</a:t>
            </a:r>
            <a:r>
              <a:rPr lang="nl-NL" sz="1800" dirty="0">
                <a:solidFill>
                  <a:schemeClr val="bg1"/>
                </a:solidFill>
              </a:rPr>
              <a:t> container</a:t>
            </a:r>
            <a:endParaRPr lang="LID4096" sz="1800" dirty="0">
              <a:solidFill>
                <a:schemeClr val="bg1"/>
              </a:solidFill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3ED81C93-5EAD-1760-3CD1-B641BC22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766" y="725261"/>
            <a:ext cx="5729217" cy="2642627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09D6A336-208F-C574-5AC9-F0092F2F66DB}"/>
              </a:ext>
            </a:extLst>
          </p:cNvPr>
          <p:cNvSpPr txBox="1"/>
          <p:nvPr/>
        </p:nvSpPr>
        <p:spPr bwMode="white">
          <a:xfrm>
            <a:off x="6368600" y="392049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 err="1">
                <a:solidFill>
                  <a:schemeClr val="bg1"/>
                </a:solidFill>
              </a:rPr>
              <a:t>Custom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transformer</a:t>
            </a:r>
            <a:r>
              <a:rPr lang="nl-NL" sz="1800" dirty="0">
                <a:solidFill>
                  <a:schemeClr val="bg1"/>
                </a:solidFill>
              </a:rPr>
              <a:t> content</a:t>
            </a:r>
            <a:endParaRPr lang="LID4096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2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EC03-554F-09D1-325F-BB9B18273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ED2137-F138-7CB1-D028-FA59CB604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840334"/>
            <a:ext cx="5302249" cy="3940189"/>
          </a:xfrm>
        </p:spPr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Network graph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Readers, Writers, Transformers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Custom Transformer Ports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Subdocument IO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Shortest paths, </a:t>
            </a:r>
            <a:r>
              <a:rPr lang="en-US" dirty="0" err="1"/>
              <a:t>ook</a:t>
            </a:r>
            <a:r>
              <a:rPr lang="en-US" dirty="0"/>
              <a:t> via Custom Transformer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633DF-44B6-9A4E-0ED1-2B8384E7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000" y="6250882"/>
            <a:ext cx="360000" cy="17902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A978B2FF-0EC6-496A-9F3F-A37EF0BEACA5}" type="slidenum">
              <a:rPr lang="nl-NL" sz="1300" smtClean="0"/>
              <a:pPr>
                <a:spcAft>
                  <a:spcPts val="600"/>
                </a:spcAft>
              </a:pPr>
              <a:t>11</a:t>
            </a:fld>
            <a:endParaRPr lang="nl-NL" sz="13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DCD97E-F201-84EE-6A44-61E5B49C7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06" y="605631"/>
            <a:ext cx="5303650" cy="604039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sz="3200" dirty="0">
                <a:ea typeface="+mj-lt"/>
                <a:cs typeface="+mj-lt"/>
              </a:rPr>
              <a:t>Configuratie </a:t>
            </a:r>
            <a:r>
              <a:rPr lang="nl-NL" sz="3200" dirty="0" err="1">
                <a:ea typeface="+mj-lt"/>
                <a:cs typeface="+mj-lt"/>
              </a:rPr>
              <a:t>based</a:t>
            </a:r>
            <a:r>
              <a:rPr lang="nl-NL" sz="3200" dirty="0">
                <a:ea typeface="+mj-lt"/>
                <a:cs typeface="+mj-lt"/>
              </a:rPr>
              <a:t> </a:t>
            </a:r>
            <a:r>
              <a:rPr lang="nl-NL" sz="3200" dirty="0" err="1">
                <a:ea typeface="+mj-lt"/>
                <a:cs typeface="+mj-lt"/>
              </a:rPr>
              <a:t>lineage</a:t>
            </a:r>
            <a:endParaRPr lang="nl-NL" sz="3200" dirty="0">
              <a:ea typeface="+mj-lt"/>
              <a:cs typeface="+mj-lt"/>
            </a:endParaRPr>
          </a:p>
        </p:txBody>
      </p:sp>
      <p:pic>
        <p:nvPicPr>
          <p:cNvPr id="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55DB2AF3-B0E3-89F1-2090-12E8E8FC220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2549ADD-436C-77A2-78D2-B83BCE2FF8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 err="1"/>
              <a:t>Custom</a:t>
            </a:r>
            <a:r>
              <a:rPr lang="nl-NL" dirty="0"/>
              <a:t> </a:t>
            </a:r>
            <a:r>
              <a:rPr lang="nl-NL" dirty="0" err="1"/>
              <a:t>transformers</a:t>
            </a:r>
            <a:endParaRPr lang="LID4096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1EA4A90-996C-40BB-38AD-10D2BFA5F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46" y="1968680"/>
            <a:ext cx="4940434" cy="298857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1053236-E869-24D2-982A-C1FA229D9744}"/>
              </a:ext>
            </a:extLst>
          </p:cNvPr>
          <p:cNvSpPr txBox="1"/>
          <p:nvPr/>
        </p:nvSpPr>
        <p:spPr bwMode="white">
          <a:xfrm>
            <a:off x="7669162" y="4655811"/>
            <a:ext cx="914400" cy="26747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sz="1800" b="1" dirty="0" err="1"/>
              <a:t>Main</a:t>
            </a:r>
            <a:endParaRPr lang="LID4096" sz="1800" b="1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579F327-7D16-A056-8D90-60F0E7C21F5A}"/>
              </a:ext>
            </a:extLst>
          </p:cNvPr>
          <p:cNvSpPr txBox="1"/>
          <p:nvPr/>
        </p:nvSpPr>
        <p:spPr bwMode="white">
          <a:xfrm>
            <a:off x="8994863" y="1769806"/>
            <a:ext cx="914400" cy="444696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sz="1800" b="1" dirty="0" err="1"/>
              <a:t>Custom</a:t>
            </a:r>
            <a:r>
              <a:rPr lang="nl-NL" sz="1800" b="1" dirty="0"/>
              <a:t> </a:t>
            </a:r>
            <a:r>
              <a:rPr lang="nl-NL" sz="1800" b="1" dirty="0" err="1"/>
              <a:t>Transformer</a:t>
            </a:r>
            <a:endParaRPr lang="LID4096" sz="1800" b="1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7EE9FFB-609A-3D38-AC77-6B053B2F0864}"/>
              </a:ext>
            </a:extLst>
          </p:cNvPr>
          <p:cNvSpPr txBox="1"/>
          <p:nvPr/>
        </p:nvSpPr>
        <p:spPr bwMode="white">
          <a:xfrm>
            <a:off x="6585846" y="4085303"/>
            <a:ext cx="914400" cy="268142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sz="1400" dirty="0"/>
              <a:t>readers</a:t>
            </a:r>
            <a:endParaRPr lang="LID4096" sz="1400" dirty="0"/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EB079D16-EEE7-A59F-220E-89EC45F0C22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7500246" y="4219374"/>
            <a:ext cx="3946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16B54CD4-2E00-3A75-AB68-42F11D105664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7500246" y="4219374"/>
            <a:ext cx="372602" cy="351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649D2496-01E4-8E18-4D33-EDB5CB44E73E}"/>
              </a:ext>
            </a:extLst>
          </p:cNvPr>
          <p:cNvCxnSpPr>
            <a:cxnSpLocks/>
            <a:stCxn id="12" idx="3"/>
          </p:cNvCxnSpPr>
          <p:nvPr/>
        </p:nvCxnSpPr>
        <p:spPr>
          <a:xfrm flipH="1" flipV="1">
            <a:off x="7238786" y="2174731"/>
            <a:ext cx="261460" cy="2044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vak 26">
            <a:extLst>
              <a:ext uri="{FF2B5EF4-FFF2-40B4-BE49-F238E27FC236}">
                <a16:creationId xmlns:a16="http://schemas.microsoft.com/office/drawing/2014/main" id="{6B936132-2130-9EC9-EBE0-9D9A52612014}"/>
              </a:ext>
            </a:extLst>
          </p:cNvPr>
          <p:cNvSpPr txBox="1"/>
          <p:nvPr/>
        </p:nvSpPr>
        <p:spPr bwMode="white">
          <a:xfrm>
            <a:off x="10609006" y="2997957"/>
            <a:ext cx="687158" cy="305681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pPr algn="r"/>
            <a:r>
              <a:rPr lang="nl-NL" sz="1400" dirty="0" err="1"/>
              <a:t>writers</a:t>
            </a:r>
            <a:endParaRPr lang="LID4096" sz="1400" dirty="0"/>
          </a:p>
        </p:txBody>
      </p:sp>
      <p:cxnSp>
        <p:nvCxnSpPr>
          <p:cNvPr id="29" name="Rechte verbindingslijn met pijl 28">
            <a:extLst>
              <a:ext uri="{FF2B5EF4-FFF2-40B4-BE49-F238E27FC236}">
                <a16:creationId xmlns:a16="http://schemas.microsoft.com/office/drawing/2014/main" id="{45E985AA-7362-E675-D9AA-27FF59E8573B}"/>
              </a:ext>
            </a:extLst>
          </p:cNvPr>
          <p:cNvCxnSpPr>
            <a:cxnSpLocks/>
          </p:cNvCxnSpPr>
          <p:nvPr/>
        </p:nvCxnSpPr>
        <p:spPr>
          <a:xfrm>
            <a:off x="10953135" y="3303638"/>
            <a:ext cx="334297" cy="560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met pijl 31">
            <a:extLst>
              <a:ext uri="{FF2B5EF4-FFF2-40B4-BE49-F238E27FC236}">
                <a16:creationId xmlns:a16="http://schemas.microsoft.com/office/drawing/2014/main" id="{26D729EF-F44A-AB90-64DE-65B8A483FA2D}"/>
              </a:ext>
            </a:extLst>
          </p:cNvPr>
          <p:cNvCxnSpPr>
            <a:stCxn id="27" idx="2"/>
          </p:cNvCxnSpPr>
          <p:nvPr/>
        </p:nvCxnSpPr>
        <p:spPr>
          <a:xfrm>
            <a:off x="10952585" y="3303638"/>
            <a:ext cx="343579" cy="1104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vak 36">
            <a:extLst>
              <a:ext uri="{FF2B5EF4-FFF2-40B4-BE49-F238E27FC236}">
                <a16:creationId xmlns:a16="http://schemas.microsoft.com/office/drawing/2014/main" id="{F84801B6-E015-1CD3-64E3-D048C0F1560F}"/>
              </a:ext>
            </a:extLst>
          </p:cNvPr>
          <p:cNvSpPr txBox="1"/>
          <p:nvPr/>
        </p:nvSpPr>
        <p:spPr bwMode="white">
          <a:xfrm>
            <a:off x="9748683" y="2379406"/>
            <a:ext cx="687158" cy="305681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400" dirty="0" err="1"/>
              <a:t>SubDocument_IO</a:t>
            </a:r>
            <a:endParaRPr lang="LID4096" sz="1400" dirty="0"/>
          </a:p>
        </p:txBody>
      </p:sp>
      <p:cxnSp>
        <p:nvCxnSpPr>
          <p:cNvPr id="39" name="Rechte verbindingslijn met pijl 38">
            <a:extLst>
              <a:ext uri="{FF2B5EF4-FFF2-40B4-BE49-F238E27FC236}">
                <a16:creationId xmlns:a16="http://schemas.microsoft.com/office/drawing/2014/main" id="{E568CA33-21EE-9A59-3C48-0F813E4679D9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9389589" y="2532247"/>
            <a:ext cx="359094" cy="739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met pijl 40">
            <a:extLst>
              <a:ext uri="{FF2B5EF4-FFF2-40B4-BE49-F238E27FC236}">
                <a16:creationId xmlns:a16="http://schemas.microsoft.com/office/drawing/2014/main" id="{5F698C22-7F3E-5BB6-9CB7-C38B6582103E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8662219" y="2532247"/>
            <a:ext cx="1086464" cy="13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kstvak 49">
            <a:extLst>
              <a:ext uri="{FF2B5EF4-FFF2-40B4-BE49-F238E27FC236}">
                <a16:creationId xmlns:a16="http://schemas.microsoft.com/office/drawing/2014/main" id="{A1E7D420-6A10-99B2-EA79-DDF54412096A}"/>
              </a:ext>
            </a:extLst>
          </p:cNvPr>
          <p:cNvSpPr txBox="1"/>
          <p:nvPr/>
        </p:nvSpPr>
        <p:spPr bwMode="white">
          <a:xfrm>
            <a:off x="9763098" y="2749113"/>
            <a:ext cx="687158" cy="305681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400" dirty="0"/>
              <a:t>CT </a:t>
            </a:r>
            <a:r>
              <a:rPr lang="nl-NL" sz="1400" dirty="0" err="1"/>
              <a:t>ports</a:t>
            </a:r>
            <a:endParaRPr lang="LID4096" sz="1400" dirty="0"/>
          </a:p>
        </p:txBody>
      </p:sp>
      <p:cxnSp>
        <p:nvCxnSpPr>
          <p:cNvPr id="52" name="Rechte verbindingslijn met pijl 51">
            <a:extLst>
              <a:ext uri="{FF2B5EF4-FFF2-40B4-BE49-F238E27FC236}">
                <a16:creationId xmlns:a16="http://schemas.microsoft.com/office/drawing/2014/main" id="{FB979649-6B4C-DEC1-61D4-9A1402209E88}"/>
              </a:ext>
            </a:extLst>
          </p:cNvPr>
          <p:cNvCxnSpPr/>
          <p:nvPr/>
        </p:nvCxnSpPr>
        <p:spPr>
          <a:xfrm flipH="1">
            <a:off x="9296400" y="3093720"/>
            <a:ext cx="795862" cy="83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hthoek: afgeronde hoeken 52">
            <a:extLst>
              <a:ext uri="{FF2B5EF4-FFF2-40B4-BE49-F238E27FC236}">
                <a16:creationId xmlns:a16="http://schemas.microsoft.com/office/drawing/2014/main" id="{F4AC4748-9B32-D487-AEFA-6AC158C86DD9}"/>
              </a:ext>
            </a:extLst>
          </p:cNvPr>
          <p:cNvSpPr/>
          <p:nvPr/>
        </p:nvSpPr>
        <p:spPr>
          <a:xfrm>
            <a:off x="8870531" y="3856035"/>
            <a:ext cx="334920" cy="497406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177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B4E95-90D5-0E14-A451-0B71E3934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38E36050-6868-9F70-322D-BE116AD043AB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64257A-EAE0-CDE1-4248-A42A7ECE5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12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860A971-335A-DB96-FF02-DD492D74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+mj-lt"/>
                <a:cs typeface="+mj-lt"/>
              </a:rPr>
              <a:t>Configuratie </a:t>
            </a:r>
            <a:r>
              <a:rPr lang="nl-NL" dirty="0" err="1">
                <a:ea typeface="+mj-lt"/>
                <a:cs typeface="+mj-lt"/>
              </a:rPr>
              <a:t>based</a:t>
            </a:r>
            <a:r>
              <a:rPr lang="nl-NL" dirty="0">
                <a:ea typeface="+mj-lt"/>
                <a:cs typeface="+mj-lt"/>
              </a:rPr>
              <a:t> </a:t>
            </a:r>
            <a:r>
              <a:rPr lang="nl-NL" dirty="0" err="1">
                <a:ea typeface="+mj-lt"/>
                <a:cs typeface="+mj-lt"/>
              </a:rPr>
              <a:t>lineage</a:t>
            </a:r>
            <a:endParaRPr lang="LID4096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625B14F-8AC6-25B5-83E6-024C15A97F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Resultaat</a:t>
            </a:r>
            <a:endParaRPr lang="LID4096" dirty="0"/>
          </a:p>
        </p:txBody>
      </p:sp>
      <p:cxnSp>
        <p:nvCxnSpPr>
          <p:cNvPr id="17" name="Verbindingslijn: gekromd 16">
            <a:extLst>
              <a:ext uri="{FF2B5EF4-FFF2-40B4-BE49-F238E27FC236}">
                <a16:creationId xmlns:a16="http://schemas.microsoft.com/office/drawing/2014/main" id="{0AB9B9BC-0FDF-5BCC-CACA-B8E892B0A3FF}"/>
              </a:ext>
            </a:extLst>
          </p:cNvPr>
          <p:cNvCxnSpPr>
            <a:cxnSpLocks/>
            <a:stCxn id="3" idx="3"/>
            <a:endCxn id="8" idx="1"/>
          </p:cNvCxnSpPr>
          <p:nvPr/>
        </p:nvCxnSpPr>
        <p:spPr>
          <a:xfrm flipH="1">
            <a:off x="474980" y="2491740"/>
            <a:ext cx="10110471" cy="3157658"/>
          </a:xfrm>
          <a:prstGeom prst="curvedConnector5">
            <a:avLst>
              <a:gd name="adj1" fmla="val -2261"/>
              <a:gd name="adj2" fmla="val 50000"/>
              <a:gd name="adj3" fmla="val 102261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E120BC3B-4A68-AB9A-5C85-152CC260C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051" y="1752600"/>
            <a:ext cx="9296400" cy="147828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0E6FBF2-45E2-4C66-294C-DDA451111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80" y="4910258"/>
            <a:ext cx="11559540" cy="1478280"/>
          </a:xfrm>
          <a:prstGeom prst="rect">
            <a:avLst/>
          </a:prstGeom>
        </p:spPr>
      </p:pic>
      <p:sp>
        <p:nvSpPr>
          <p:cNvPr id="48" name="Rechthoek: afgeronde hoeken 47">
            <a:extLst>
              <a:ext uri="{FF2B5EF4-FFF2-40B4-BE49-F238E27FC236}">
                <a16:creationId xmlns:a16="http://schemas.microsoft.com/office/drawing/2014/main" id="{B7E5E59A-0BAB-E658-6DDD-1770EE137AAC}"/>
              </a:ext>
            </a:extLst>
          </p:cNvPr>
          <p:cNvSpPr/>
          <p:nvPr/>
        </p:nvSpPr>
        <p:spPr>
          <a:xfrm>
            <a:off x="2058515" y="4920660"/>
            <a:ext cx="1982543" cy="1456447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0" name="Rechthoek: afgeronde hoeken 49">
            <a:extLst>
              <a:ext uri="{FF2B5EF4-FFF2-40B4-BE49-F238E27FC236}">
                <a16:creationId xmlns:a16="http://schemas.microsoft.com/office/drawing/2014/main" id="{7A69FAF0-8731-3AAE-C60A-03463234D3A7}"/>
              </a:ext>
            </a:extLst>
          </p:cNvPr>
          <p:cNvSpPr/>
          <p:nvPr/>
        </p:nvSpPr>
        <p:spPr>
          <a:xfrm>
            <a:off x="8423514" y="4924470"/>
            <a:ext cx="2618112" cy="1452638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F305F0FC-4A53-B16A-AFA1-4CE0EBAD9389}"/>
              </a:ext>
            </a:extLst>
          </p:cNvPr>
          <p:cNvSpPr/>
          <p:nvPr/>
        </p:nvSpPr>
        <p:spPr>
          <a:xfrm>
            <a:off x="4311509" y="1771539"/>
            <a:ext cx="968414" cy="1451721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BDD69FC7-181A-2E16-B81D-E84FFD7714C2}"/>
              </a:ext>
            </a:extLst>
          </p:cNvPr>
          <p:cNvSpPr/>
          <p:nvPr/>
        </p:nvSpPr>
        <p:spPr>
          <a:xfrm>
            <a:off x="8336281" y="1752600"/>
            <a:ext cx="1299332" cy="1478281"/>
          </a:xfrm>
          <a:prstGeom prst="round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7066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09713-C376-D133-973F-AA6D45C61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0C9C0EC2-8CF5-33B5-990F-587EEFBF318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23AFEE-A55E-6E65-7BA0-CA5EADFD9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13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F144825-8BB8-1656-50A6-E55E9CEF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+mj-lt"/>
                <a:cs typeface="+mj-lt"/>
              </a:rPr>
              <a:t>Externe </a:t>
            </a:r>
            <a:r>
              <a:rPr lang="nl-NL" dirty="0" err="1">
                <a:ea typeface="+mj-lt"/>
                <a:cs typeface="+mj-lt"/>
              </a:rPr>
              <a:t>fme</a:t>
            </a:r>
            <a:r>
              <a:rPr lang="nl-NL" dirty="0">
                <a:ea typeface="+mj-lt"/>
                <a:cs typeface="+mj-lt"/>
              </a:rPr>
              <a:t> data </a:t>
            </a:r>
            <a:r>
              <a:rPr lang="nl-NL" dirty="0" err="1">
                <a:ea typeface="+mj-lt"/>
                <a:cs typeface="+mj-lt"/>
              </a:rPr>
              <a:t>lineage</a:t>
            </a:r>
            <a:endParaRPr lang="LID4096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B98638E-FF61-663A-64A3-AF71386541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LID4096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856632B-E70A-A820-02C9-018B9C274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2689860"/>
            <a:ext cx="11795760" cy="1478280"/>
          </a:xfrm>
          <a:prstGeom prst="rect">
            <a:avLst/>
          </a:prstGeom>
        </p:spPr>
      </p:pic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F2FCE828-3F4F-4169-851A-49697B646502}"/>
              </a:ext>
            </a:extLst>
          </p:cNvPr>
          <p:cNvSpPr/>
          <p:nvPr/>
        </p:nvSpPr>
        <p:spPr>
          <a:xfrm>
            <a:off x="3313472" y="2689860"/>
            <a:ext cx="2869564" cy="908746"/>
          </a:xfrm>
          <a:prstGeom prst="roundRect">
            <a:avLst/>
          </a:prstGeom>
          <a:solidFill>
            <a:srgbClr val="FFFFFF">
              <a:alpha val="0"/>
            </a:srgb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8EA01614-F110-E264-7F2E-062D626B69EC}"/>
              </a:ext>
            </a:extLst>
          </p:cNvPr>
          <p:cNvSpPr/>
          <p:nvPr/>
        </p:nvSpPr>
        <p:spPr>
          <a:xfrm>
            <a:off x="6183035" y="3259394"/>
            <a:ext cx="2941279" cy="908746"/>
          </a:xfrm>
          <a:prstGeom prst="roundRect">
            <a:avLst/>
          </a:prstGeom>
          <a:solidFill>
            <a:srgbClr val="FFFFFF">
              <a:alpha val="0"/>
            </a:srgb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7902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B948-5633-4650-6B7A-67E77A9E8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25AA3923-4F23-5D93-63CE-4F62E897F1D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2102F6-EE18-71FD-DDC6-A275F4D5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pPr>
              <a:buNone/>
            </a:pPr>
            <a:r>
              <a:rPr lang="en-GB" dirty="0"/>
              <a:t>IO niet </a:t>
            </a:r>
            <a:r>
              <a:rPr lang="en-GB" dirty="0" err="1"/>
              <a:t>bekend</a:t>
            </a:r>
            <a:r>
              <a:rPr lang="en-GB" dirty="0"/>
              <a:t> </a:t>
            </a:r>
            <a:r>
              <a:rPr lang="en-GB" dirty="0" err="1"/>
              <a:t>vanuit</a:t>
            </a:r>
            <a:r>
              <a:rPr lang="en-GB" dirty="0"/>
              <a:t> </a:t>
            </a:r>
            <a:r>
              <a:rPr lang="en-GB" dirty="0" err="1"/>
              <a:t>configuratie</a:t>
            </a:r>
            <a:r>
              <a:rPr lang="en-GB" dirty="0"/>
              <a:t> </a:t>
            </a:r>
            <a:r>
              <a:rPr lang="en-GB" dirty="0" err="1"/>
              <a:t>igv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WorkspaceRunner</a:t>
            </a:r>
            <a:r>
              <a:rPr lang="en-GB" dirty="0"/>
              <a:t>, FME CLI Calling </a:t>
            </a:r>
            <a:r>
              <a:rPr lang="en-GB" dirty="0" err="1"/>
              <a:t>vanuit</a:t>
            </a:r>
            <a:r>
              <a:rPr lang="en-GB" dirty="0"/>
              <a:t> externe </a:t>
            </a:r>
            <a:r>
              <a:rPr lang="en-GB" dirty="0" err="1"/>
              <a:t>applicatie</a:t>
            </a:r>
            <a:r>
              <a:rPr lang="en-GB" dirty="0"/>
              <a:t> met Published User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Writer Fan Out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Reader met Single Merged Feature (</a:t>
            </a:r>
            <a:r>
              <a:rPr lang="en-US" dirty="0" err="1"/>
              <a:t>meerdere</a:t>
            </a:r>
            <a:r>
              <a:rPr lang="en-US" dirty="0"/>
              <a:t> feature types of met wildcards).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FeatureReader</a:t>
            </a:r>
            <a:r>
              <a:rPr lang="en-US" dirty="0"/>
              <a:t> met </a:t>
            </a:r>
            <a:r>
              <a:rPr lang="en-US" dirty="0" err="1"/>
              <a:t>dynamisch</a:t>
            </a:r>
            <a:r>
              <a:rPr lang="en-US" dirty="0"/>
              <a:t> </a:t>
            </a:r>
            <a:r>
              <a:rPr lang="en-US" dirty="0" err="1"/>
              <a:t>featuretype</a:t>
            </a:r>
            <a:r>
              <a:rPr lang="en-US" dirty="0"/>
              <a:t> </a:t>
            </a:r>
            <a:r>
              <a:rPr lang="en-US" dirty="0" err="1"/>
              <a:t>obv</a:t>
            </a:r>
            <a:r>
              <a:rPr lang="en-US" dirty="0"/>
              <a:t> user parameter (Generic port).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31CFA4-BD80-E112-A43C-142A3FAC6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 time based lineage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D45009-E1D1-0298-9491-FCA564E5FC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Niet </a:t>
            </a:r>
            <a:r>
              <a:rPr lang="en-GB" dirty="0" err="1"/>
              <a:t>alles</a:t>
            </a:r>
            <a:r>
              <a:rPr lang="en-GB" dirty="0"/>
              <a:t> is </a:t>
            </a:r>
            <a:r>
              <a:rPr lang="en-GB" dirty="0" err="1"/>
              <a:t>bekend</a:t>
            </a:r>
            <a:r>
              <a:rPr lang="en-GB" dirty="0"/>
              <a:t> </a:t>
            </a:r>
            <a:r>
              <a:rPr lang="en-GB" dirty="0" err="1"/>
              <a:t>vanuit</a:t>
            </a:r>
            <a:r>
              <a:rPr lang="en-GB" dirty="0"/>
              <a:t> </a:t>
            </a:r>
            <a:r>
              <a:rPr lang="en-GB" dirty="0" err="1"/>
              <a:t>configuratie</a:t>
            </a:r>
            <a:endParaRPr lang="en-GB" dirty="0"/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4F7FA6D3-4018-1517-565D-C2816EBC427F}"/>
              </a:ext>
            </a:extLst>
          </p:cNvPr>
          <p:cNvSpPr/>
          <p:nvPr/>
        </p:nvSpPr>
        <p:spPr>
          <a:xfrm>
            <a:off x="9197683" y="4276845"/>
            <a:ext cx="1343212" cy="269064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7B46753B-AA59-6396-8275-7ECA86FBF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505" y="190642"/>
            <a:ext cx="5853048" cy="3083355"/>
          </a:xfrm>
          <a:prstGeom prst="rect">
            <a:avLst/>
          </a:prstGeom>
        </p:spPr>
      </p:pic>
      <p:sp>
        <p:nvSpPr>
          <p:cNvPr id="33" name="Rechthoek: afgeronde hoeken 32">
            <a:extLst>
              <a:ext uri="{FF2B5EF4-FFF2-40B4-BE49-F238E27FC236}">
                <a16:creationId xmlns:a16="http://schemas.microsoft.com/office/drawing/2014/main" id="{706D87D7-D937-36DB-557A-DD6E90D64CAD}"/>
              </a:ext>
            </a:extLst>
          </p:cNvPr>
          <p:cNvSpPr/>
          <p:nvPr/>
        </p:nvSpPr>
        <p:spPr>
          <a:xfrm>
            <a:off x="8266404" y="2425838"/>
            <a:ext cx="1343212" cy="269064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224F2C6F-E417-8E6D-1AB8-30AF5C4684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210" y="3429000"/>
            <a:ext cx="4501673" cy="2744468"/>
          </a:xfrm>
          <a:prstGeom prst="rect">
            <a:avLst/>
          </a:prstGeom>
        </p:spPr>
      </p:pic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92415CC4-5C74-78D4-56E6-4B96A998951E}"/>
              </a:ext>
            </a:extLst>
          </p:cNvPr>
          <p:cNvSpPr/>
          <p:nvPr/>
        </p:nvSpPr>
        <p:spPr>
          <a:xfrm>
            <a:off x="8569892" y="5857025"/>
            <a:ext cx="1559230" cy="270716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255731D2-6702-0C23-D943-2DCD37810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6483" y="3454805"/>
            <a:ext cx="1343212" cy="1124107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B21F46BB-5165-77A6-7F94-24F2555D4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473" y="4349539"/>
            <a:ext cx="3726193" cy="2270218"/>
          </a:xfrm>
          <a:prstGeom prst="rect">
            <a:avLst/>
          </a:prstGeom>
        </p:spPr>
      </p:pic>
      <p:sp>
        <p:nvSpPr>
          <p:cNvPr id="44" name="Rechthoek: afgeronde hoeken 43">
            <a:extLst>
              <a:ext uri="{FF2B5EF4-FFF2-40B4-BE49-F238E27FC236}">
                <a16:creationId xmlns:a16="http://schemas.microsoft.com/office/drawing/2014/main" id="{69AFE60F-2D1A-3350-AD93-C971D96FB87C}"/>
              </a:ext>
            </a:extLst>
          </p:cNvPr>
          <p:cNvSpPr/>
          <p:nvPr/>
        </p:nvSpPr>
        <p:spPr>
          <a:xfrm>
            <a:off x="2643111" y="5977756"/>
            <a:ext cx="1889875" cy="209226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48" name="Afbeelding 47">
            <a:extLst>
              <a:ext uri="{FF2B5EF4-FFF2-40B4-BE49-F238E27FC236}">
                <a16:creationId xmlns:a16="http://schemas.microsoft.com/office/drawing/2014/main" id="{0C9600AD-598C-5A4E-78D3-040A798CF2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1322" y="4331141"/>
            <a:ext cx="2745929" cy="103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9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192FF-E3FD-4C93-4625-B372E0111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F5917B66-69CA-2CC8-D8AB-EC243E36A797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DD2918-FE0F-7FBE-2409-6F7696AA4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i="1" dirty="0"/>
              <a:t>workspace shutdown script </a:t>
            </a:r>
            <a:r>
              <a:rPr lang="en-US" dirty="0" err="1"/>
              <a:t>mbv</a:t>
            </a:r>
            <a:r>
              <a:rPr lang="en-US" dirty="0"/>
              <a:t> </a:t>
            </a:r>
            <a:r>
              <a:rPr lang="en-US" dirty="0" err="1"/>
              <a:t>fme</a:t>
            </a:r>
            <a:r>
              <a:rPr lang="en-US" dirty="0"/>
              <a:t> object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fme.featuresRead</a:t>
            </a:r>
            <a:r>
              <a:rPr lang="en-US" dirty="0"/>
              <a:t> en </a:t>
            </a:r>
            <a:r>
              <a:rPr lang="en-US" dirty="0" err="1"/>
              <a:t>fme.featuresWritten</a:t>
            </a:r>
            <a:r>
              <a:rPr lang="en-US" dirty="0"/>
              <a:t>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… of logfile scraping</a:t>
            </a:r>
          </a:p>
          <a:p>
            <a:pPr marL="537750" lvl="1" indent="-285750">
              <a:buFont typeface="Wingdings" panose="05000000000000000000" pitchFamily="2" charset="2"/>
              <a:buChar char="Ø"/>
            </a:pPr>
            <a:r>
              <a:rPr lang="en-US" dirty="0"/>
              <a:t>Elke workspace </a:t>
            </a:r>
            <a:r>
              <a:rPr lang="en-US" dirty="0" err="1"/>
              <a:t>waarin</a:t>
            </a:r>
            <a:r>
              <a:rPr lang="en-US" dirty="0"/>
              <a:t> </a:t>
            </a:r>
            <a:r>
              <a:rPr lang="en-US" dirty="0" err="1"/>
              <a:t>configuratie</a:t>
            </a:r>
            <a:r>
              <a:rPr lang="en-US" dirty="0"/>
              <a:t> file </a:t>
            </a:r>
            <a:r>
              <a:rPr lang="en-US" dirty="0" err="1"/>
              <a:t>onvoldoende</a:t>
            </a:r>
            <a:r>
              <a:rPr lang="en-US" dirty="0"/>
              <a:t> </a:t>
            </a:r>
            <a:r>
              <a:rPr lang="en-US" dirty="0" err="1"/>
              <a:t>gegevens</a:t>
            </a:r>
            <a:r>
              <a:rPr lang="en-US" dirty="0"/>
              <a:t> </a:t>
            </a:r>
            <a:r>
              <a:rPr lang="en-US" dirty="0" err="1"/>
              <a:t>bevat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dan </a:t>
            </a:r>
            <a:r>
              <a:rPr lang="en-US" dirty="0" err="1"/>
              <a:t>een</a:t>
            </a:r>
            <a:r>
              <a:rPr lang="en-US" dirty="0"/>
              <a:t> eigen shutdown script </a:t>
            </a:r>
            <a:r>
              <a:rPr lang="en-US" dirty="0" err="1"/>
              <a:t>hebben</a:t>
            </a:r>
            <a:r>
              <a:rPr lang="en-US" dirty="0"/>
              <a:t>. Je </a:t>
            </a:r>
            <a:r>
              <a:rPr lang="en-US" dirty="0" err="1"/>
              <a:t>kunt</a:t>
            </a:r>
            <a:r>
              <a:rPr lang="en-US" dirty="0"/>
              <a:t> </a:t>
            </a:r>
            <a:r>
              <a:rPr lang="en-US" dirty="0" err="1"/>
              <a:t>gebruik</a:t>
            </a:r>
            <a:r>
              <a:rPr lang="en-US" dirty="0"/>
              <a:t> </a:t>
            </a:r>
            <a:r>
              <a:rPr lang="en-US" dirty="0" err="1"/>
              <a:t>maken</a:t>
            </a:r>
            <a:r>
              <a:rPr lang="en-US" dirty="0"/>
              <a:t> van template.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… of </a:t>
            </a:r>
            <a:r>
              <a:rPr lang="en-US" i="1" dirty="0"/>
              <a:t>offline</a:t>
            </a:r>
            <a:r>
              <a:rPr lang="en-US" dirty="0"/>
              <a:t> logfile scraping using Python.</a:t>
            </a:r>
          </a:p>
          <a:p>
            <a:pPr marL="537750" lvl="1" indent="-285750">
              <a:buFont typeface="Wingdings" panose="05000000000000000000" pitchFamily="2" charset="2"/>
              <a:buChar char="Ø"/>
            </a:pPr>
            <a:r>
              <a:rPr lang="en-US" dirty="0"/>
              <a:t>Ten </a:t>
            </a:r>
            <a:r>
              <a:rPr lang="en-US" dirty="0" err="1"/>
              <a:t>allen</a:t>
            </a:r>
            <a:r>
              <a:rPr lang="en-US" dirty="0"/>
              <a:t> </a:t>
            </a:r>
            <a:r>
              <a:rPr lang="en-US" dirty="0" err="1"/>
              <a:t>tijde</a:t>
            </a:r>
            <a:r>
              <a:rPr lang="en-US" dirty="0"/>
              <a:t> </a:t>
            </a:r>
            <a:r>
              <a:rPr lang="en-US" dirty="0" err="1"/>
              <a:t>zorgen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álle</a:t>
            </a:r>
            <a:r>
              <a:rPr lang="en-US" dirty="0"/>
              <a:t> logfiles </a:t>
            </a:r>
            <a:r>
              <a:rPr lang="en-US" dirty="0" err="1"/>
              <a:t>bewaard</a:t>
            </a:r>
            <a:r>
              <a:rPr lang="en-US" dirty="0"/>
              <a:t> </a:t>
            </a:r>
            <a:r>
              <a:rPr lang="en-US" dirty="0" err="1"/>
              <a:t>blijven</a:t>
            </a:r>
            <a:r>
              <a:rPr lang="en-US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Actueel</a:t>
            </a:r>
            <a:r>
              <a:rPr lang="en-US" dirty="0"/>
              <a:t> of </a:t>
            </a:r>
            <a:r>
              <a:rPr lang="en-US" dirty="0" err="1"/>
              <a:t>historisch</a:t>
            </a:r>
            <a:r>
              <a:rPr lang="en-US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BD154E-F160-D24E-A542-5120C9124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15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F61713-1DD4-3A33-A7CD-53E2D930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 time based lineage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A12A9B-9676-DB4B-070F-E5034887C0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Run log scraping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C0DA857C-968D-882C-91C7-B52CC7940C55}"/>
              </a:ext>
            </a:extLst>
          </p:cNvPr>
          <p:cNvGrpSpPr>
            <a:grpSpLocks noChangeAspect="1"/>
          </p:cNvGrpSpPr>
          <p:nvPr/>
        </p:nvGrpSpPr>
        <p:grpSpPr>
          <a:xfrm>
            <a:off x="6773123" y="2841315"/>
            <a:ext cx="4900504" cy="2749519"/>
            <a:chOff x="7958004" y="1562573"/>
            <a:chExt cx="3920403" cy="2199615"/>
          </a:xfrm>
        </p:grpSpPr>
        <p:pic>
          <p:nvPicPr>
            <p:cNvPr id="28" name="Afbeelding 27">
              <a:extLst>
                <a:ext uri="{FF2B5EF4-FFF2-40B4-BE49-F238E27FC236}">
                  <a16:creationId xmlns:a16="http://schemas.microsoft.com/office/drawing/2014/main" id="{D07BB369-7574-65B6-B5C0-3F5E28257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58004" y="1562573"/>
              <a:ext cx="3920403" cy="2199615"/>
            </a:xfrm>
            <a:prstGeom prst="rect">
              <a:avLst/>
            </a:prstGeom>
          </p:spPr>
        </p:pic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46B2462C-EBCF-1B25-4861-4F98BDB370F1}"/>
                </a:ext>
              </a:extLst>
            </p:cNvPr>
            <p:cNvSpPr/>
            <p:nvPr/>
          </p:nvSpPr>
          <p:spPr>
            <a:xfrm>
              <a:off x="10976820" y="1641988"/>
              <a:ext cx="901587" cy="236220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B8568062-1E26-85AF-40EB-481F1F5559D7}"/>
              </a:ext>
            </a:extLst>
          </p:cNvPr>
          <p:cNvSpPr txBox="1"/>
          <p:nvPr/>
        </p:nvSpPr>
        <p:spPr bwMode="white">
          <a:xfrm>
            <a:off x="6773123" y="2442831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Log file </a:t>
            </a:r>
            <a:r>
              <a:rPr lang="nl-NL" sz="1800" dirty="0" err="1">
                <a:solidFill>
                  <a:schemeClr val="bg1"/>
                </a:solidFill>
              </a:rPr>
              <a:t>writer</a:t>
            </a:r>
            <a:r>
              <a:rPr lang="nl-NL" sz="1800" dirty="0">
                <a:solidFill>
                  <a:schemeClr val="bg1"/>
                </a:solidFill>
              </a:rPr>
              <a:t> summary </a:t>
            </a:r>
            <a:r>
              <a:rPr lang="nl-NL" sz="1800" dirty="0" err="1">
                <a:solidFill>
                  <a:schemeClr val="bg1"/>
                </a:solidFill>
              </a:rPr>
              <a:t>using</a:t>
            </a:r>
            <a:r>
              <a:rPr lang="nl-NL" sz="1800" dirty="0">
                <a:solidFill>
                  <a:schemeClr val="bg1"/>
                </a:solidFill>
              </a:rPr>
              <a:t> fan out.</a:t>
            </a: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61CD09B-9C2E-1625-7A3C-8EDF45B6222F}"/>
              </a:ext>
            </a:extLst>
          </p:cNvPr>
          <p:cNvSpPr txBox="1"/>
          <p:nvPr/>
        </p:nvSpPr>
        <p:spPr bwMode="white">
          <a:xfrm>
            <a:off x="6380640" y="804221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Output </a:t>
            </a:r>
            <a:r>
              <a:rPr lang="nl-NL" sz="1800" dirty="0" err="1">
                <a:solidFill>
                  <a:schemeClr val="bg1"/>
                </a:solidFill>
              </a:rPr>
              <a:t>fme.featuresRead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and</a:t>
            </a:r>
            <a:r>
              <a:rPr lang="nl-NL" sz="1800" dirty="0">
                <a:solidFill>
                  <a:schemeClr val="bg1"/>
                </a:solidFill>
              </a:rPr>
              <a:t> </a:t>
            </a:r>
            <a:r>
              <a:rPr lang="nl-NL" sz="1800" dirty="0" err="1">
                <a:solidFill>
                  <a:schemeClr val="bg1"/>
                </a:solidFill>
              </a:rPr>
              <a:t>fme.featuresWritten</a:t>
            </a:r>
            <a:endParaRPr lang="LID4096" sz="1800" dirty="0">
              <a:solidFill>
                <a:schemeClr val="bg1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E1E55EE-3088-8B7C-F7D7-DD4EA1607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0640" y="1138518"/>
            <a:ext cx="5682667" cy="70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64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37B2F-F6A6-3207-725F-83025ABAC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99D27022-967C-CD17-9BF8-1D8E32F8D544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F4A5B1-DEFE-CB2E-E6E0-9F0BA9CDA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fme.featuresRead</a:t>
            </a:r>
            <a:r>
              <a:rPr lang="en-US" dirty="0"/>
              <a:t> en </a:t>
            </a:r>
            <a:r>
              <a:rPr lang="en-US" dirty="0" err="1"/>
              <a:t>fme.featuresWritten</a:t>
            </a:r>
            <a:r>
              <a:rPr lang="en-US" dirty="0"/>
              <a:t> </a:t>
            </a:r>
            <a:r>
              <a:rPr lang="en-US" dirty="0" err="1"/>
              <a:t>geven</a:t>
            </a:r>
            <a:r>
              <a:rPr lang="en-US" dirty="0"/>
              <a:t> minder info dan logfile.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Verschil</a:t>
            </a:r>
            <a:r>
              <a:rPr lang="en-US" dirty="0"/>
              <a:t> in logging </a:t>
            </a:r>
            <a:r>
              <a:rPr lang="en-US" dirty="0" err="1"/>
              <a:t>tussen</a:t>
            </a:r>
            <a:r>
              <a:rPr lang="en-US" dirty="0"/>
              <a:t> readers en writers.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Voor writer </a:t>
            </a:r>
            <a:r>
              <a:rPr lang="en-US" dirty="0" err="1"/>
              <a:t>alleen</a:t>
            </a:r>
            <a:r>
              <a:rPr lang="en-US" dirty="0"/>
              <a:t> </a:t>
            </a:r>
            <a:r>
              <a:rPr lang="en-US" dirty="0" err="1"/>
              <a:t>featuretype</a:t>
            </a:r>
            <a:r>
              <a:rPr lang="en-US" dirty="0"/>
              <a:t> id en </a:t>
            </a:r>
            <a:r>
              <a:rPr lang="en-US" dirty="0" err="1"/>
              <a:t>featuretype</a:t>
            </a:r>
            <a:r>
              <a:rPr lang="en-US" dirty="0"/>
              <a:t> name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dirty="0"/>
              <a:t>Voor reader </a:t>
            </a:r>
            <a:r>
              <a:rPr lang="en-US" dirty="0" err="1"/>
              <a:t>alleen</a:t>
            </a:r>
            <a:r>
              <a:rPr lang="en-US" dirty="0"/>
              <a:t> </a:t>
            </a:r>
            <a:r>
              <a:rPr lang="en-US" dirty="0" err="1"/>
              <a:t>featuretype</a:t>
            </a:r>
            <a:r>
              <a:rPr lang="en-US" dirty="0"/>
              <a:t> name. In </a:t>
            </a:r>
            <a:r>
              <a:rPr lang="en-US" dirty="0" err="1"/>
              <a:t>geval</a:t>
            </a:r>
            <a:r>
              <a:rPr lang="en-US" dirty="0"/>
              <a:t> van </a:t>
            </a:r>
            <a:r>
              <a:rPr lang="en-US" dirty="0" err="1"/>
              <a:t>dubbele</a:t>
            </a:r>
            <a:r>
              <a:rPr lang="en-US" dirty="0"/>
              <a:t> </a:t>
            </a:r>
            <a:r>
              <a:rPr lang="en-US" dirty="0" err="1"/>
              <a:t>featuretype</a:t>
            </a:r>
            <a:r>
              <a:rPr lang="en-US" dirty="0"/>
              <a:t> </a:t>
            </a:r>
            <a:r>
              <a:rPr lang="en-US" dirty="0" err="1"/>
              <a:t>namen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 dataset </a:t>
            </a:r>
            <a:r>
              <a:rPr lang="en-US" dirty="0" err="1"/>
              <a:t>gegeven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err="1"/>
              <a:t>Totale</a:t>
            </a:r>
            <a:r>
              <a:rPr lang="en-US" i="1" dirty="0"/>
              <a:t> Feature Read /Write Summary </a:t>
            </a:r>
            <a:r>
              <a:rPr lang="en-US" i="1" dirty="0" err="1"/>
              <a:t>bevatten</a:t>
            </a:r>
            <a:r>
              <a:rPr lang="en-US" i="1" dirty="0"/>
              <a:t> </a:t>
            </a:r>
            <a:r>
              <a:rPr lang="en-US" i="1" dirty="0" err="1"/>
              <a:t>géén</a:t>
            </a:r>
            <a:r>
              <a:rPr lang="en-US" i="1" dirty="0"/>
              <a:t> </a:t>
            </a:r>
            <a:r>
              <a:rPr lang="en-US" i="1" dirty="0" err="1"/>
              <a:t>gegevens</a:t>
            </a:r>
            <a:r>
              <a:rPr lang="en-US" i="1" dirty="0"/>
              <a:t> van </a:t>
            </a:r>
            <a:r>
              <a:rPr lang="en-US" i="1" dirty="0" err="1"/>
              <a:t>FeatureReader</a:t>
            </a:r>
            <a:r>
              <a:rPr lang="en-US" i="1" dirty="0"/>
              <a:t>/Writer, </a:t>
            </a:r>
            <a:r>
              <a:rPr lang="en-US" i="1" dirty="0" err="1"/>
              <a:t>HTTPCaller</a:t>
            </a:r>
            <a:r>
              <a:rPr lang="en-US" i="1" dirty="0"/>
              <a:t>, ….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US" i="1" dirty="0"/>
              <a:t>Er is </a:t>
            </a:r>
            <a:r>
              <a:rPr lang="en-US" i="1" dirty="0" err="1"/>
              <a:t>wel</a:t>
            </a:r>
            <a:r>
              <a:rPr lang="en-US" i="1" dirty="0"/>
              <a:t> </a:t>
            </a:r>
            <a:r>
              <a:rPr lang="en-US" i="1" dirty="0" err="1"/>
              <a:t>een</a:t>
            </a:r>
            <a:r>
              <a:rPr lang="en-US" i="1" dirty="0"/>
              <a:t> separate output statistics van </a:t>
            </a:r>
            <a:r>
              <a:rPr lang="en-US" i="1" dirty="0" err="1"/>
              <a:t>FeatureWriter</a:t>
            </a:r>
            <a:r>
              <a:rPr lang="en-US" i="1" dirty="0"/>
              <a:t>, niet van </a:t>
            </a:r>
            <a:r>
              <a:rPr lang="en-US" i="1" dirty="0" err="1"/>
              <a:t>FeatureReader</a:t>
            </a:r>
            <a:r>
              <a:rPr lang="en-US" i="1" dirty="0"/>
              <a:t>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98C001-F425-97AA-7D0D-5EB7E1CE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16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232ACC-2F1C-ED61-B792-85C897A6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 time based lineage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1F3229-AF30-1C22-9551-AF36498FE5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Limitation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7074F11-46CD-91E5-6C84-B9D3B557B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593" y="5317385"/>
            <a:ext cx="7581900" cy="1112520"/>
          </a:xfrm>
          <a:prstGeom prst="rect">
            <a:avLst/>
          </a:prstGeom>
        </p:spPr>
      </p:pic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4ED6A59E-8168-A57D-0A8F-23562D909B33}"/>
              </a:ext>
            </a:extLst>
          </p:cNvPr>
          <p:cNvSpPr/>
          <p:nvPr/>
        </p:nvSpPr>
        <p:spPr>
          <a:xfrm>
            <a:off x="8866558" y="5874384"/>
            <a:ext cx="782780" cy="535425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C5CC6F9F-7D7E-EF68-6EFC-62CBB0F1A9AA}"/>
              </a:ext>
            </a:extLst>
          </p:cNvPr>
          <p:cNvSpPr/>
          <p:nvPr/>
        </p:nvSpPr>
        <p:spPr>
          <a:xfrm>
            <a:off x="7746904" y="6212898"/>
            <a:ext cx="982001" cy="210961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F13814ED-E255-6A84-FD37-F72B0A1A4E53}"/>
              </a:ext>
            </a:extLst>
          </p:cNvPr>
          <p:cNvSpPr/>
          <p:nvPr/>
        </p:nvSpPr>
        <p:spPr>
          <a:xfrm>
            <a:off x="10092576" y="5523404"/>
            <a:ext cx="1150437" cy="371077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9C008ADE-F933-662F-6BAF-C10453FC0FB9}"/>
              </a:ext>
            </a:extLst>
          </p:cNvPr>
          <p:cNvSpPr/>
          <p:nvPr/>
        </p:nvSpPr>
        <p:spPr>
          <a:xfrm>
            <a:off x="7740686" y="5497900"/>
            <a:ext cx="988219" cy="370713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42" name="Groep 41">
            <a:extLst>
              <a:ext uri="{FF2B5EF4-FFF2-40B4-BE49-F238E27FC236}">
                <a16:creationId xmlns:a16="http://schemas.microsoft.com/office/drawing/2014/main" id="{50081289-3B75-D199-268B-9EC0AB7FA506}"/>
              </a:ext>
            </a:extLst>
          </p:cNvPr>
          <p:cNvGrpSpPr>
            <a:grpSpLocks noChangeAspect="1"/>
          </p:cNvGrpSpPr>
          <p:nvPr/>
        </p:nvGrpSpPr>
        <p:grpSpPr>
          <a:xfrm>
            <a:off x="6734204" y="2440300"/>
            <a:ext cx="4975538" cy="1673746"/>
            <a:chOff x="8032581" y="4648397"/>
            <a:chExt cx="3980430" cy="1338997"/>
          </a:xfrm>
        </p:grpSpPr>
        <p:pic>
          <p:nvPicPr>
            <p:cNvPr id="30" name="Afbeelding 29">
              <a:extLst>
                <a:ext uri="{FF2B5EF4-FFF2-40B4-BE49-F238E27FC236}">
                  <a16:creationId xmlns:a16="http://schemas.microsoft.com/office/drawing/2014/main" id="{E435FB29-022E-7E52-8D78-9844C56F6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2581" y="4648397"/>
              <a:ext cx="3980430" cy="1338997"/>
            </a:xfrm>
            <a:prstGeom prst="rect">
              <a:avLst/>
            </a:prstGeom>
          </p:spPr>
        </p:pic>
        <p:sp>
          <p:nvSpPr>
            <p:cNvPr id="31" name="Rechthoek: afgeronde hoeken 30">
              <a:extLst>
                <a:ext uri="{FF2B5EF4-FFF2-40B4-BE49-F238E27FC236}">
                  <a16:creationId xmlns:a16="http://schemas.microsoft.com/office/drawing/2014/main" id="{CD98A36B-20AE-8B2A-751D-C9363C97E988}"/>
                </a:ext>
              </a:extLst>
            </p:cNvPr>
            <p:cNvSpPr/>
            <p:nvPr/>
          </p:nvSpPr>
          <p:spPr>
            <a:xfrm>
              <a:off x="8032581" y="5422688"/>
              <a:ext cx="2192101" cy="336755"/>
            </a:xfrm>
            <a:prstGeom prst="round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33" name="Tekstvak 32">
            <a:extLst>
              <a:ext uri="{FF2B5EF4-FFF2-40B4-BE49-F238E27FC236}">
                <a16:creationId xmlns:a16="http://schemas.microsoft.com/office/drawing/2014/main" id="{77158533-CFE5-9BE7-A41E-3DAF8F6BAC03}"/>
              </a:ext>
            </a:extLst>
          </p:cNvPr>
          <p:cNvSpPr txBox="1"/>
          <p:nvPr/>
        </p:nvSpPr>
        <p:spPr bwMode="white">
          <a:xfrm>
            <a:off x="6837840" y="4955796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Resultaat is niet compleet.</a:t>
            </a: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8D22FA4C-3551-2099-CFC6-B78A8FC5EBCC}"/>
              </a:ext>
            </a:extLst>
          </p:cNvPr>
          <p:cNvSpPr txBox="1"/>
          <p:nvPr/>
        </p:nvSpPr>
        <p:spPr bwMode="white">
          <a:xfrm>
            <a:off x="6734204" y="2059915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Features Read summary </a:t>
            </a:r>
            <a:r>
              <a:rPr lang="nl-NL" dirty="0">
                <a:solidFill>
                  <a:schemeClr val="bg1"/>
                </a:solidFill>
              </a:rPr>
              <a:t>met dubbele featuretype namen</a:t>
            </a:r>
            <a:r>
              <a:rPr lang="nl-NL" sz="1800" dirty="0">
                <a:solidFill>
                  <a:schemeClr val="bg1"/>
                </a:solidFill>
              </a:rPr>
              <a:t>.</a:t>
            </a:r>
            <a:endParaRPr lang="LID4096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032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BFE6A-EEC2-DF4F-50FD-65BC7A78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49573153-F9EA-1500-EA9A-1C9DAEB7219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EBA99-9734-6CA4-699C-25AEB9727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77" y="1840334"/>
            <a:ext cx="5656473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Resultaat</a:t>
            </a:r>
            <a:r>
              <a:rPr lang="en-GB" dirty="0"/>
              <a:t> </a:t>
            </a:r>
            <a:r>
              <a:rPr lang="en-GB" dirty="0" err="1"/>
              <a:t>lijst</a:t>
            </a:r>
            <a:r>
              <a:rPr lang="en-GB" dirty="0"/>
              <a:t> van input/output </a:t>
            </a:r>
            <a:r>
              <a:rPr lang="en-GB" dirty="0" err="1"/>
              <a:t>geeft</a:t>
            </a:r>
            <a:r>
              <a:rPr lang="en-GB" dirty="0"/>
              <a:t> </a:t>
            </a:r>
            <a:r>
              <a:rPr lang="en-GB" dirty="0" err="1"/>
              <a:t>nog</a:t>
            </a:r>
            <a:r>
              <a:rPr lang="en-GB" dirty="0"/>
              <a:t> </a:t>
            </a:r>
            <a:r>
              <a:rPr lang="en-GB" dirty="0" err="1"/>
              <a:t>géén</a:t>
            </a:r>
            <a:r>
              <a:rPr lang="en-GB" dirty="0"/>
              <a:t> </a:t>
            </a:r>
            <a:r>
              <a:rPr lang="en-GB" dirty="0" err="1"/>
              <a:t>inzicht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Input/output </a:t>
            </a:r>
            <a:r>
              <a:rPr lang="en-GB" dirty="0" err="1"/>
              <a:t>geeft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vertex &gt; </a:t>
            </a:r>
            <a:r>
              <a:rPr lang="en-GB" dirty="0" err="1"/>
              <a:t>gebruiken</a:t>
            </a:r>
            <a:r>
              <a:rPr lang="en-GB" dirty="0"/>
              <a:t> om (externe) graph te </a:t>
            </a:r>
            <a:r>
              <a:rPr lang="en-GB" dirty="0" err="1"/>
              <a:t>maken</a:t>
            </a:r>
            <a:r>
              <a:rPr lang="en-GB" dirty="0"/>
              <a:t>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Interactieve</a:t>
            </a:r>
            <a:r>
              <a:rPr lang="en-GB" dirty="0"/>
              <a:t> web app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Python network graph: </a:t>
            </a:r>
            <a:r>
              <a:rPr lang="en-GB" dirty="0" err="1"/>
              <a:t>networkx</a:t>
            </a:r>
            <a:r>
              <a:rPr lang="en-GB" dirty="0"/>
              <a:t>, gravis.</a:t>
            </a:r>
          </a:p>
          <a:p>
            <a:pPr marL="789747" lvl="2" indent="-285750">
              <a:buFont typeface="Arial" panose="020B0604020202020204" pitchFamily="34" charset="0"/>
              <a:buChar char="•"/>
            </a:pPr>
            <a:r>
              <a:rPr lang="en-GB" dirty="0" err="1"/>
              <a:t>Opmaak</a:t>
            </a:r>
            <a:r>
              <a:rPr lang="en-GB" dirty="0"/>
              <a:t>: Icons shape/</a:t>
            </a:r>
            <a:r>
              <a:rPr lang="en-GB" dirty="0" err="1"/>
              <a:t>colors</a:t>
            </a:r>
            <a:r>
              <a:rPr lang="en-GB" dirty="0"/>
              <a:t>/size, line </a:t>
            </a:r>
            <a:r>
              <a:rPr lang="en-GB" dirty="0" err="1"/>
              <a:t>color</a:t>
            </a:r>
            <a:r>
              <a:rPr lang="en-GB" dirty="0"/>
              <a:t>/style</a:t>
            </a:r>
          </a:p>
          <a:p>
            <a:pPr marL="789747" lvl="2" indent="-285750">
              <a:buFont typeface="Arial" panose="020B0604020202020204" pitchFamily="34" charset="0"/>
              <a:buChar char="•"/>
            </a:pPr>
            <a:r>
              <a:rPr lang="en-GB" dirty="0"/>
              <a:t>Interaction: hover, rearrange/drag, zoom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1396D9-F1B4-1242-9275-41551E8C4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17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6BC9E0-EE54-0416-821B-7500C59AE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Tonen van het result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2B5F12-6F5F-DBF4-22CF-F0CB8F978A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Network graph</a:t>
            </a: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873A1489-AE11-FF01-2D8F-127077F35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51" y="4126063"/>
            <a:ext cx="3868760" cy="1253604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E2357B8-16BE-B806-8D29-2F4BDC851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509" y="5199964"/>
            <a:ext cx="3744140" cy="1179757"/>
          </a:xfrm>
          <a:prstGeom prst="rect">
            <a:avLst/>
          </a:prstGeom>
        </p:spPr>
      </p:pic>
      <p:sp>
        <p:nvSpPr>
          <p:cNvPr id="37" name="Tekstvak 36">
            <a:extLst>
              <a:ext uri="{FF2B5EF4-FFF2-40B4-BE49-F238E27FC236}">
                <a16:creationId xmlns:a16="http://schemas.microsoft.com/office/drawing/2014/main" id="{A7FB2564-C566-011A-DC3A-B8280252FC38}"/>
              </a:ext>
            </a:extLst>
          </p:cNvPr>
          <p:cNvSpPr txBox="1"/>
          <p:nvPr/>
        </p:nvSpPr>
        <p:spPr bwMode="white">
          <a:xfrm>
            <a:off x="6567750" y="5916585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 err="1"/>
              <a:t>Rearrange</a:t>
            </a:r>
            <a:r>
              <a:rPr lang="nl-NL" sz="1800" dirty="0"/>
              <a:t>/drag</a:t>
            </a:r>
            <a:endParaRPr lang="LID4096" sz="1800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CA3F39EC-501B-775A-BC0A-C44077325449}"/>
              </a:ext>
            </a:extLst>
          </p:cNvPr>
          <p:cNvSpPr txBox="1"/>
          <p:nvPr/>
        </p:nvSpPr>
        <p:spPr bwMode="white">
          <a:xfrm>
            <a:off x="1490431" y="4931721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/>
              <a:t>Vorm en kleur </a:t>
            </a:r>
            <a:r>
              <a:rPr lang="nl-NL" sz="1800" dirty="0" err="1"/>
              <a:t>nodes</a:t>
            </a:r>
            <a:r>
              <a:rPr lang="nl-NL" sz="1800" dirty="0"/>
              <a:t> en </a:t>
            </a:r>
            <a:r>
              <a:rPr lang="nl-NL" sz="1800" dirty="0" err="1"/>
              <a:t>vertices</a:t>
            </a:r>
            <a:endParaRPr lang="LID4096" sz="1800" dirty="0"/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36C25123-F27D-E00B-2DD3-A999591F6CFC}"/>
              </a:ext>
            </a:extLst>
          </p:cNvPr>
          <p:cNvSpPr txBox="1"/>
          <p:nvPr/>
        </p:nvSpPr>
        <p:spPr bwMode="white">
          <a:xfrm>
            <a:off x="6453406" y="2979431"/>
            <a:ext cx="1604606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b" anchorCtr="0">
            <a:spAutoFit/>
          </a:bodyPr>
          <a:lstStyle/>
          <a:p>
            <a:r>
              <a:rPr lang="nl-NL" sz="900" b="1" dirty="0"/>
              <a:t>Node vormen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driehoek op: eind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driehoek down: bron</a:t>
            </a:r>
          </a:p>
          <a:p>
            <a:endParaRPr lang="nl-NL" sz="900" dirty="0"/>
          </a:p>
          <a:p>
            <a:r>
              <a:rPr lang="nl-NL" sz="900" b="1" dirty="0"/>
              <a:t>Node kleuren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donkergroen: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blauw: </a:t>
            </a:r>
            <a:r>
              <a:rPr lang="nl-NL" sz="900" dirty="0" err="1"/>
              <a:t>json</a:t>
            </a:r>
            <a:endParaRPr lang="nl-NL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lichtgroen: </a:t>
            </a:r>
            <a:r>
              <a:rPr lang="nl-NL" sz="900" dirty="0" err="1"/>
              <a:t>gdb</a:t>
            </a:r>
            <a:r>
              <a:rPr lang="nl-NL" sz="900" dirty="0"/>
              <a:t>, </a:t>
            </a:r>
            <a:r>
              <a:rPr lang="nl-NL" sz="900" dirty="0" err="1"/>
              <a:t>gpkg</a:t>
            </a:r>
            <a:r>
              <a:rPr lang="nl-NL" sz="900" dirty="0"/>
              <a:t>, </a:t>
            </a:r>
            <a:r>
              <a:rPr lang="nl-NL" sz="900" dirty="0" err="1"/>
              <a:t>shp</a:t>
            </a:r>
            <a:endParaRPr lang="nl-NL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zwart: </a:t>
            </a:r>
            <a:r>
              <a:rPr lang="nl-NL" sz="900" dirty="0" err="1"/>
              <a:t>https</a:t>
            </a:r>
            <a:endParaRPr lang="nl-NL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oranje: </a:t>
            </a:r>
            <a:r>
              <a:rPr lang="nl-NL" sz="900" dirty="0" err="1"/>
              <a:t>xls</a:t>
            </a:r>
            <a:r>
              <a:rPr lang="nl-NL" sz="900" dirty="0"/>
              <a:t>, </a:t>
            </a:r>
            <a:r>
              <a:rPr lang="nl-NL" sz="900" dirty="0" err="1"/>
              <a:t>xlsx</a:t>
            </a:r>
            <a:endParaRPr lang="nl-NL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licht blauw: jpg, </a:t>
            </a:r>
            <a:r>
              <a:rPr lang="nl-NL" sz="900" dirty="0" err="1"/>
              <a:t>png</a:t>
            </a:r>
            <a:r>
              <a:rPr lang="nl-NL" sz="900" dirty="0"/>
              <a:t>, </a:t>
            </a:r>
            <a:r>
              <a:rPr lang="nl-NL" sz="900" dirty="0" err="1"/>
              <a:t>jpeg</a:t>
            </a:r>
            <a:endParaRPr lang="nl-NL" sz="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900" dirty="0"/>
              <a:t>rood: </a:t>
            </a:r>
            <a:r>
              <a:rPr lang="nl-NL" sz="900" dirty="0" err="1"/>
              <a:t>kml</a:t>
            </a:r>
            <a:r>
              <a:rPr lang="nl-NL" sz="900" dirty="0"/>
              <a:t>, </a:t>
            </a:r>
            <a:r>
              <a:rPr lang="nl-NL" sz="900" dirty="0" err="1"/>
              <a:t>gml</a:t>
            </a:r>
            <a:endParaRPr lang="LID4096" sz="9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2BA30DB-A5C9-BB2C-1D8A-97460BCDB3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9631" y="775772"/>
            <a:ext cx="3744140" cy="189651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9B4CC35-8411-C7D8-0572-5C75ADFEFE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5280" y="3479162"/>
            <a:ext cx="2988911" cy="917507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E736DFAF-7075-C859-88FF-E8AC28699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5280" y="4761742"/>
            <a:ext cx="2988911" cy="1008553"/>
          </a:xfrm>
          <a:prstGeom prst="rect">
            <a:avLst/>
          </a:prstGeom>
        </p:spPr>
      </p:pic>
      <p:sp>
        <p:nvSpPr>
          <p:cNvPr id="31" name="Tekstvak 30">
            <a:extLst>
              <a:ext uri="{FF2B5EF4-FFF2-40B4-BE49-F238E27FC236}">
                <a16:creationId xmlns:a16="http://schemas.microsoft.com/office/drawing/2014/main" id="{775C74AB-2088-25C5-506A-EC18A3FF1D27}"/>
              </a:ext>
            </a:extLst>
          </p:cNvPr>
          <p:cNvSpPr txBox="1"/>
          <p:nvPr/>
        </p:nvSpPr>
        <p:spPr bwMode="white">
          <a:xfrm>
            <a:off x="8415280" y="3147178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Hover over node</a:t>
            </a: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C64607D7-FFDE-4904-F7AC-E732020EB127}"/>
              </a:ext>
            </a:extLst>
          </p:cNvPr>
          <p:cNvSpPr txBox="1"/>
          <p:nvPr/>
        </p:nvSpPr>
        <p:spPr bwMode="white">
          <a:xfrm>
            <a:off x="8415280" y="4427445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Hover over vertex</a:t>
            </a:r>
            <a:endParaRPr lang="LID4096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064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89DDFDD6-9D19-FE68-A7F4-FFB57BF8F11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FBD1A59-20BF-58D0-4961-F4D57988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Aantallen</a:t>
            </a:r>
            <a:r>
              <a:rPr lang="en-GB" dirty="0"/>
              <a:t>: 720 (data)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Connected components: 70 clusters.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Communities: Voor </a:t>
            </a:r>
            <a:r>
              <a:rPr lang="en-GB" dirty="0" err="1"/>
              <a:t>meest</a:t>
            </a:r>
            <a:r>
              <a:rPr lang="en-GB" dirty="0"/>
              <a:t> </a:t>
            </a:r>
            <a:r>
              <a:rPr lang="en-GB" dirty="0" err="1"/>
              <a:t>complexe</a:t>
            </a:r>
            <a:r>
              <a:rPr lang="en-GB" dirty="0"/>
              <a:t> cluster: 17 communities, 346 nodes.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dirty="0"/>
              <a:t>nx.descendants(G, "SystemA"): Wat is impact als systemA vaalt? Welke reports zijn afhankelijk van Dataset X? Welke processes maken gebruik van Step 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dirty="0"/>
              <a:t>Relevantie: Aantal connecties per node, aantal inkomende connecties, aantal shortest paths over node (betweennes centrality),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" dirty="0"/>
              <a:t>Wat zijn bronnen, eindresultaten.</a:t>
            </a:r>
          </a:p>
          <a:p>
            <a:pPr>
              <a:buNone/>
            </a:pPr>
            <a:endParaRPr lang="" dirty="0">
              <a:latin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nl-NL" dirty="0"/>
          </a:p>
          <a:p>
            <a:endParaRPr lang="LID4096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415210-125B-0F13-AD52-B6F984E1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18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34CC001-9F81-604F-C39C-E077F89C5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Tonen van het </a:t>
            </a:r>
            <a:r>
              <a:rPr lang="en-GB" dirty="0" err="1"/>
              <a:t>resultaat</a:t>
            </a:r>
            <a:endParaRPr lang="LID4096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45C16DB-31D7-9829-DC06-ABA620B24E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Network </a:t>
            </a:r>
            <a:r>
              <a:rPr lang="nl-NL" dirty="0" err="1"/>
              <a:t>graph</a:t>
            </a:r>
            <a:r>
              <a:rPr lang="nl-NL" dirty="0"/>
              <a:t> analysis</a:t>
            </a:r>
            <a:endParaRPr lang="LID4096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8F18769-6ED4-6887-2D0B-7CB6A83EC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589" y="753206"/>
            <a:ext cx="2631446" cy="2425507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BF6EB5FC-77A7-331A-99D0-F105AF189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176" y="4067703"/>
            <a:ext cx="3735824" cy="2171563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585484F8-E1A7-E7DB-C340-178041540259}"/>
              </a:ext>
            </a:extLst>
          </p:cNvPr>
          <p:cNvSpPr txBox="1"/>
          <p:nvPr/>
        </p:nvSpPr>
        <p:spPr bwMode="white">
          <a:xfrm>
            <a:off x="8745589" y="418909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Alles gebaseerd op één bron</a:t>
            </a:r>
            <a:endParaRPr lang="LID4096" sz="1800" dirty="0">
              <a:solidFill>
                <a:schemeClr val="bg1"/>
              </a:solidFill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F20F8BEA-1594-EEA8-86A7-6F23EE6DED67}"/>
              </a:ext>
            </a:extLst>
          </p:cNvPr>
          <p:cNvSpPr txBox="1"/>
          <p:nvPr/>
        </p:nvSpPr>
        <p:spPr bwMode="white">
          <a:xfrm>
            <a:off x="8745589" y="3764769"/>
            <a:ext cx="914400" cy="334297"/>
          </a:xfrm>
          <a:prstGeom prst="rect">
            <a:avLst/>
          </a:prstGeom>
        </p:spPr>
        <p:txBody>
          <a:bodyPr vert="horz" wrap="none" lIns="0" tIns="0" rIns="0" bIns="0" rtlCol="0" anchor="b" anchorCtr="0">
            <a:noAutofit/>
          </a:bodyPr>
          <a:lstStyle/>
          <a:p>
            <a:r>
              <a:rPr lang="nl-NL" sz="1800" dirty="0">
                <a:solidFill>
                  <a:schemeClr val="bg1"/>
                </a:solidFill>
              </a:rPr>
              <a:t>Alle bronnen van een resultaat</a:t>
            </a:r>
            <a:endParaRPr lang="LID4096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7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8E99C-61C3-A83E-E62C-AD77A1D6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94021C-8E81-0571-8C93-8813617CB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Inrichting</a:t>
            </a:r>
            <a:endParaRPr lang="en-GB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Worden workspace </a:t>
            </a:r>
            <a:r>
              <a:rPr lang="en-GB" b="1" dirty="0" err="1"/>
              <a:t>annotaties</a:t>
            </a:r>
            <a:r>
              <a:rPr lang="en-GB" dirty="0"/>
              <a:t> </a:t>
            </a:r>
            <a:r>
              <a:rPr lang="en-GB" dirty="0" err="1"/>
              <a:t>gebruikt</a:t>
            </a:r>
            <a:r>
              <a:rPr lang="en-GB" dirty="0"/>
              <a:t>. </a:t>
            </a:r>
            <a:r>
              <a:rPr lang="en-GB" dirty="0" err="1"/>
              <a:t>Verdere</a:t>
            </a:r>
            <a:r>
              <a:rPr lang="en-GB" dirty="0"/>
              <a:t> analyse </a:t>
            </a:r>
            <a:r>
              <a:rPr lang="en-GB" dirty="0" err="1"/>
              <a:t>obv</a:t>
            </a:r>
            <a:r>
              <a:rPr lang="en-GB" dirty="0"/>
              <a:t> </a:t>
            </a:r>
            <a:r>
              <a:rPr lang="en-GB" dirty="0" err="1"/>
              <a:t>procesafspraken</a:t>
            </a:r>
            <a:r>
              <a:rPr lang="en-GB" dirty="0"/>
              <a:t> over </a:t>
            </a:r>
            <a:r>
              <a:rPr lang="en-GB" dirty="0" err="1"/>
              <a:t>annotaties</a:t>
            </a:r>
            <a:r>
              <a:rPr lang="en-GB" dirty="0"/>
              <a:t>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Worden </a:t>
            </a:r>
            <a:r>
              <a:rPr lang="en-GB" b="1" dirty="0"/>
              <a:t>bookmarks</a:t>
            </a:r>
            <a:r>
              <a:rPr lang="en-GB" dirty="0"/>
              <a:t> </a:t>
            </a:r>
            <a:r>
              <a:rPr lang="en-GB" dirty="0" err="1"/>
              <a:t>gebruikt</a:t>
            </a:r>
            <a:r>
              <a:rPr lang="en-GB" dirty="0"/>
              <a:t>. Wat </a:t>
            </a:r>
            <a:r>
              <a:rPr lang="en-GB" dirty="0" err="1"/>
              <a:t>zijn</a:t>
            </a:r>
            <a:r>
              <a:rPr lang="en-GB" dirty="0"/>
              <a:t> bookmark headers.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Worden </a:t>
            </a:r>
            <a:r>
              <a:rPr lang="en-GB" b="1" dirty="0"/>
              <a:t>custom transformers </a:t>
            </a:r>
            <a:r>
              <a:rPr lang="en-GB" dirty="0" err="1"/>
              <a:t>gebruikt</a:t>
            </a:r>
            <a:r>
              <a:rPr lang="en-GB" dirty="0"/>
              <a:t>.  Wat is </a:t>
            </a:r>
            <a:r>
              <a:rPr lang="en-GB" dirty="0" err="1"/>
              <a:t>omschrijving</a:t>
            </a:r>
            <a:r>
              <a:rPr lang="en-GB" dirty="0"/>
              <a:t> van CT.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Aantallen</a:t>
            </a:r>
            <a:r>
              <a:rPr lang="en-GB" dirty="0"/>
              <a:t> transformers, readers, writers.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Lifecycle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In </a:t>
            </a:r>
            <a:r>
              <a:rPr lang="en-GB" dirty="0" err="1"/>
              <a:t>welke</a:t>
            </a:r>
            <a:r>
              <a:rPr lang="en-GB" dirty="0"/>
              <a:t> </a:t>
            </a:r>
            <a:r>
              <a:rPr lang="en-GB" dirty="0" err="1"/>
              <a:t>versie</a:t>
            </a:r>
            <a:r>
              <a:rPr lang="en-GB" dirty="0"/>
              <a:t> is workspace </a:t>
            </a:r>
            <a:r>
              <a:rPr lang="en-GB" dirty="0" err="1"/>
              <a:t>laatst</a:t>
            </a:r>
            <a:r>
              <a:rPr lang="en-GB" dirty="0"/>
              <a:t> </a:t>
            </a:r>
            <a:r>
              <a:rPr lang="en-GB" dirty="0" err="1"/>
              <a:t>gemaakt</a:t>
            </a:r>
            <a:r>
              <a:rPr lang="en-GB" dirty="0"/>
              <a:t>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Welke transformers </a:t>
            </a:r>
            <a:r>
              <a:rPr lang="en-GB" dirty="0" err="1"/>
              <a:t>zijn</a:t>
            </a:r>
            <a:r>
              <a:rPr lang="en-GB" dirty="0"/>
              <a:t> niet </a:t>
            </a:r>
            <a:r>
              <a:rPr lang="en-GB" dirty="0" err="1"/>
              <a:t>actueel</a:t>
            </a:r>
            <a:r>
              <a:rPr lang="en-GB" dirty="0"/>
              <a:t>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IsEnabled</a:t>
            </a:r>
            <a:r>
              <a:rPr lang="en-GB" dirty="0"/>
              <a:t>:  transformer, connection, reader/writer, </a:t>
            </a:r>
            <a:r>
              <a:rPr lang="en-GB" dirty="0" err="1"/>
              <a:t>featuretypes</a:t>
            </a:r>
            <a:r>
              <a:rPr lang="en-GB" dirty="0"/>
              <a:t>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Is alle input </a:t>
            </a:r>
            <a:r>
              <a:rPr lang="en-GB" dirty="0" err="1"/>
              <a:t>actueel</a:t>
            </a:r>
            <a:r>
              <a:rPr lang="en-GB" dirty="0"/>
              <a:t>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97E2F8-0D98-A94A-089C-AAE1E20D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19</a:t>
            </a:fld>
            <a:endParaRPr lang="nl-NL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0A3FF1-3A37-26C9-B25D-BE71A712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35F71C-2EAA-2DB0-E82A-62D0F80A8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Beheersing</a:t>
            </a:r>
          </a:p>
        </p:txBody>
      </p:sp>
      <p:pic>
        <p:nvPicPr>
          <p:cNvPr id="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B5DEC69E-0DD6-C086-DF1D-717C97F016E7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D872429-EA5D-3415-1C5B-D53823475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150" y="605630"/>
            <a:ext cx="5402499" cy="453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84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2B89F-E8C9-0093-4F7B-5B32A620E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EA728E-F234-4DB3-7F71-87FF1051B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Complexiteit</a:t>
            </a:r>
            <a:endParaRPr lang="en-GB" dirty="0"/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/>
              <a:t>Aantal readers. Aantal writers. Aantal transformers.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Verschillende</a:t>
            </a:r>
            <a:r>
              <a:rPr lang="en-GB" dirty="0"/>
              <a:t> database connections.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en-GB" dirty="0" err="1"/>
              <a:t>Filelocaties</a:t>
            </a:r>
            <a:r>
              <a:rPr lang="en-GB" dirty="0"/>
              <a:t> van </a:t>
            </a:r>
            <a:r>
              <a:rPr lang="en-GB" dirty="0" err="1"/>
              <a:t>invoer</a:t>
            </a:r>
            <a:r>
              <a:rPr lang="en-GB" dirty="0"/>
              <a:t> en </a:t>
            </a:r>
            <a:r>
              <a:rPr lang="en-GB" dirty="0" err="1"/>
              <a:t>uitvoer</a:t>
            </a:r>
            <a:r>
              <a:rPr lang="en-GB" dirty="0"/>
              <a:t>.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err="1"/>
              <a:t>Obv</a:t>
            </a:r>
            <a:r>
              <a:rPr lang="en-GB" dirty="0"/>
              <a:t> runtime lineage: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Worden alle workspaces </a:t>
            </a:r>
            <a:r>
              <a:rPr lang="en-GB" dirty="0" err="1"/>
              <a:t>nog</a:t>
            </a:r>
            <a:r>
              <a:rPr lang="en-GB" dirty="0"/>
              <a:t> </a:t>
            </a:r>
            <a:r>
              <a:rPr lang="en-GB" dirty="0" err="1"/>
              <a:t>gebruikt</a:t>
            </a:r>
            <a:r>
              <a:rPr lang="en-GB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Laatste</a:t>
            </a:r>
            <a:r>
              <a:rPr lang="en-GB" dirty="0"/>
              <a:t> run date.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Historie</a:t>
            </a:r>
            <a:r>
              <a:rPr lang="en-GB" dirty="0"/>
              <a:t> van </a:t>
            </a:r>
            <a:r>
              <a:rPr lang="en-GB" dirty="0" err="1"/>
              <a:t>aantal</a:t>
            </a:r>
            <a:r>
              <a:rPr lang="en-GB" dirty="0"/>
              <a:t> </a:t>
            </a:r>
            <a:r>
              <a:rPr lang="en-GB" dirty="0" err="1"/>
              <a:t>gelezen</a:t>
            </a:r>
            <a:r>
              <a:rPr lang="en-GB" dirty="0"/>
              <a:t>/</a:t>
            </a:r>
            <a:r>
              <a:rPr lang="en-GB" dirty="0" err="1"/>
              <a:t>geschreven</a:t>
            </a:r>
            <a:r>
              <a:rPr lang="en-GB" dirty="0"/>
              <a:t> features.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Historie</a:t>
            </a:r>
            <a:r>
              <a:rPr lang="en-GB" dirty="0"/>
              <a:t> van runtime.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B76D3B-EAE6-E772-E375-877B3322F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20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E192FA-66B1-8645-654D-EA9FFD12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890EE0-D2F1-B8E1-DDB0-0C24F01655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pic>
        <p:nvPicPr>
          <p:cNvPr id="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ACF8446F-B71F-497F-9B0A-B39E7924BC13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3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C8F265D-603A-1D1C-D4B3-42C627860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497" y="1105623"/>
            <a:ext cx="5639659" cy="151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81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9B358C-8453-14AB-FD1E-9FFB0C6FE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37" cy="39401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Configuratie </a:t>
            </a:r>
            <a:r>
              <a:rPr lang="nl-NL" dirty="0" err="1"/>
              <a:t>based</a:t>
            </a:r>
            <a:r>
              <a:rPr lang="nl-NL" dirty="0"/>
              <a:t>. Geautomatiseerde verwerking, heel veel inzicht, lost niet alles op.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Runtime </a:t>
            </a:r>
            <a:r>
              <a:rPr lang="nl-NL" dirty="0" err="1"/>
              <a:t>based</a:t>
            </a:r>
            <a:r>
              <a:rPr lang="nl-NL" dirty="0"/>
              <a:t>. Geeft nog niet voldoende info.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Wat doe je met het resultaat: 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nl-NL" dirty="0"/>
              <a:t>Grafische weergave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nl-NL" dirty="0" err="1"/>
              <a:t>Graph</a:t>
            </a:r>
            <a:r>
              <a:rPr lang="nl-NL" dirty="0"/>
              <a:t> analyse</a:t>
            </a:r>
          </a:p>
          <a:p>
            <a:pPr marL="537750" lvl="1" indent="-285750">
              <a:buFont typeface="Arial" panose="020B0604020202020204" pitchFamily="34" charset="0"/>
              <a:buChar char="•"/>
            </a:pPr>
            <a:r>
              <a:rPr lang="nl-NL" dirty="0"/>
              <a:t>Governance</a:t>
            </a:r>
            <a:endParaRPr lang="LID4096" dirty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0BE5C0F-C13E-67E8-27F2-07EBA1808EDD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B55E11-6617-95D8-230F-67836FF6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21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0CD2841-E458-6CFB-BD75-3BDD3196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Even terugkijken</a:t>
            </a:r>
            <a:endParaRPr lang="LID4096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E27BE9C-85AA-B832-1D52-453F758F13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Waar ging het ook al weer over</a:t>
            </a:r>
            <a:endParaRPr lang="LID4096" dirty="0"/>
          </a:p>
        </p:txBody>
      </p:sp>
      <p:pic>
        <p:nvPicPr>
          <p:cNvPr id="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F57CD474-8682-4B3B-E3A4-DD6307A49E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97" b="11497"/>
          <a:stretch>
            <a:fillRect/>
          </a:stretch>
        </p:blipFill>
        <p:spPr bwMode="gray">
          <a:xfrm>
            <a:off x="6254750" y="9833"/>
            <a:ext cx="5937250" cy="6857998"/>
          </a:xfrm>
          <a:custGeom>
            <a:avLst/>
            <a:gdLst>
              <a:gd name="connsiteX0" fmla="*/ 2686524 w 4064000"/>
              <a:gd name="connsiteY0" fmla="*/ 6340879 h 6857998"/>
              <a:gd name="connsiteX1" fmla="*/ 2618984 w 4064000"/>
              <a:gd name="connsiteY1" fmla="*/ 6350208 h 6857998"/>
              <a:gd name="connsiteX2" fmla="*/ 2627713 w 4064000"/>
              <a:gd name="connsiteY2" fmla="*/ 6376395 h 6857998"/>
              <a:gd name="connsiteX3" fmla="*/ 2631423 w 4064000"/>
              <a:gd name="connsiteY3" fmla="*/ 6375522 h 6857998"/>
              <a:gd name="connsiteX4" fmla="*/ 2745335 w 4064000"/>
              <a:gd name="connsiteY4" fmla="*/ 6376395 h 6857998"/>
              <a:gd name="connsiteX5" fmla="*/ 2754064 w 4064000"/>
              <a:gd name="connsiteY5" fmla="*/ 6350208 h 6857998"/>
              <a:gd name="connsiteX6" fmla="*/ 2686524 w 4064000"/>
              <a:gd name="connsiteY6" fmla="*/ 6340879 h 6857998"/>
              <a:gd name="connsiteX7" fmla="*/ 2756028 w 4064000"/>
              <a:gd name="connsiteY7" fmla="*/ 6268593 h 6857998"/>
              <a:gd name="connsiteX8" fmla="*/ 2753846 w 4064000"/>
              <a:gd name="connsiteY8" fmla="*/ 6289978 h 6857998"/>
              <a:gd name="connsiteX9" fmla="*/ 2757338 w 4064000"/>
              <a:gd name="connsiteY9" fmla="*/ 6290633 h 6857998"/>
              <a:gd name="connsiteX10" fmla="*/ 2762357 w 4064000"/>
              <a:gd name="connsiteY10" fmla="*/ 6295434 h 6857998"/>
              <a:gd name="connsiteX11" fmla="*/ 2739662 w 4064000"/>
              <a:gd name="connsiteY11" fmla="*/ 6324022 h 6857998"/>
              <a:gd name="connsiteX12" fmla="*/ 2735079 w 4064000"/>
              <a:gd name="connsiteY12" fmla="*/ 6328604 h 6857998"/>
              <a:gd name="connsiteX13" fmla="*/ 2762357 w 4064000"/>
              <a:gd name="connsiteY13" fmla="*/ 6335587 h 6857998"/>
              <a:gd name="connsiteX14" fmla="*/ 2789198 w 4064000"/>
              <a:gd name="connsiteY14" fmla="*/ 6293688 h 6857998"/>
              <a:gd name="connsiteX15" fmla="*/ 2756028 w 4064000"/>
              <a:gd name="connsiteY15" fmla="*/ 6268593 h 6857998"/>
              <a:gd name="connsiteX16" fmla="*/ 2613965 w 4064000"/>
              <a:gd name="connsiteY16" fmla="*/ 6268374 h 6857998"/>
              <a:gd name="connsiteX17" fmla="*/ 2584069 w 4064000"/>
              <a:gd name="connsiteY17" fmla="*/ 6293688 h 6857998"/>
              <a:gd name="connsiteX18" fmla="*/ 2610910 w 4064000"/>
              <a:gd name="connsiteY18" fmla="*/ 6335587 h 6857998"/>
              <a:gd name="connsiteX19" fmla="*/ 2638188 w 4064000"/>
              <a:gd name="connsiteY19" fmla="*/ 6328604 h 6857998"/>
              <a:gd name="connsiteX20" fmla="*/ 2610910 w 4064000"/>
              <a:gd name="connsiteY20" fmla="*/ 6295216 h 6857998"/>
              <a:gd name="connsiteX21" fmla="*/ 2615930 w 4064000"/>
              <a:gd name="connsiteY21" fmla="*/ 6290415 h 6857998"/>
              <a:gd name="connsiteX22" fmla="*/ 2619421 w 4064000"/>
              <a:gd name="connsiteY22" fmla="*/ 6289760 h 6857998"/>
              <a:gd name="connsiteX23" fmla="*/ 2617239 w 4064000"/>
              <a:gd name="connsiteY23" fmla="*/ 6268374 h 6857998"/>
              <a:gd name="connsiteX24" fmla="*/ 2524920 w 4064000"/>
              <a:gd name="connsiteY24" fmla="*/ 6255281 h 6857998"/>
              <a:gd name="connsiteX25" fmla="*/ 2487604 w 4064000"/>
              <a:gd name="connsiteY25" fmla="*/ 6325331 h 6857998"/>
              <a:gd name="connsiteX26" fmla="*/ 2519901 w 4064000"/>
              <a:gd name="connsiteY26" fmla="*/ 6390580 h 6857998"/>
              <a:gd name="connsiteX27" fmla="*/ 2729176 w 4064000"/>
              <a:gd name="connsiteY27" fmla="*/ 6434879 h 6857998"/>
              <a:gd name="connsiteX28" fmla="*/ 2705827 w 4064000"/>
              <a:gd name="connsiteY28" fmla="*/ 6411093 h 6857998"/>
              <a:gd name="connsiteX29" fmla="*/ 2541723 w 4064000"/>
              <a:gd name="connsiteY29" fmla="*/ 6368539 h 6857998"/>
              <a:gd name="connsiteX30" fmla="*/ 2518592 w 4064000"/>
              <a:gd name="connsiteY30" fmla="*/ 6325331 h 6857998"/>
              <a:gd name="connsiteX31" fmla="*/ 2536486 w 4064000"/>
              <a:gd name="connsiteY31" fmla="*/ 6285178 h 6857998"/>
              <a:gd name="connsiteX32" fmla="*/ 2524920 w 4064000"/>
              <a:gd name="connsiteY32" fmla="*/ 6255281 h 6857998"/>
              <a:gd name="connsiteX33" fmla="*/ 3274309 w 4064000"/>
              <a:gd name="connsiteY33" fmla="*/ 6247751 h 6857998"/>
              <a:gd name="connsiteX34" fmla="*/ 3295913 w 4064000"/>
              <a:gd name="connsiteY34" fmla="*/ 6294560 h 6857998"/>
              <a:gd name="connsiteX35" fmla="*/ 3252050 w 4064000"/>
              <a:gd name="connsiteY35" fmla="*/ 6348243 h 6857998"/>
              <a:gd name="connsiteX36" fmla="*/ 3226518 w 4064000"/>
              <a:gd name="connsiteY36" fmla="*/ 6344315 h 6857998"/>
              <a:gd name="connsiteX37" fmla="*/ 3226518 w 4064000"/>
              <a:gd name="connsiteY37" fmla="*/ 6248733 h 6857998"/>
              <a:gd name="connsiteX38" fmla="*/ 3274309 w 4064000"/>
              <a:gd name="connsiteY38" fmla="*/ 6247751 h 6857998"/>
              <a:gd name="connsiteX39" fmla="*/ 2677469 w 4064000"/>
              <a:gd name="connsiteY39" fmla="*/ 6241315 h 6857998"/>
              <a:gd name="connsiteX40" fmla="*/ 2630769 w 4064000"/>
              <a:gd name="connsiteY40" fmla="*/ 6269247 h 6857998"/>
              <a:gd name="connsiteX41" fmla="*/ 2651937 w 4064000"/>
              <a:gd name="connsiteY41" fmla="*/ 6327950 h 6857998"/>
              <a:gd name="connsiteX42" fmla="*/ 2680524 w 4064000"/>
              <a:gd name="connsiteY42" fmla="*/ 6325767 h 6857998"/>
              <a:gd name="connsiteX43" fmla="*/ 2677905 w 4064000"/>
              <a:gd name="connsiteY43" fmla="*/ 6320967 h 6857998"/>
              <a:gd name="connsiteX44" fmla="*/ 2658920 w 4064000"/>
              <a:gd name="connsiteY44" fmla="*/ 6274703 h 6857998"/>
              <a:gd name="connsiteX45" fmla="*/ 2677469 w 4064000"/>
              <a:gd name="connsiteY45" fmla="*/ 6265101 h 6857998"/>
              <a:gd name="connsiteX46" fmla="*/ 2695581 w 4064000"/>
              <a:gd name="connsiteY46" fmla="*/ 6240878 h 6857998"/>
              <a:gd name="connsiteX47" fmla="*/ 2695581 w 4064000"/>
              <a:gd name="connsiteY47" fmla="*/ 6264664 h 6857998"/>
              <a:gd name="connsiteX48" fmla="*/ 2714130 w 4064000"/>
              <a:gd name="connsiteY48" fmla="*/ 6274266 h 6857998"/>
              <a:gd name="connsiteX49" fmla="*/ 2695144 w 4064000"/>
              <a:gd name="connsiteY49" fmla="*/ 6320529 h 6857998"/>
              <a:gd name="connsiteX50" fmla="*/ 2692744 w 4064000"/>
              <a:gd name="connsiteY50" fmla="*/ 6325548 h 6857998"/>
              <a:gd name="connsiteX51" fmla="*/ 2721332 w 4064000"/>
              <a:gd name="connsiteY51" fmla="*/ 6327730 h 6857998"/>
              <a:gd name="connsiteX52" fmla="*/ 2742499 w 4064000"/>
              <a:gd name="connsiteY52" fmla="*/ 6269029 h 6857998"/>
              <a:gd name="connsiteX53" fmla="*/ 2695581 w 4064000"/>
              <a:gd name="connsiteY53" fmla="*/ 6240878 h 6857998"/>
              <a:gd name="connsiteX54" fmla="*/ 3489693 w 4064000"/>
              <a:gd name="connsiteY54" fmla="*/ 6200725 h 6857998"/>
              <a:gd name="connsiteX55" fmla="*/ 3402186 w 4064000"/>
              <a:gd name="connsiteY55" fmla="*/ 6217092 h 6857998"/>
              <a:gd name="connsiteX56" fmla="*/ 3402186 w 4064000"/>
              <a:gd name="connsiteY56" fmla="*/ 6386869 h 6857998"/>
              <a:gd name="connsiteX57" fmla="*/ 3459142 w 4064000"/>
              <a:gd name="connsiteY57" fmla="*/ 6386869 h 6857998"/>
              <a:gd name="connsiteX58" fmla="*/ 3459142 w 4064000"/>
              <a:gd name="connsiteY58" fmla="*/ 6250480 h 6857998"/>
              <a:gd name="connsiteX59" fmla="*/ 3488384 w 4064000"/>
              <a:gd name="connsiteY59" fmla="*/ 6244806 h 6857998"/>
              <a:gd name="connsiteX60" fmla="*/ 3525046 w 4064000"/>
              <a:gd name="connsiteY60" fmla="*/ 6298271 h 6857998"/>
              <a:gd name="connsiteX61" fmla="*/ 3525046 w 4064000"/>
              <a:gd name="connsiteY61" fmla="*/ 6386869 h 6857998"/>
              <a:gd name="connsiteX62" fmla="*/ 3582002 w 4064000"/>
              <a:gd name="connsiteY62" fmla="*/ 6386869 h 6857998"/>
              <a:gd name="connsiteX63" fmla="*/ 3582002 w 4064000"/>
              <a:gd name="connsiteY63" fmla="*/ 6289978 h 6857998"/>
              <a:gd name="connsiteX64" fmla="*/ 3489693 w 4064000"/>
              <a:gd name="connsiteY64" fmla="*/ 6200725 h 6857998"/>
              <a:gd name="connsiteX65" fmla="*/ 3254887 w 4064000"/>
              <a:gd name="connsiteY65" fmla="*/ 6199851 h 6857998"/>
              <a:gd name="connsiteX66" fmla="*/ 3169562 w 4064000"/>
              <a:gd name="connsiteY66" fmla="*/ 6216218 h 6857998"/>
              <a:gd name="connsiteX67" fmla="*/ 3169562 w 4064000"/>
              <a:gd name="connsiteY67" fmla="*/ 6456046 h 6857998"/>
              <a:gd name="connsiteX68" fmla="*/ 3226518 w 4064000"/>
              <a:gd name="connsiteY68" fmla="*/ 6456046 h 6857998"/>
              <a:gd name="connsiteX69" fmla="*/ 3226518 w 4064000"/>
              <a:gd name="connsiteY69" fmla="*/ 6387523 h 6857998"/>
              <a:gd name="connsiteX70" fmla="*/ 3354615 w 4064000"/>
              <a:gd name="connsiteY70" fmla="*/ 6294342 h 6857998"/>
              <a:gd name="connsiteX71" fmla="*/ 3254887 w 4064000"/>
              <a:gd name="connsiteY71" fmla="*/ 6199851 h 6857998"/>
              <a:gd name="connsiteX72" fmla="*/ 2779152 w 4064000"/>
              <a:gd name="connsiteY72" fmla="*/ 6194615 h 6857998"/>
              <a:gd name="connsiteX73" fmla="*/ 2749909 w 4064000"/>
              <a:gd name="connsiteY73" fmla="*/ 6197233 h 6857998"/>
              <a:gd name="connsiteX74" fmla="*/ 2758202 w 4064000"/>
              <a:gd name="connsiteY74" fmla="*/ 6227785 h 6857998"/>
              <a:gd name="connsiteX75" fmla="*/ 2779152 w 4064000"/>
              <a:gd name="connsiteY75" fmla="*/ 6226039 h 6857998"/>
              <a:gd name="connsiteX76" fmla="*/ 2844182 w 4064000"/>
              <a:gd name="connsiteY76" fmla="*/ 6276885 h 6857998"/>
              <a:gd name="connsiteX77" fmla="*/ 2828251 w 4064000"/>
              <a:gd name="connsiteY77" fmla="*/ 6330786 h 6857998"/>
              <a:gd name="connsiteX78" fmla="*/ 2812976 w 4064000"/>
              <a:gd name="connsiteY78" fmla="*/ 6375522 h 6857998"/>
              <a:gd name="connsiteX79" fmla="*/ 2744672 w 4064000"/>
              <a:gd name="connsiteY79" fmla="*/ 6448190 h 6857998"/>
              <a:gd name="connsiteX80" fmla="*/ 2711066 w 4064000"/>
              <a:gd name="connsiteY80" fmla="*/ 6461502 h 6857998"/>
              <a:gd name="connsiteX81" fmla="*/ 2764967 w 4064000"/>
              <a:gd name="connsiteY81" fmla="*/ 6485724 h 6857998"/>
              <a:gd name="connsiteX82" fmla="*/ 2843090 w 4064000"/>
              <a:gd name="connsiteY82" fmla="*/ 6382941 h 6857998"/>
              <a:gd name="connsiteX83" fmla="*/ 2875169 w 4064000"/>
              <a:gd name="connsiteY83" fmla="*/ 6276667 h 6857998"/>
              <a:gd name="connsiteX84" fmla="*/ 2779152 w 4064000"/>
              <a:gd name="connsiteY84" fmla="*/ 6194615 h 6857998"/>
              <a:gd name="connsiteX85" fmla="*/ 2686634 w 4064000"/>
              <a:gd name="connsiteY85" fmla="*/ 6186540 h 6857998"/>
              <a:gd name="connsiteX86" fmla="*/ 2665467 w 4064000"/>
              <a:gd name="connsiteY86" fmla="*/ 6208581 h 6857998"/>
              <a:gd name="connsiteX87" fmla="*/ 2686634 w 4064000"/>
              <a:gd name="connsiteY87" fmla="*/ 6230621 h 6857998"/>
              <a:gd name="connsiteX88" fmla="*/ 2707803 w 4064000"/>
              <a:gd name="connsiteY88" fmla="*/ 6208581 h 6857998"/>
              <a:gd name="connsiteX89" fmla="*/ 2945445 w 4064000"/>
              <a:gd name="connsiteY89" fmla="*/ 6136566 h 6857998"/>
              <a:gd name="connsiteX90" fmla="*/ 2945445 w 4064000"/>
              <a:gd name="connsiteY90" fmla="*/ 6385996 h 6857998"/>
              <a:gd name="connsiteX91" fmla="*/ 3002402 w 4064000"/>
              <a:gd name="connsiteY91" fmla="*/ 6385996 h 6857998"/>
              <a:gd name="connsiteX92" fmla="*/ 3002402 w 4064000"/>
              <a:gd name="connsiteY92" fmla="*/ 6287794 h 6857998"/>
              <a:gd name="connsiteX93" fmla="*/ 3067651 w 4064000"/>
              <a:gd name="connsiteY93" fmla="*/ 6385994 h 6857998"/>
              <a:gd name="connsiteX94" fmla="*/ 3135083 w 4064000"/>
              <a:gd name="connsiteY94" fmla="*/ 6385994 h 6857998"/>
              <a:gd name="connsiteX95" fmla="*/ 3064378 w 4064000"/>
              <a:gd name="connsiteY95" fmla="*/ 6285830 h 6857998"/>
              <a:gd name="connsiteX96" fmla="*/ 3129190 w 4064000"/>
              <a:gd name="connsiteY96" fmla="*/ 6206397 h 6857998"/>
              <a:gd name="connsiteX97" fmla="*/ 3064378 w 4064000"/>
              <a:gd name="connsiteY97" fmla="*/ 6206397 h 6857998"/>
              <a:gd name="connsiteX98" fmla="*/ 3002402 w 4064000"/>
              <a:gd name="connsiteY98" fmla="*/ 6287794 h 6857998"/>
              <a:gd name="connsiteX99" fmla="*/ 3002402 w 4064000"/>
              <a:gd name="connsiteY99" fmla="*/ 6136566 h 6857998"/>
              <a:gd name="connsiteX100" fmla="*/ 2622040 w 4064000"/>
              <a:gd name="connsiteY100" fmla="*/ 6068263 h 6857998"/>
              <a:gd name="connsiteX101" fmla="*/ 2531914 w 4064000"/>
              <a:gd name="connsiteY101" fmla="*/ 6195051 h 6857998"/>
              <a:gd name="connsiteX102" fmla="*/ 2551772 w 4064000"/>
              <a:gd name="connsiteY102" fmla="*/ 6273393 h 6857998"/>
              <a:gd name="connsiteX103" fmla="*/ 2578832 w 4064000"/>
              <a:gd name="connsiteY103" fmla="*/ 6257245 h 6857998"/>
              <a:gd name="connsiteX104" fmla="*/ 2563120 w 4064000"/>
              <a:gd name="connsiteY104" fmla="*/ 6195051 h 6857998"/>
              <a:gd name="connsiteX105" fmla="*/ 2587124 w 4064000"/>
              <a:gd name="connsiteY105" fmla="*/ 6114090 h 6857998"/>
              <a:gd name="connsiteX106" fmla="*/ 2740535 w 4064000"/>
              <a:gd name="connsiteY106" fmla="*/ 6179557 h 6857998"/>
              <a:gd name="connsiteX107" fmla="*/ 2775451 w 4064000"/>
              <a:gd name="connsiteY107" fmla="*/ 6175847 h 6857998"/>
              <a:gd name="connsiteX108" fmla="*/ 2622040 w 4064000"/>
              <a:gd name="connsiteY108" fmla="*/ 6068263 h 6857998"/>
              <a:gd name="connsiteX109" fmla="*/ 0 w 4064000"/>
              <a:gd name="connsiteY109" fmla="*/ 0 h 6857998"/>
              <a:gd name="connsiteX110" fmla="*/ 4064000 w 4064000"/>
              <a:gd name="connsiteY110" fmla="*/ 0 h 6857998"/>
              <a:gd name="connsiteX111" fmla="*/ 4064000 w 4064000"/>
              <a:gd name="connsiteY111" fmla="*/ 6857998 h 6857998"/>
              <a:gd name="connsiteX112" fmla="*/ 0 w 4064000"/>
              <a:gd name="connsiteY112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4064000" h="6857998">
                <a:moveTo>
                  <a:pt x="2686524" y="6340879"/>
                </a:moveTo>
                <a:cubicBezTo>
                  <a:pt x="2663610" y="6340879"/>
                  <a:pt x="2640697" y="6343989"/>
                  <a:pt x="2618984" y="6350208"/>
                </a:cubicBezTo>
                <a:lnTo>
                  <a:pt x="2627713" y="6376395"/>
                </a:lnTo>
                <a:lnTo>
                  <a:pt x="2631423" y="6375522"/>
                </a:lnTo>
                <a:cubicBezTo>
                  <a:pt x="2668303" y="6365484"/>
                  <a:pt x="2708456" y="6365920"/>
                  <a:pt x="2745335" y="6376395"/>
                </a:cubicBezTo>
                <a:lnTo>
                  <a:pt x="2754064" y="6350208"/>
                </a:lnTo>
                <a:cubicBezTo>
                  <a:pt x="2732351" y="6343989"/>
                  <a:pt x="2709438" y="6340879"/>
                  <a:pt x="2686524" y="6340879"/>
                </a:cubicBezTo>
                <a:close/>
                <a:moveTo>
                  <a:pt x="2756028" y="6268593"/>
                </a:moveTo>
                <a:cubicBezTo>
                  <a:pt x="2756465" y="6275575"/>
                  <a:pt x="2755592" y="6282777"/>
                  <a:pt x="2753846" y="6289978"/>
                </a:cubicBezTo>
                <a:lnTo>
                  <a:pt x="2757338" y="6290633"/>
                </a:lnTo>
                <a:cubicBezTo>
                  <a:pt x="2762357" y="6291506"/>
                  <a:pt x="2762357" y="6294343"/>
                  <a:pt x="2762357" y="6295434"/>
                </a:cubicBezTo>
                <a:cubicBezTo>
                  <a:pt x="2762357" y="6300016"/>
                  <a:pt x="2759083" y="6305254"/>
                  <a:pt x="2739662" y="6324022"/>
                </a:cubicBezTo>
                <a:lnTo>
                  <a:pt x="2735079" y="6328604"/>
                </a:lnTo>
                <a:cubicBezTo>
                  <a:pt x="2744244" y="6330350"/>
                  <a:pt x="2753846" y="6332750"/>
                  <a:pt x="2762357" y="6335587"/>
                </a:cubicBezTo>
                <a:cubicBezTo>
                  <a:pt x="2783088" y="6317693"/>
                  <a:pt x="2789853" y="6304599"/>
                  <a:pt x="2789198" y="6293688"/>
                </a:cubicBezTo>
                <a:cubicBezTo>
                  <a:pt x="2789417" y="6276885"/>
                  <a:pt x="2773923" y="6266847"/>
                  <a:pt x="2756028" y="6268593"/>
                </a:cubicBezTo>
                <a:close/>
                <a:moveTo>
                  <a:pt x="2613965" y="6268374"/>
                </a:moveTo>
                <a:cubicBezTo>
                  <a:pt x="2596944" y="6267719"/>
                  <a:pt x="2584069" y="6278412"/>
                  <a:pt x="2584069" y="6293688"/>
                </a:cubicBezTo>
                <a:cubicBezTo>
                  <a:pt x="2583414" y="6304599"/>
                  <a:pt x="2590179" y="6317693"/>
                  <a:pt x="2610910" y="6335587"/>
                </a:cubicBezTo>
                <a:cubicBezTo>
                  <a:pt x="2619421" y="6332750"/>
                  <a:pt x="2629023" y="6330568"/>
                  <a:pt x="2638188" y="6328604"/>
                </a:cubicBezTo>
                <a:cubicBezTo>
                  <a:pt x="2621821" y="6313110"/>
                  <a:pt x="2609601" y="6300235"/>
                  <a:pt x="2610910" y="6295216"/>
                </a:cubicBezTo>
                <a:cubicBezTo>
                  <a:pt x="2610910" y="6294125"/>
                  <a:pt x="2610910" y="6291506"/>
                  <a:pt x="2615930" y="6290415"/>
                </a:cubicBezTo>
                <a:lnTo>
                  <a:pt x="2619421" y="6289760"/>
                </a:lnTo>
                <a:cubicBezTo>
                  <a:pt x="2617457" y="6282558"/>
                  <a:pt x="2616584" y="6275357"/>
                  <a:pt x="2617239" y="6268374"/>
                </a:cubicBezTo>
                <a:close/>
                <a:moveTo>
                  <a:pt x="2524920" y="6255281"/>
                </a:moveTo>
                <a:cubicBezTo>
                  <a:pt x="2500261" y="6271430"/>
                  <a:pt x="2487604" y="6295216"/>
                  <a:pt x="2487604" y="6325331"/>
                </a:cubicBezTo>
                <a:cubicBezTo>
                  <a:pt x="2487604" y="6346499"/>
                  <a:pt x="2498952" y="6369630"/>
                  <a:pt x="2519901" y="6390580"/>
                </a:cubicBezTo>
                <a:cubicBezTo>
                  <a:pt x="2560927" y="6433788"/>
                  <a:pt x="2657599" y="6471759"/>
                  <a:pt x="2729176" y="6434879"/>
                </a:cubicBezTo>
                <a:cubicBezTo>
                  <a:pt x="2721320" y="6427241"/>
                  <a:pt x="2713464" y="6419385"/>
                  <a:pt x="2705827" y="6411093"/>
                </a:cubicBezTo>
                <a:cubicBezTo>
                  <a:pt x="2650834" y="6431824"/>
                  <a:pt x="2581876" y="6407601"/>
                  <a:pt x="2541723" y="6368539"/>
                </a:cubicBezTo>
                <a:cubicBezTo>
                  <a:pt x="2527321" y="6354136"/>
                  <a:pt x="2518592" y="6337988"/>
                  <a:pt x="2518592" y="6325331"/>
                </a:cubicBezTo>
                <a:cubicBezTo>
                  <a:pt x="2518592" y="6307655"/>
                  <a:pt x="2524265" y="6294998"/>
                  <a:pt x="2536486" y="6285178"/>
                </a:cubicBezTo>
                <a:cubicBezTo>
                  <a:pt x="2532558" y="6275576"/>
                  <a:pt x="2528412" y="6265320"/>
                  <a:pt x="2524920" y="6255281"/>
                </a:cubicBezTo>
                <a:close/>
                <a:moveTo>
                  <a:pt x="3274309" y="6247751"/>
                </a:moveTo>
                <a:cubicBezTo>
                  <a:pt x="3287457" y="6254625"/>
                  <a:pt x="3296240" y="6269464"/>
                  <a:pt x="3295913" y="6294560"/>
                </a:cubicBezTo>
                <a:cubicBezTo>
                  <a:pt x="3295695" y="6329258"/>
                  <a:pt x="3282819" y="6348243"/>
                  <a:pt x="3252050" y="6348243"/>
                </a:cubicBezTo>
                <a:cubicBezTo>
                  <a:pt x="3243321" y="6348243"/>
                  <a:pt x="3232192" y="6346498"/>
                  <a:pt x="3226518" y="6344315"/>
                </a:cubicBezTo>
                <a:lnTo>
                  <a:pt x="3226518" y="6248733"/>
                </a:lnTo>
                <a:cubicBezTo>
                  <a:pt x="3243648" y="6241969"/>
                  <a:pt x="3261161" y="6240877"/>
                  <a:pt x="3274309" y="6247751"/>
                </a:cubicBezTo>
                <a:close/>
                <a:moveTo>
                  <a:pt x="2677469" y="6241315"/>
                </a:moveTo>
                <a:cubicBezTo>
                  <a:pt x="2653028" y="6232149"/>
                  <a:pt x="2633169" y="6246116"/>
                  <a:pt x="2630769" y="6269247"/>
                </a:cubicBezTo>
                <a:cubicBezTo>
                  <a:pt x="2628805" y="6283650"/>
                  <a:pt x="2636661" y="6303945"/>
                  <a:pt x="2651937" y="6327950"/>
                </a:cubicBezTo>
                <a:cubicBezTo>
                  <a:pt x="2661757" y="6326422"/>
                  <a:pt x="2671140" y="6325767"/>
                  <a:pt x="2680524" y="6325767"/>
                </a:cubicBezTo>
                <a:lnTo>
                  <a:pt x="2677905" y="6320967"/>
                </a:lnTo>
                <a:cubicBezTo>
                  <a:pt x="2661975" y="6290415"/>
                  <a:pt x="2658920" y="6281031"/>
                  <a:pt x="2658920" y="6274703"/>
                </a:cubicBezTo>
                <a:cubicBezTo>
                  <a:pt x="2658484" y="6264883"/>
                  <a:pt x="2666776" y="6264010"/>
                  <a:pt x="2677469" y="6265101"/>
                </a:cubicBezTo>
                <a:close/>
                <a:moveTo>
                  <a:pt x="2695581" y="6240878"/>
                </a:moveTo>
                <a:lnTo>
                  <a:pt x="2695581" y="6264664"/>
                </a:lnTo>
                <a:cubicBezTo>
                  <a:pt x="2706056" y="6263573"/>
                  <a:pt x="2714348" y="6264446"/>
                  <a:pt x="2714130" y="6274266"/>
                </a:cubicBezTo>
                <a:cubicBezTo>
                  <a:pt x="2714130" y="6280813"/>
                  <a:pt x="2711075" y="6289978"/>
                  <a:pt x="2695144" y="6320529"/>
                </a:cubicBezTo>
                <a:lnTo>
                  <a:pt x="2692744" y="6325548"/>
                </a:lnTo>
                <a:cubicBezTo>
                  <a:pt x="2702128" y="6325767"/>
                  <a:pt x="2711511" y="6326421"/>
                  <a:pt x="2721332" y="6327730"/>
                </a:cubicBezTo>
                <a:cubicBezTo>
                  <a:pt x="2736607" y="6303726"/>
                  <a:pt x="2744463" y="6283431"/>
                  <a:pt x="2742499" y="6269029"/>
                </a:cubicBezTo>
                <a:cubicBezTo>
                  <a:pt x="2739880" y="6245897"/>
                  <a:pt x="2720022" y="6231931"/>
                  <a:pt x="2695581" y="6240878"/>
                </a:cubicBezTo>
                <a:close/>
                <a:moveTo>
                  <a:pt x="3489693" y="6200725"/>
                </a:moveTo>
                <a:cubicBezTo>
                  <a:pt x="3455869" y="6200725"/>
                  <a:pt x="3427718" y="6206835"/>
                  <a:pt x="3402186" y="6217092"/>
                </a:cubicBezTo>
                <a:lnTo>
                  <a:pt x="3402186" y="6386869"/>
                </a:lnTo>
                <a:lnTo>
                  <a:pt x="3459142" y="6386869"/>
                </a:lnTo>
                <a:lnTo>
                  <a:pt x="3459142" y="6250480"/>
                </a:lnTo>
                <a:cubicBezTo>
                  <a:pt x="3467435" y="6246770"/>
                  <a:pt x="3477691" y="6244806"/>
                  <a:pt x="3488384" y="6244806"/>
                </a:cubicBezTo>
                <a:cubicBezTo>
                  <a:pt x="3519154" y="6244806"/>
                  <a:pt x="3525046" y="6263574"/>
                  <a:pt x="3525046" y="6298271"/>
                </a:cubicBezTo>
                <a:lnTo>
                  <a:pt x="3525046" y="6386869"/>
                </a:lnTo>
                <a:lnTo>
                  <a:pt x="3582002" y="6386869"/>
                </a:lnTo>
                <a:lnTo>
                  <a:pt x="3582002" y="6289978"/>
                </a:lnTo>
                <a:cubicBezTo>
                  <a:pt x="3582220" y="6235641"/>
                  <a:pt x="3564108" y="6200725"/>
                  <a:pt x="3489693" y="6200725"/>
                </a:cubicBezTo>
                <a:close/>
                <a:moveTo>
                  <a:pt x="3254887" y="6199851"/>
                </a:moveTo>
                <a:cubicBezTo>
                  <a:pt x="3224772" y="6199851"/>
                  <a:pt x="3193348" y="6206398"/>
                  <a:pt x="3169562" y="6216218"/>
                </a:cubicBezTo>
                <a:lnTo>
                  <a:pt x="3169562" y="6456046"/>
                </a:lnTo>
                <a:lnTo>
                  <a:pt x="3226518" y="6456046"/>
                </a:lnTo>
                <a:lnTo>
                  <a:pt x="3226518" y="6387523"/>
                </a:lnTo>
                <a:cubicBezTo>
                  <a:pt x="3298095" y="6400617"/>
                  <a:pt x="3355706" y="6370938"/>
                  <a:pt x="3354615" y="6294342"/>
                </a:cubicBezTo>
                <a:cubicBezTo>
                  <a:pt x="3354396" y="6233676"/>
                  <a:pt x="3322099" y="6199851"/>
                  <a:pt x="3254887" y="6199851"/>
                </a:cubicBezTo>
                <a:close/>
                <a:moveTo>
                  <a:pt x="2779152" y="6194615"/>
                </a:moveTo>
                <a:cubicBezTo>
                  <a:pt x="2761476" y="6194615"/>
                  <a:pt x="2749909" y="6197233"/>
                  <a:pt x="2749909" y="6197233"/>
                </a:cubicBezTo>
                <a:cubicBezTo>
                  <a:pt x="2753837" y="6206399"/>
                  <a:pt x="2756674" y="6216874"/>
                  <a:pt x="2758202" y="6227785"/>
                </a:cubicBezTo>
                <a:cubicBezTo>
                  <a:pt x="2765185" y="6226912"/>
                  <a:pt x="2772387" y="6226039"/>
                  <a:pt x="2779152" y="6226039"/>
                </a:cubicBezTo>
                <a:cubicBezTo>
                  <a:pt x="2818649" y="6225821"/>
                  <a:pt x="2843309" y="6248516"/>
                  <a:pt x="2844182" y="6276885"/>
                </a:cubicBezTo>
                <a:cubicBezTo>
                  <a:pt x="2844182" y="6291942"/>
                  <a:pt x="2836107" y="6311801"/>
                  <a:pt x="2828251" y="6330786"/>
                </a:cubicBezTo>
                <a:cubicBezTo>
                  <a:pt x="2824323" y="6340606"/>
                  <a:pt x="2816904" y="6359374"/>
                  <a:pt x="2812976" y="6375522"/>
                </a:cubicBezTo>
                <a:cubicBezTo>
                  <a:pt x="2806429" y="6402363"/>
                  <a:pt x="2787444" y="6476996"/>
                  <a:pt x="2744672" y="6448190"/>
                </a:cubicBezTo>
                <a:cubicBezTo>
                  <a:pt x="2734852" y="6452555"/>
                  <a:pt x="2721322" y="6458665"/>
                  <a:pt x="2711066" y="6461502"/>
                </a:cubicBezTo>
                <a:cubicBezTo>
                  <a:pt x="2731361" y="6479614"/>
                  <a:pt x="2745327" y="6485724"/>
                  <a:pt x="2764967" y="6485724"/>
                </a:cubicBezTo>
                <a:cubicBezTo>
                  <a:pt x="2817995" y="6485724"/>
                  <a:pt x="2836107" y="6411092"/>
                  <a:pt x="2843090" y="6382941"/>
                </a:cubicBezTo>
                <a:cubicBezTo>
                  <a:pt x="2849855" y="6352390"/>
                  <a:pt x="2875605" y="6309618"/>
                  <a:pt x="2875169" y="6276667"/>
                </a:cubicBezTo>
                <a:cubicBezTo>
                  <a:pt x="2874733" y="6227567"/>
                  <a:pt x="2829560" y="6193087"/>
                  <a:pt x="2779152" y="6194615"/>
                </a:cubicBezTo>
                <a:close/>
                <a:moveTo>
                  <a:pt x="2686634" y="6186540"/>
                </a:moveTo>
                <a:lnTo>
                  <a:pt x="2665467" y="6208581"/>
                </a:lnTo>
                <a:lnTo>
                  <a:pt x="2686634" y="6230621"/>
                </a:lnTo>
                <a:lnTo>
                  <a:pt x="2707803" y="6208581"/>
                </a:lnTo>
                <a:close/>
                <a:moveTo>
                  <a:pt x="2945445" y="6136566"/>
                </a:moveTo>
                <a:lnTo>
                  <a:pt x="2945445" y="6385996"/>
                </a:lnTo>
                <a:lnTo>
                  <a:pt x="3002402" y="6385996"/>
                </a:lnTo>
                <a:lnTo>
                  <a:pt x="3002402" y="6287794"/>
                </a:lnTo>
                <a:lnTo>
                  <a:pt x="3067651" y="6385994"/>
                </a:lnTo>
                <a:lnTo>
                  <a:pt x="3135083" y="6385994"/>
                </a:lnTo>
                <a:lnTo>
                  <a:pt x="3064378" y="6285830"/>
                </a:lnTo>
                <a:lnTo>
                  <a:pt x="3129190" y="6206397"/>
                </a:lnTo>
                <a:lnTo>
                  <a:pt x="3064378" y="6206397"/>
                </a:lnTo>
                <a:lnTo>
                  <a:pt x="3002402" y="6287794"/>
                </a:lnTo>
                <a:lnTo>
                  <a:pt x="3002402" y="6136566"/>
                </a:lnTo>
                <a:close/>
                <a:moveTo>
                  <a:pt x="2622040" y="6068263"/>
                </a:moveTo>
                <a:cubicBezTo>
                  <a:pt x="2559846" y="6068263"/>
                  <a:pt x="2531914" y="6131985"/>
                  <a:pt x="2531914" y="6195051"/>
                </a:cubicBezTo>
                <a:cubicBezTo>
                  <a:pt x="2532132" y="6225166"/>
                  <a:pt x="2542170" y="6249825"/>
                  <a:pt x="2551772" y="6273393"/>
                </a:cubicBezTo>
                <a:cubicBezTo>
                  <a:pt x="2556573" y="6270339"/>
                  <a:pt x="2566830" y="6263574"/>
                  <a:pt x="2578832" y="6257245"/>
                </a:cubicBezTo>
                <a:cubicBezTo>
                  <a:pt x="2568575" y="6233022"/>
                  <a:pt x="2562902" y="6211636"/>
                  <a:pt x="2563120" y="6195051"/>
                </a:cubicBezTo>
                <a:cubicBezTo>
                  <a:pt x="2563120" y="6158826"/>
                  <a:pt x="2571848" y="6129366"/>
                  <a:pt x="2587124" y="6114090"/>
                </a:cubicBezTo>
                <a:cubicBezTo>
                  <a:pt x="2627059" y="6073937"/>
                  <a:pt x="2704965" y="6125220"/>
                  <a:pt x="2740535" y="6179557"/>
                </a:cubicBezTo>
                <a:cubicBezTo>
                  <a:pt x="2751446" y="6178030"/>
                  <a:pt x="2764321" y="6175847"/>
                  <a:pt x="2775451" y="6175847"/>
                </a:cubicBezTo>
                <a:cubicBezTo>
                  <a:pt x="2739880" y="6111690"/>
                  <a:pt x="2667430" y="6068263"/>
                  <a:pt x="2622040" y="6068263"/>
                </a:cubicBezTo>
                <a:close/>
                <a:moveTo>
                  <a:pt x="0" y="0"/>
                </a:moveTo>
                <a:lnTo>
                  <a:pt x="4064000" y="0"/>
                </a:lnTo>
                <a:lnTo>
                  <a:pt x="4064000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414141"/>
          </a:solidFill>
        </p:spPr>
      </p:pic>
    </p:spTree>
    <p:extLst>
      <p:ext uri="{BB962C8B-B14F-4D97-AF65-F5344CB8AC3E}">
        <p14:creationId xmlns:p14="http://schemas.microsoft.com/office/powerpoint/2010/main" val="415923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7" descr="A computer hardware connected to a computer&#10;&#10;AI-generated content may be incorrect.">
            <a:extLst>
              <a:ext uri="{FF2B5EF4-FFF2-40B4-BE49-F238E27FC236}">
                <a16:creationId xmlns:a16="http://schemas.microsoft.com/office/drawing/2014/main" id="{1A8A6815-D387-2060-96F6-26A13871508B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 t="11497" b="11497"/>
          <a:stretch>
            <a:fillRect/>
          </a:stretch>
        </p:blipFill>
        <p:spPr>
          <a:xfrm>
            <a:off x="6254750" y="9833"/>
            <a:ext cx="5937250" cy="6857998"/>
          </a:xfrm>
        </p:spPr>
      </p:pic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5148B6D-484A-422B-1B27-5407392A8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7" y="1840334"/>
            <a:ext cx="5619743" cy="3940189"/>
          </a:xfrm>
        </p:spPr>
        <p:txBody>
          <a:bodyPr/>
          <a:lstStyle/>
          <a:p>
            <a:r>
              <a:rPr lang="nl-NL" b="1" dirty="0"/>
              <a:t>Logfile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Meer informatie (m)</a:t>
            </a:r>
          </a:p>
          <a:p>
            <a:r>
              <a:rPr lang="nl-NL" b="1" dirty="0" err="1"/>
              <a:t>fme.featuresRead</a:t>
            </a:r>
            <a:r>
              <a:rPr lang="nl-NL" b="1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b="1" dirty="0" err="1"/>
              <a:t>fme.featuresWritten</a:t>
            </a:r>
            <a:endParaRPr lang="nl-N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Zelfde info als logfile (m)</a:t>
            </a:r>
          </a:p>
          <a:p>
            <a:pPr>
              <a:buNone/>
            </a:pPr>
            <a:r>
              <a:rPr lang="nl-NL" b="1" dirty="0" err="1"/>
              <a:t>WorkspaceReader</a:t>
            </a:r>
            <a:endParaRPr lang="nl-N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Extra objecten en attributen 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B7BFDB-4DDF-0F0F-B745-B34A3FD1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83000"/>
              </a:lnSpc>
            </a:pPr>
            <a:fld id="{A978B2FF-0EC6-496A-9F3F-A37EF0BEACA5}" type="slidenum">
              <a:rPr lang="nl-NL" smtClean="0"/>
              <a:pPr>
                <a:lnSpc>
                  <a:spcPct val="83000"/>
                </a:lnSpc>
              </a:pPr>
              <a:t>22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09E6442-70EE-6BB9-5097-0B2114A9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FME </a:t>
            </a:r>
            <a:r>
              <a:rPr lang="nl-NL" dirty="0" err="1"/>
              <a:t>requests</a:t>
            </a:r>
            <a:endParaRPr lang="LID4096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D5A4EF4-385F-DC38-F64E-748E21DCAF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Aanvullende wensen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10631716"/>
      </p:ext>
    </p:extLst>
  </p:cSld>
  <p:clrMapOvr>
    <a:masterClrMapping/>
  </p:clrMapOvr>
</p:sld>
</file>

<file path=ppt/theme/theme1.xml><?xml version="1.0" encoding="utf-8"?>
<a:theme xmlns:a="http://schemas.openxmlformats.org/drawingml/2006/main" name="KPN 2023">
  <a:themeElements>
    <a:clrScheme name="KPN 2023">
      <a:dk1>
        <a:srgbClr val="1E1E1E"/>
      </a:dk1>
      <a:lt1>
        <a:srgbClr val="FFFFFF"/>
      </a:lt1>
      <a:dk2>
        <a:srgbClr val="1E1E1E"/>
      </a:dk2>
      <a:lt2>
        <a:srgbClr val="FAFAFA"/>
      </a:lt2>
      <a:accent1>
        <a:srgbClr val="00C300"/>
      </a:accent1>
      <a:accent2>
        <a:srgbClr val="BBFF00"/>
      </a:accent2>
      <a:accent3>
        <a:srgbClr val="004DCB"/>
      </a:accent3>
      <a:accent4>
        <a:srgbClr val="9977FF"/>
      </a:accent4>
      <a:accent5>
        <a:srgbClr val="FF3366"/>
      </a:accent5>
      <a:accent6>
        <a:srgbClr val="FF6600"/>
      </a:accent6>
      <a:hlink>
        <a:srgbClr val="0563C1"/>
      </a:hlink>
      <a:folHlink>
        <a:srgbClr val="954F72"/>
      </a:folHlink>
    </a:clrScheme>
    <a:fontScheme name="kpn 2023 font">
      <a:majorFont>
        <a:latin typeface="KPN Black"/>
        <a:ea typeface=""/>
        <a:cs typeface=""/>
      </a:majorFont>
      <a:minorFont>
        <a:latin typeface="KPN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white"/>
      <a:bodyPr vert="horz" lIns="0" tIns="0" rIns="0" bIns="0" rtlCol="0" anchor="b" anchorCtr="0">
        <a:noAutofit/>
      </a:bodyPr>
      <a:lstStyle>
        <a:defPPr algn="r">
          <a:defRPr sz="1800" dirty="0"/>
        </a:defPPr>
      </a:lstStyle>
    </a:txDef>
  </a:objectDefaults>
  <a:extraClrSchemeLst/>
  <a:custClrLst>
    <a:custClr name="01">
      <a:srgbClr val="00C300"/>
    </a:custClr>
    <a:custClr name="02">
      <a:srgbClr val="BBFF00"/>
    </a:custClr>
    <a:custClr name="03">
      <a:srgbClr val="0066EE"/>
    </a:custClr>
    <a:custClr name="04">
      <a:srgbClr val="9977FF"/>
    </a:custClr>
    <a:custClr name="05">
      <a:srgbClr val="FF3366"/>
    </a:custClr>
    <a:custClr name="06">
      <a:srgbClr val="FF6600"/>
    </a:custClr>
    <a:custClr name="07">
      <a:srgbClr val="D6D8D8"/>
    </a:custClr>
    <a:custClr name="A1">
      <a:srgbClr val="008800"/>
    </a:custClr>
    <a:custClr name="A2">
      <a:srgbClr val="00C300"/>
    </a:custClr>
    <a:custClr name="A3">
      <a:srgbClr val="AAEEAA"/>
    </a:custClr>
    <a:custClr name="11">
      <a:srgbClr val="00C300"/>
    </a:custClr>
    <a:custClr name="12">
      <a:srgbClr val="7C7C7D"/>
    </a:custClr>
    <a:custClr name="13">
      <a:srgbClr val="979797"/>
    </a:custClr>
    <a:custClr name=" ">
      <a:srgbClr val="B2B2B2"/>
    </a:custClr>
    <a:custClr name="14">
      <a:srgbClr val="D8D8D8"/>
    </a:custClr>
    <a:custClr name="15">
      <a:srgbClr val="F3F3F3"/>
    </a:custClr>
    <a:custClr name="16">
      <a:srgbClr val="FFFFFF"/>
    </a:custClr>
    <a:custClr name="B1">
      <a:srgbClr val="88BB00"/>
    </a:custClr>
    <a:custClr name=" B2">
      <a:srgbClr val="BBFF00"/>
    </a:custClr>
    <a:custClr name="B3">
      <a:srgbClr val="DDFF77"/>
    </a:custClr>
    <a:custClr name="17">
      <a:srgbClr val="CCEECC"/>
    </a:custClr>
    <a:custClr name="18">
      <a:srgbClr val="99EE99"/>
    </a:custClr>
    <a:custClr name="19">
      <a:srgbClr val="44DD44"/>
    </a:custClr>
    <a:custClr name=" ">
      <a:srgbClr val="00C300"/>
    </a:custClr>
    <a:custClr name="20">
      <a:srgbClr val="00AA00"/>
    </a:custClr>
    <a:custClr name="21">
      <a:srgbClr val="008800"/>
    </a:custClr>
    <a:custClr name="22">
      <a:srgbClr val="007700"/>
    </a:custClr>
    <a:custClr name="C1">
      <a:srgbClr val="003377"/>
    </a:custClr>
    <a:custClr name="C2">
      <a:srgbClr val="0066EE"/>
    </a:custClr>
    <a:custClr name="C3">
      <a:srgbClr val="77BBFF"/>
    </a:custClr>
    <a:custClr name="23">
      <a:srgbClr val="003377"/>
    </a:custClr>
    <a:custClr name="24">
      <a:srgbClr val="0066EE"/>
    </a:custClr>
    <a:custClr name="25">
      <a:srgbClr val="77BBFF"/>
    </a:custClr>
    <a:custClr name=" ">
      <a:srgbClr val="D5E1E1"/>
    </a:custClr>
    <a:custClr name="26">
      <a:srgbClr val="AAEEAA"/>
    </a:custClr>
    <a:custClr name="27">
      <a:srgbClr val="00C300"/>
    </a:custClr>
    <a:custClr name="28">
      <a:srgbClr val="008800"/>
    </a:custClr>
    <a:custClr name="D1">
      <a:srgbClr val="6600AA"/>
    </a:custClr>
    <a:custClr name="D2">
      <a:srgbClr val="9977FF"/>
    </a:custClr>
    <a:custClr name="D3">
      <a:srgbClr val="CCBBEE"/>
    </a:custClr>
    <a:custClr name="E1">
      <a:srgbClr val="B32A45"/>
    </a:custClr>
    <a:custClr name="E2">
      <a:srgbClr val="FF3366"/>
    </a:custClr>
    <a:custClr name="E3">
      <a:srgbClr val="FFB9C7"/>
    </a:custClr>
    <a:custClr name="F1">
      <a:srgbClr val="CF5706"/>
    </a:custClr>
    <a:custClr name="F2">
      <a:srgbClr val="FF6600"/>
    </a:custClr>
    <a:custClr name="F3">
      <a:srgbClr val="FFCAA6"/>
    </a:custClr>
  </a:custClrLst>
  <a:extLst>
    <a:ext uri="{05A4C25C-085E-4340-85A3-A5531E510DB2}">
      <thm15:themeFamily xmlns:thm15="http://schemas.microsoft.com/office/thememl/2012/main" name="Sprint review 2025 template.potm" id="{91D8BFDC-512D-6443-A82E-87DFA5BF3C40}" vid="{AFC41803-F7E2-F542-B73C-8D23AEB2432A}"/>
    </a:ext>
  </a:extLst>
</a:theme>
</file>

<file path=ppt/theme/theme2.xml><?xml version="1.0" encoding="utf-8"?>
<a:theme xmlns:a="http://schemas.openxmlformats.org/drawingml/2006/main" name="KPN 2022">
  <a:themeElements>
    <a:clrScheme name="KPN 2022">
      <a:dk1>
        <a:srgbClr val="1E1E1E"/>
      </a:dk1>
      <a:lt1>
        <a:srgbClr val="FFFFFF"/>
      </a:lt1>
      <a:dk2>
        <a:srgbClr val="1E1E1E"/>
      </a:dk2>
      <a:lt2>
        <a:srgbClr val="FAFAFA"/>
      </a:lt2>
      <a:accent1>
        <a:srgbClr val="00C300"/>
      </a:accent1>
      <a:accent2>
        <a:srgbClr val="00AAFF"/>
      </a:accent2>
      <a:accent3>
        <a:srgbClr val="C8CDC8"/>
      </a:accent3>
      <a:accent4>
        <a:srgbClr val="DEFF00"/>
      </a:accent4>
      <a:accent5>
        <a:srgbClr val="009900"/>
      </a:accent5>
      <a:accent6>
        <a:srgbClr val="005AFF"/>
      </a:accent6>
      <a:hlink>
        <a:srgbClr val="1E1E1E"/>
      </a:hlink>
      <a:folHlink>
        <a:srgbClr val="8C968C"/>
      </a:folHlink>
    </a:clrScheme>
    <a:fontScheme name="KPN Metric">
      <a:majorFont>
        <a:latin typeface="KPN Metric"/>
        <a:ea typeface=""/>
        <a:cs typeface=""/>
      </a:majorFont>
      <a:minorFont>
        <a:latin typeface="KPN Metr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01">
      <a:srgbClr val="00C300"/>
    </a:custClr>
    <a:custClr name="02">
      <a:srgbClr val="BBFF00"/>
    </a:custClr>
    <a:custClr name="03">
      <a:srgbClr val="0066EE"/>
    </a:custClr>
    <a:custClr name="04">
      <a:srgbClr val="9977FF"/>
    </a:custClr>
    <a:custClr name="05">
      <a:srgbClr val="FF3366"/>
    </a:custClr>
    <a:custClr name="06">
      <a:srgbClr val="FF6600"/>
    </a:custClr>
    <a:custClr name="07">
      <a:srgbClr val="D6D8D8"/>
    </a:custClr>
    <a:custClr name="A1">
      <a:srgbClr val="008800"/>
    </a:custClr>
    <a:custClr name="A2">
      <a:srgbClr val="00C300"/>
    </a:custClr>
    <a:custClr name="A3">
      <a:srgbClr val="AAEEAA"/>
    </a:custClr>
    <a:custClr name="11">
      <a:srgbClr val="00C300"/>
    </a:custClr>
    <a:custClr name="12">
      <a:srgbClr val="7C7C7D"/>
    </a:custClr>
    <a:custClr name="13">
      <a:srgbClr val="979797"/>
    </a:custClr>
    <a:custClr name=" ">
      <a:srgbClr val="B2B2B2"/>
    </a:custClr>
    <a:custClr name="14">
      <a:srgbClr val="D8D8D8"/>
    </a:custClr>
    <a:custClr name="15">
      <a:srgbClr val="F3F3F3"/>
    </a:custClr>
    <a:custClr name="16">
      <a:srgbClr val="FFFFFF"/>
    </a:custClr>
    <a:custClr name="B1">
      <a:srgbClr val="88BB00"/>
    </a:custClr>
    <a:custClr name=" B2">
      <a:srgbClr val="BBFF00"/>
    </a:custClr>
    <a:custClr name="B3">
      <a:srgbClr val="DDFF77"/>
    </a:custClr>
    <a:custClr name="17">
      <a:srgbClr val="CCEECC"/>
    </a:custClr>
    <a:custClr name="18">
      <a:srgbClr val="99EE99"/>
    </a:custClr>
    <a:custClr name="19">
      <a:srgbClr val="44DD44"/>
    </a:custClr>
    <a:custClr name=" ">
      <a:srgbClr val="00C300"/>
    </a:custClr>
    <a:custClr name="20">
      <a:srgbClr val="00AA00"/>
    </a:custClr>
    <a:custClr name="21">
      <a:srgbClr val="008800"/>
    </a:custClr>
    <a:custClr name="22">
      <a:srgbClr val="007700"/>
    </a:custClr>
    <a:custClr name="C1">
      <a:srgbClr val="003377"/>
    </a:custClr>
    <a:custClr name="C2">
      <a:srgbClr val="0066EE"/>
    </a:custClr>
    <a:custClr name="C3">
      <a:srgbClr val="77BBFF"/>
    </a:custClr>
    <a:custClr name="23">
      <a:srgbClr val="003377"/>
    </a:custClr>
    <a:custClr name="24">
      <a:srgbClr val="0066EE"/>
    </a:custClr>
    <a:custClr name="25">
      <a:srgbClr val="77BBFF"/>
    </a:custClr>
    <a:custClr name=" ">
      <a:srgbClr val="D5E1E1"/>
    </a:custClr>
    <a:custClr name="26">
      <a:srgbClr val="AAEEAA"/>
    </a:custClr>
    <a:custClr name="27">
      <a:srgbClr val="00C300"/>
    </a:custClr>
    <a:custClr name="28">
      <a:srgbClr val="008800"/>
    </a:custClr>
    <a:custClr name="D1">
      <a:srgbClr val="6600AA"/>
    </a:custClr>
    <a:custClr name="D2">
      <a:srgbClr val="9977FF"/>
    </a:custClr>
    <a:custClr name="D3">
      <a:srgbClr val="CCBBEE"/>
    </a:custClr>
    <a:custClr name="E1">
      <a:srgbClr val="B32A45"/>
    </a:custClr>
    <a:custClr name="E2">
      <a:srgbClr val="FF3366"/>
    </a:custClr>
    <a:custClr name="E3">
      <a:srgbClr val="FFB9C7"/>
    </a:custClr>
    <a:custClr name="F1">
      <a:srgbClr val="CF5706"/>
    </a:custClr>
    <a:custClr name="F2">
      <a:srgbClr val="FF6600"/>
    </a:custClr>
    <a:custClr name="F3">
      <a:srgbClr val="FFCAA6"/>
    </a:custClr>
  </a:custClrLst>
</a:theme>
</file>

<file path=ppt/theme/theme3.xml><?xml version="1.0" encoding="utf-8"?>
<a:theme xmlns:a="http://schemas.openxmlformats.org/drawingml/2006/main" name="KPN 2022">
  <a:themeElements>
    <a:clrScheme name="KPN 2022">
      <a:dk1>
        <a:srgbClr val="1E1E1E"/>
      </a:dk1>
      <a:lt1>
        <a:srgbClr val="FFFFFF"/>
      </a:lt1>
      <a:dk2>
        <a:srgbClr val="1E1E1E"/>
      </a:dk2>
      <a:lt2>
        <a:srgbClr val="FAFAFA"/>
      </a:lt2>
      <a:accent1>
        <a:srgbClr val="00C300"/>
      </a:accent1>
      <a:accent2>
        <a:srgbClr val="00AAFF"/>
      </a:accent2>
      <a:accent3>
        <a:srgbClr val="C8CDC8"/>
      </a:accent3>
      <a:accent4>
        <a:srgbClr val="DEFF00"/>
      </a:accent4>
      <a:accent5>
        <a:srgbClr val="009900"/>
      </a:accent5>
      <a:accent6>
        <a:srgbClr val="005AFF"/>
      </a:accent6>
      <a:hlink>
        <a:srgbClr val="1E1E1E"/>
      </a:hlink>
      <a:folHlink>
        <a:srgbClr val="8C968C"/>
      </a:folHlink>
    </a:clrScheme>
    <a:fontScheme name="KPN Metric">
      <a:majorFont>
        <a:latin typeface="KPN Metric"/>
        <a:ea typeface=""/>
        <a:cs typeface=""/>
      </a:majorFont>
      <a:minorFont>
        <a:latin typeface="KPN Metr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01">
      <a:srgbClr val="00C300"/>
    </a:custClr>
    <a:custClr name="02">
      <a:srgbClr val="BBFF00"/>
    </a:custClr>
    <a:custClr name="03">
      <a:srgbClr val="0066EE"/>
    </a:custClr>
    <a:custClr name="04">
      <a:srgbClr val="9977FF"/>
    </a:custClr>
    <a:custClr name="05">
      <a:srgbClr val="FF3366"/>
    </a:custClr>
    <a:custClr name="06">
      <a:srgbClr val="FF6600"/>
    </a:custClr>
    <a:custClr name="07">
      <a:srgbClr val="D6D8D8"/>
    </a:custClr>
    <a:custClr name="A1">
      <a:srgbClr val="008800"/>
    </a:custClr>
    <a:custClr name="A2">
      <a:srgbClr val="00C300"/>
    </a:custClr>
    <a:custClr name="A3">
      <a:srgbClr val="AAEEAA"/>
    </a:custClr>
    <a:custClr name="11">
      <a:srgbClr val="00C300"/>
    </a:custClr>
    <a:custClr name="12">
      <a:srgbClr val="7C7C7D"/>
    </a:custClr>
    <a:custClr name="13">
      <a:srgbClr val="979797"/>
    </a:custClr>
    <a:custClr name=" ">
      <a:srgbClr val="B2B2B2"/>
    </a:custClr>
    <a:custClr name="14">
      <a:srgbClr val="D8D8D8"/>
    </a:custClr>
    <a:custClr name="15">
      <a:srgbClr val="F3F3F3"/>
    </a:custClr>
    <a:custClr name="16">
      <a:srgbClr val="FFFFFF"/>
    </a:custClr>
    <a:custClr name="B1">
      <a:srgbClr val="88BB00"/>
    </a:custClr>
    <a:custClr name=" B2">
      <a:srgbClr val="BBFF00"/>
    </a:custClr>
    <a:custClr name="B3">
      <a:srgbClr val="DDFF77"/>
    </a:custClr>
    <a:custClr name="17">
      <a:srgbClr val="CCEECC"/>
    </a:custClr>
    <a:custClr name="18">
      <a:srgbClr val="99EE99"/>
    </a:custClr>
    <a:custClr name="19">
      <a:srgbClr val="44DD44"/>
    </a:custClr>
    <a:custClr name=" ">
      <a:srgbClr val="00C300"/>
    </a:custClr>
    <a:custClr name="20">
      <a:srgbClr val="00AA00"/>
    </a:custClr>
    <a:custClr name="21">
      <a:srgbClr val="008800"/>
    </a:custClr>
    <a:custClr name="22">
      <a:srgbClr val="007700"/>
    </a:custClr>
    <a:custClr name="C1">
      <a:srgbClr val="003377"/>
    </a:custClr>
    <a:custClr name="C2">
      <a:srgbClr val="0066EE"/>
    </a:custClr>
    <a:custClr name="C3">
      <a:srgbClr val="77BBFF"/>
    </a:custClr>
    <a:custClr name="23">
      <a:srgbClr val="003377"/>
    </a:custClr>
    <a:custClr name="24">
      <a:srgbClr val="0066EE"/>
    </a:custClr>
    <a:custClr name="25">
      <a:srgbClr val="77BBFF"/>
    </a:custClr>
    <a:custClr name=" ">
      <a:srgbClr val="D5E1E1"/>
    </a:custClr>
    <a:custClr name="26">
      <a:srgbClr val="AAEEAA"/>
    </a:custClr>
    <a:custClr name="27">
      <a:srgbClr val="00C300"/>
    </a:custClr>
    <a:custClr name="28">
      <a:srgbClr val="008800"/>
    </a:custClr>
    <a:custClr name="D1">
      <a:srgbClr val="6600AA"/>
    </a:custClr>
    <a:custClr name="D2">
      <a:srgbClr val="9977FF"/>
    </a:custClr>
    <a:custClr name="D3">
      <a:srgbClr val="CCBBEE"/>
    </a:custClr>
    <a:custClr name="E1">
      <a:srgbClr val="B32A45"/>
    </a:custClr>
    <a:custClr name="E2">
      <a:srgbClr val="FF3366"/>
    </a:custClr>
    <a:custClr name="E3">
      <a:srgbClr val="FFB9C7"/>
    </a:custClr>
    <a:custClr name="F1">
      <a:srgbClr val="CF5706"/>
    </a:custClr>
    <a:custClr name="F2">
      <a:srgbClr val="FF6600"/>
    </a:custClr>
    <a:custClr name="F3">
      <a:srgbClr val="FFCAA6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ad95573-7601-4e6d-8460-39b53ed7d4db" xsi:nil="true"/>
    <lcf76f155ced4ddcb4097134ff3c332f xmlns="b68ddf78-8f35-4354-823e-d0925359c64f">
      <Terms xmlns="http://schemas.microsoft.com/office/infopath/2007/PartnerControls"/>
    </lcf76f155ced4ddcb4097134ff3c332f>
    <Documentversie xmlns="b68ddf78-8f35-4354-823e-d0925359c64f" xsi:nil="true"/>
  </documentManagement>
</p:properties>
</file>

<file path=customXml/item2.xml><?xml version="1.0" encoding="utf-8"?>
<TemplafyTemplateConfiguration><![CDATA[{"elementsMetadata":[{"type":"shape","id":"026396dc-b0ab-4332-b216-5ade4b1b71ed","elementConfiguration":{"binding":"{{Form.Footer}}","visibility":"","type":"text","disableUpdates":false}},{"type":"shape","id":"4bc42552-c080-4755-b1b3-70c29addacc0","elementConfiguration":{"binding":"Form.Footer","type":"text","disableUpdates":false}},{"type":"shape","id":"bcff43e0-afa2-4986-bfc8-7461c1bf3dd0","elementConfiguration":{"binding":"{{Form.Footer}}","visibility":"","type":"text","disableUpdates":false}},{"type":"shape","id":"868d39db-1feb-4be6-a237-2e9e4e42f0ba","elementConfiguration":{"binding":"{{Form.Author}}","visibility":"","type":"text","disableUpdates":false}},{"type":"shape","id":"951ceac7-c63b-47d4-88a8-a8d8af815cdd","elementConfiguration":{"binding":"{{FormatDateTime(Form.Date, \"d MMMM yyyy\")}}","visibility":"","type":"text","disableUpdates":false}},{"type":"shape","id":"1e81e24d-a928-4e3f-8102-a6794705c2e6","elementConfiguration":{"binding":"{{Form.Footer}}","visibility":"","type":"text","disableUpdates":false}},{"type":"shape","id":"5f2b5a93-21c6-462d-9cf1-64cdaf760894","elementConfiguration":{"binding":"{{Form.Author}}","visibility":"","type":"text","disableUpdates":false}},{"type":"shape","id":"ff554150-631c-415b-92b9-70c6704e8983","elementConfiguration":{"binding":"{{FormatDateTime(Form.Date, \"d MMMM yyyy\")}}","visibility":"","type":"text","disableUpdates":false}},{"type":"shape","id":"156c89af-8f55-4cd2-b3cd-064e24ef7d1b","elementConfiguration":{"binding":"{{Form.Author}}","visibility":"","type":"text","disableUpdates":false}},{"type":"shape","id":"27bc6909-9920-4beb-bb3e-63248c6e3cfe","elementConfiguration":{"binding":"{{FormatDateTime(Form.Date, \"d MMMM yyyy\")}}","visibility":"","type":"text","disableUpdates":false}},{"type":"shape","id":"1d362e0f-da81-41fd-a68d-5fe4badfc930","elementConfiguration":{"binding":"{{Form.Footer}}","visibility":"","type":"text","disableUpdates":false}},{"type":"shape","id":"4d323db9-7cf7-4b72-b8bb-f9334622715d","elementConfiguration":{"binding":"Form.Footer","type":"text","disableUpdates":false}},{"type":"shape","id":"5ec86e5b-87d4-48e8-b10b-e914d8ddefa9","elementConfiguration":{"binding":"{{Form.Author}}","visibility":"","type":"text","disableUpdates":false}},{"type":"shape","id":"9c0bb344-cd01-41b7-8c49-90b8c9f45cad","elementConfiguration":{"binding":"{{FormatDateTime(Form.Date, \"d MMMM yyyy\")}}","visibility":"","type":"text","disableUpdates":false}},{"type":"shape","id":"18cb0205-a48e-495a-a834-d9f111fb98c6","elementConfiguration":{"binding":"{{Form.Author}}","visibility":"","type":"text","disableUpdates":false}},{"type":"shape","id":"95a1f019-4be2-44b6-8c07-c81dd1469359","elementConfiguration":{"binding":"{{FormatDateTime(Form.Date, \"d MMMM yyyy\")}}","visibility":"","type":"text","disableUpdates":false}}],"transformationConfigurations":[{"language":"{{UserProfile.DocumentLanguage.Language}}","disableUpdates":false,"type":"proofingLanguage"}],"templateName":"KPN PowerPoint","templateDescription":"","enableDocumentContentUpdater":true,"version":"2.0"}]]></TemplafyTemplateConfiguration>
</file>

<file path=customXml/item3.xml><?xml version="1.0" encoding="utf-8"?>
<TemplafySlideFormConfiguration><![CDATA[{"formFields":[{"required":true,"helpTexts":{"prefix":"","postfix":""},"spacing":{},"shareValue":false,"type":"datePicker","name":"Date","label":"Datum"},{"required":false,"placeholder":"Naam, Achternaam","lines":0,"helpTexts":{"prefix":"","postfix":""},"spacing":{},"shareValue":false,"type":"textBox","name":"Author","label":"Auteur"}],"formDataEntries":[]}]]></TemplafySlideFormConfiguration>
</file>

<file path=customXml/item4.xml><?xml version="1.0" encoding="utf-8"?>
<TemplafySlideFormConfiguration><![CDATA[{"formFields":[{"required":true,"helpTexts":{"prefix":"","postfix":""},"spacing":{},"shareValue":false,"type":"datePicker","name":"Date","label":"Datum"},{"required":false,"placeholder":"Naam, Achternaam","lines":0,"helpTexts":{"prefix":"","postfix":""},"spacing":{},"shareValue":false,"type":"textBox","name":"Author","label":"Auteur"}],"formDataEntries":[]}]]></TemplafySlideFormConfiguration>
</file>

<file path=customXml/item5.xml><?xml version="1.0" encoding="utf-8"?>
<TemplafySlideTemplateConfiguration><![CDATA[{"slideVersion":3,"isValidatorEnabled":false,"isLocked":false,"elementsMetadata":[{"type":"shape","elementConfiguration":{"binding":"{{Form.Author}}","visibility":"","type":"text","disableUpdates":false}},{"type":"shape","elementConfiguration":{"binding":"{{FormatDateTime(Form.Date, \"d MMMM yyyy\")}}","visibility":"","type":"text","disableUpdates":false}}],"slideId":"1000118663763197955","enableDocumentContentUpdater":false,"version":"2.0"}]]></TemplafySlideTemplateConfiguration>
</file>

<file path=customXml/item6.xml><?xml version="1.0" encoding="utf-8"?>
<TemplafyFormConfiguration><![CDATA[{"formFields":[{"required":true,"helpTexts":{"prefix":"","postfix":""},"spacing":{},"shareValue":false,"type":"datePicker","name":"Date","label":"Datum"},{"required":false,"placeholder":"Naam, Achternaam","lines":0,"helpTexts":{"prefix":"","postfix":""},"spacing":{},"shareValue":false,"type":"textBox","name":"Author","label":"Auteur"},{"required":false,"placeholder":"","lines":0,"helpTexts":{"prefix":"","postfix":""},"spacing":{},"shareValue":false,"type":"textBox","name":"Footer","label":"Voettekst"}],"formDataEntries":[{"name":"Date","value":"wjjF+3qvUSXKtjUUQstKAA=="}]}]]></TemplafyFormConfiguration>
</file>

<file path=customXml/item7.xml><?xml version="1.0" encoding="utf-8"?>
<TemplafySlideTemplateConfiguration><![CDATA[{"slideVersion":3,"isValidatorEnabled":false,"isLocked":false,"elementsMetadata":[{"type":"shape","elementConfiguration":{"binding":"{{Form.Author}}","visibility":"","type":"text","disableUpdates":false}},{"type":"shape","elementConfiguration":{"binding":"{{FormatDateTime(Form.Date, \"d MMMM yyyy\")}}","visibility":"","type":"text","disableUpdates":false}}],"slideId":"1000118663763197955","enableDocumentContentUpdater":false,"version":"2.0"}]]></TemplafySlideTemplateConfiguration>
</file>

<file path=customXml/item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9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Een nieuw document maken." ma:contentTypeScope="" ma:versionID="6f566ca66efa2ebd16d28f07e3badcc8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db5942abac2f4ea30b9780479eb6ef7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0.xml><?xml version="1.0" encoding="utf-8"?>
<TemplafySlideFormConfiguration><![CDATA[{"formFields":[{"required":true,"helpTexts":{"prefix":"","postfix":""},"spacing":{},"shareValue":false,"type":"datePicker","name":"Date","label":"Datum"},{"required":false,"placeholder":"Naam, Achternaam","lines":0,"helpTexts":{"prefix":"","postfix":""},"spacing":{},"shareValue":false,"type":"textBox","name":"Author","label":"Auteur"}],"formDataEntries":[]}]]></TemplafySlideFormConfiguration>
</file>

<file path=customXml/item11.xml><?xml version="1.0" encoding="utf-8"?>
<TemplafySlideTemplateConfiguration><![CDATA[{"slideVersion":3,"isValidatorEnabled":false,"isLocked":false,"elementsMetadata":[{"type":"shape","elementConfiguration":{"binding":"{{Form.Author}}","visibility":"","type":"text","disableUpdates":false}},{"type":"shape","elementConfiguration":{"binding":"{{FormatDateTime(Form.Date, \"d MMMM yyyy\")}}","visibility":"","type":"text","disableUpdates":false}}],"slideId":"1000118663763197955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84B2CAE2-9716-45BC-B15C-49263A050A71}">
  <ds:schemaRefs>
    <ds:schemaRef ds:uri="025fed3c-f69f-42a1-8deb-b9c52edbe12e"/>
    <ds:schemaRef ds:uri="5491cd11-7270-466b-8a12-b456037b2f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84F9854-5EAA-4432-89BE-77D43B99025D}">
  <ds:schemaRefs/>
</ds:datastoreItem>
</file>

<file path=customXml/itemProps3.xml><?xml version="1.0" encoding="utf-8"?>
<ds:datastoreItem xmlns:ds="http://schemas.openxmlformats.org/officeDocument/2006/customXml" ds:itemID="{FA2AF67B-247B-9C4E-8CFE-3F01823744EF}">
  <ds:schemaRefs/>
</ds:datastoreItem>
</file>

<file path=customXml/itemProps4.xml><?xml version="1.0" encoding="utf-8"?>
<ds:datastoreItem xmlns:ds="http://schemas.openxmlformats.org/officeDocument/2006/customXml" ds:itemID="{D680C3CC-1459-F74B-94E6-456618453AAE}">
  <ds:schemaRefs/>
</ds:datastoreItem>
</file>

<file path=customXml/itemProps5.xml><?xml version="1.0" encoding="utf-8"?>
<ds:datastoreItem xmlns:ds="http://schemas.openxmlformats.org/officeDocument/2006/customXml" ds:itemID="{7674098B-9F75-034D-BF18-4FFF1CD2858D}">
  <ds:schemaRefs/>
</ds:datastoreItem>
</file>

<file path=customXml/itemProps6.xml><?xml version="1.0" encoding="utf-8"?>
<ds:datastoreItem xmlns:ds="http://schemas.openxmlformats.org/officeDocument/2006/customXml" ds:itemID="{1E731BF5-7BB8-4445-A3C7-D3D2435BB2DF}">
  <ds:schemaRefs/>
</ds:datastoreItem>
</file>

<file path=customXml/itemProps7.xml><?xml version="1.0" encoding="utf-8"?>
<ds:datastoreItem xmlns:ds="http://schemas.openxmlformats.org/officeDocument/2006/customXml" ds:itemID="{85B3AD75-2E34-D144-B670-09603C6B1BA1}">
  <ds:schemaRefs/>
</ds:datastoreItem>
</file>

<file path=customXml/itemProps8.xml><?xml version="1.0" encoding="utf-8"?>
<ds:datastoreItem xmlns:ds="http://schemas.openxmlformats.org/officeDocument/2006/customXml" ds:itemID="{BD788596-6D67-493B-B5CC-2BF3071EECD0}">
  <ds:schemaRefs>
    <ds:schemaRef ds:uri="http://schemas.microsoft.com/sharepoint/v3/contenttype/forms"/>
  </ds:schemaRefs>
</ds:datastoreItem>
</file>

<file path=customXml/itemProps9.xml><?xml version="1.0" encoding="utf-8"?>
<ds:datastoreItem xmlns:ds="http://schemas.openxmlformats.org/officeDocument/2006/customXml" ds:itemID="{04176D6C-018B-462D-88E1-664787AD0016}"/>
</file>

<file path=customXml/itemProps10.xml><?xml version="1.0" encoding="utf-8"?>
<ds:datastoreItem xmlns:ds="http://schemas.openxmlformats.org/officeDocument/2006/customXml" ds:itemID="{A382A012-40CC-4040-BBE6-F82673E7A690}">
  <ds:schemaRefs/>
</ds:datastoreItem>
</file>

<file path=customXml/itemProps11.xml><?xml version="1.0" encoding="utf-8"?>
<ds:datastoreItem xmlns:ds="http://schemas.openxmlformats.org/officeDocument/2006/customXml" ds:itemID="{19B788EC-90EE-EF45-B45C-CB512C2BC147}">
  <ds:schemaRefs/>
</ds:datastoreItem>
</file>

<file path=docMetadata/LabelInfo.xml><?xml version="1.0" encoding="utf-8"?>
<clbl:labelList xmlns:clbl="http://schemas.microsoft.com/office/2020/mipLabelMetadata">
  <clbl:label id="{d2dc6f62-bb58-4b94-b6ca-9af54699d31b}" enabled="1" method="Privileged" siteId="{d7790549-8c35-40ea-ad75-954ac3e86be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Sprint review 2026 template</Template>
  <TotalTime>34841</TotalTime>
  <Words>1289</Words>
  <Application>Microsoft Office PowerPoint</Application>
  <PresentationFormat>Breedbeeld</PresentationFormat>
  <Paragraphs>257</Paragraphs>
  <Slides>22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32" baseType="lpstr">
      <vt:lpstr>Arial</vt:lpstr>
      <vt:lpstr>Calibri</vt:lpstr>
      <vt:lpstr>KPN</vt:lpstr>
      <vt:lpstr>KPN Black</vt:lpstr>
      <vt:lpstr>KPN Light</vt:lpstr>
      <vt:lpstr>KPN Metric</vt:lpstr>
      <vt:lpstr>KPN SemiBold</vt:lpstr>
      <vt:lpstr>Segoe UI</vt:lpstr>
      <vt:lpstr>Wingdings</vt:lpstr>
      <vt:lpstr>KPN 2023</vt:lpstr>
      <vt:lpstr>FME Data Lineage</vt:lpstr>
      <vt:lpstr>Agenda</vt:lpstr>
      <vt:lpstr>Lineage</vt:lpstr>
      <vt:lpstr>Lineage</vt:lpstr>
      <vt:lpstr>Data Lineage</vt:lpstr>
      <vt:lpstr>Configuratie based lineage</vt:lpstr>
      <vt:lpstr>Configuratie based lineage</vt:lpstr>
      <vt:lpstr>Configuratie based lineage</vt:lpstr>
      <vt:lpstr>Configuratie based lineage</vt:lpstr>
      <vt:lpstr>Configuratie based lineage</vt:lpstr>
      <vt:lpstr>Configuratie based lineage</vt:lpstr>
      <vt:lpstr>Configuratie based lineage</vt:lpstr>
      <vt:lpstr>Externe fme data lineage</vt:lpstr>
      <vt:lpstr>Run time based lineage</vt:lpstr>
      <vt:lpstr>Run time based lineage</vt:lpstr>
      <vt:lpstr>Run time based lineage</vt:lpstr>
      <vt:lpstr>Tonen van het result</vt:lpstr>
      <vt:lpstr>Tonen van het resultaat</vt:lpstr>
      <vt:lpstr>Governance</vt:lpstr>
      <vt:lpstr>Governance</vt:lpstr>
      <vt:lpstr>Even terugkijken</vt:lpstr>
      <vt:lpstr>FME requests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Westerhuis, Bastiaan</dc:creator>
  <dc:description>Voorbeeld set September 2022</dc:description>
  <cp:lastModifiedBy>Winkoop, Jannes van</cp:lastModifiedBy>
  <cp:revision>11</cp:revision>
  <dcterms:created xsi:type="dcterms:W3CDTF">2026-04-09T16:46:34Z</dcterms:created>
  <dcterms:modified xsi:type="dcterms:W3CDTF">2026-09-17T07:20:04Z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  <property fmtid="{D5CDD505-2E9C-101B-9397-08002B2CF9AE}" pid="3" name="MediaServiceImageTags">
    <vt:lpwstr/>
  </property>
  <property fmtid="{D5CDD505-2E9C-101B-9397-08002B2CF9AE}" pid="4" name="TemplafyTimeStamp">
    <vt:lpwstr>2025-01-29T13:38:02</vt:lpwstr>
  </property>
  <property fmtid="{D5CDD505-2E9C-101B-9397-08002B2CF9AE}" pid="5" name="TemplafyTenantId">
    <vt:lpwstr>kpn</vt:lpwstr>
  </property>
  <property fmtid="{D5CDD505-2E9C-101B-9397-08002B2CF9AE}" pid="6" name="TemplafyTemplateId">
    <vt:lpwstr>1000118654617518088</vt:lpwstr>
  </property>
  <property fmtid="{D5CDD505-2E9C-101B-9397-08002B2CF9AE}" pid="7" name="TemplafyUserProfileId">
    <vt:lpwstr>948314580548325427</vt:lpwstr>
  </property>
  <property fmtid="{D5CDD505-2E9C-101B-9397-08002B2CF9AE}" pid="8" name="TemplafyLanguageCode">
    <vt:lpwstr>nl-NL</vt:lpwstr>
  </property>
  <property fmtid="{D5CDD505-2E9C-101B-9397-08002B2CF9AE}" pid="9" name="TemplafyFromBlank">
    <vt:bool>false</vt:bool>
  </property>
</Properties>
</file>