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1"/>
  </p:notesMasterIdLst>
  <p:sldIdLst>
    <p:sldId id="256" r:id="rId5"/>
    <p:sldId id="257" r:id="rId6"/>
    <p:sldId id="259" r:id="rId7"/>
    <p:sldId id="258" r:id="rId8"/>
    <p:sldId id="261" r:id="rId9"/>
    <p:sldId id="262" r:id="rId10"/>
  </p:sldIdLst>
  <p:sldSz cx="9144000" cy="5143500" type="screen16x9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BF9E"/>
    <a:srgbClr val="00CAC3"/>
    <a:srgbClr val="00522E"/>
    <a:srgbClr val="459828"/>
    <a:srgbClr val="0092AA"/>
    <a:srgbClr val="2DAC71"/>
    <a:srgbClr val="9C5346"/>
    <a:srgbClr val="C02747"/>
    <a:srgbClr val="CA464C"/>
    <a:srgbClr val="A918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unt, Bert" userId="b46631ad-86fc-418c-9dde-11fca53c2882" providerId="ADAL" clId="{30A200BD-55CB-4463-924E-36536884913F}"/>
    <pc:docChg chg="undo custSel addSld delSld modSld">
      <pc:chgData name="Punt, Bert" userId="b46631ad-86fc-418c-9dde-11fca53c2882" providerId="ADAL" clId="{30A200BD-55CB-4463-924E-36536884913F}" dt="2026-08-10T08:20:24.870" v="486" actId="20577"/>
      <pc:docMkLst>
        <pc:docMk/>
      </pc:docMkLst>
      <pc:sldChg chg="modSp mod">
        <pc:chgData name="Punt, Bert" userId="b46631ad-86fc-418c-9dde-11fca53c2882" providerId="ADAL" clId="{30A200BD-55CB-4463-924E-36536884913F}" dt="2026-08-10T08:19:27.978" v="462" actId="20577"/>
        <pc:sldMkLst>
          <pc:docMk/>
          <pc:sldMk cId="1205185222" sldId="256"/>
        </pc:sldMkLst>
        <pc:spChg chg="mod">
          <ac:chgData name="Punt, Bert" userId="b46631ad-86fc-418c-9dde-11fca53c2882" providerId="ADAL" clId="{30A200BD-55CB-4463-924E-36536884913F}" dt="2026-08-10T08:19:27.978" v="462" actId="20577"/>
          <ac:spMkLst>
            <pc:docMk/>
            <pc:sldMk cId="1205185222" sldId="256"/>
            <ac:spMk id="5" creationId="{2D2FD062-9CF4-5CC2-8345-A47A9DEC6CA0}"/>
          </ac:spMkLst>
        </pc:spChg>
        <pc:spChg chg="mod">
          <ac:chgData name="Punt, Bert" userId="b46631ad-86fc-418c-9dde-11fca53c2882" providerId="ADAL" clId="{30A200BD-55CB-4463-924E-36536884913F}" dt="2026-08-07T10:08:52.442" v="20" actId="20577"/>
          <ac:spMkLst>
            <pc:docMk/>
            <pc:sldMk cId="1205185222" sldId="256"/>
            <ac:spMk id="7" creationId="{A024F1FB-6013-06F8-3146-38D179BD80A9}"/>
          </ac:spMkLst>
        </pc:spChg>
      </pc:sldChg>
      <pc:sldChg chg="addSp delSp modSp mod">
        <pc:chgData name="Punt, Bert" userId="b46631ad-86fc-418c-9dde-11fca53c2882" providerId="ADAL" clId="{30A200BD-55CB-4463-924E-36536884913F}" dt="2026-08-07T10:24:09.374" v="134" actId="1076"/>
        <pc:sldMkLst>
          <pc:docMk/>
          <pc:sldMk cId="3485995998" sldId="257"/>
        </pc:sldMkLst>
        <pc:spChg chg="add mod">
          <ac:chgData name="Punt, Bert" userId="b46631ad-86fc-418c-9dde-11fca53c2882" providerId="ADAL" clId="{30A200BD-55CB-4463-924E-36536884913F}" dt="2026-08-07T10:24:09.374" v="134" actId="1076"/>
          <ac:spMkLst>
            <pc:docMk/>
            <pc:sldMk cId="3485995998" sldId="257"/>
            <ac:spMk id="22" creationId="{5114FED9-63DD-6C68-0B29-CBC5F4DD2BC3}"/>
          </ac:spMkLst>
        </pc:spChg>
        <pc:spChg chg="add mod">
          <ac:chgData name="Punt, Bert" userId="b46631ad-86fc-418c-9dde-11fca53c2882" providerId="ADAL" clId="{30A200BD-55CB-4463-924E-36536884913F}" dt="2026-08-07T10:24:07.590" v="133" actId="27636"/>
          <ac:spMkLst>
            <pc:docMk/>
            <pc:sldMk cId="3485995998" sldId="257"/>
            <ac:spMk id="23" creationId="{95C6092E-E12E-58AB-1B5D-0C21EE0E8AFC}"/>
          </ac:spMkLst>
        </pc:spChg>
        <pc:picChg chg="add mod">
          <ac:chgData name="Punt, Bert" userId="b46631ad-86fc-418c-9dde-11fca53c2882" providerId="ADAL" clId="{30A200BD-55CB-4463-924E-36536884913F}" dt="2026-08-07T10:18:11.029" v="74" actId="1076"/>
          <ac:picMkLst>
            <pc:docMk/>
            <pc:sldMk cId="3485995998" sldId="257"/>
            <ac:picMk id="26" creationId="{A5918979-7409-763D-4028-5C12E660D0F0}"/>
          </ac:picMkLst>
        </pc:picChg>
      </pc:sldChg>
      <pc:sldChg chg="modSp mod">
        <pc:chgData name="Punt, Bert" userId="b46631ad-86fc-418c-9dde-11fca53c2882" providerId="ADAL" clId="{30A200BD-55CB-4463-924E-36536884913F}" dt="2026-08-10T08:20:24.870" v="486" actId="20577"/>
        <pc:sldMkLst>
          <pc:docMk/>
          <pc:sldMk cId="1002596069" sldId="258"/>
        </pc:sldMkLst>
        <pc:spChg chg="mod">
          <ac:chgData name="Punt, Bert" userId="b46631ad-86fc-418c-9dde-11fca53c2882" providerId="ADAL" clId="{30A200BD-55CB-4463-924E-36536884913F}" dt="2026-08-10T08:20:24.870" v="486" actId="20577"/>
          <ac:spMkLst>
            <pc:docMk/>
            <pc:sldMk cId="1002596069" sldId="258"/>
            <ac:spMk id="2" creationId="{C6BDE2FB-207B-23B1-886F-88EFDA1949AC}"/>
          </ac:spMkLst>
        </pc:spChg>
      </pc:sldChg>
      <pc:sldChg chg="addSp delSp modSp mod delAnim modAnim">
        <pc:chgData name="Punt, Bert" userId="b46631ad-86fc-418c-9dde-11fca53c2882" providerId="ADAL" clId="{30A200BD-55CB-4463-924E-36536884913F}" dt="2026-08-07T12:22:17.690" v="310" actId="14100"/>
        <pc:sldMkLst>
          <pc:docMk/>
          <pc:sldMk cId="2732260672" sldId="259"/>
        </pc:sldMkLst>
        <pc:spChg chg="mod">
          <ac:chgData name="Punt, Bert" userId="b46631ad-86fc-418c-9dde-11fca53c2882" providerId="ADAL" clId="{30A200BD-55CB-4463-924E-36536884913F}" dt="2026-08-07T10:28:44.874" v="194" actId="20577"/>
          <ac:spMkLst>
            <pc:docMk/>
            <pc:sldMk cId="2732260672" sldId="259"/>
            <ac:spMk id="2" creationId="{D8BAE9EE-7E27-F0A3-783A-EFA0B51964D1}"/>
          </ac:spMkLst>
        </pc:spChg>
        <pc:spChg chg="mod">
          <ac:chgData name="Punt, Bert" userId="b46631ad-86fc-418c-9dde-11fca53c2882" providerId="ADAL" clId="{30A200BD-55CB-4463-924E-36536884913F}" dt="2026-08-07T11:36:23.599" v="277" actId="20577"/>
          <ac:spMkLst>
            <pc:docMk/>
            <pc:sldMk cId="2732260672" sldId="259"/>
            <ac:spMk id="3" creationId="{8A7CE9D1-4FAF-E0B4-EEF2-4ED1E1504594}"/>
          </ac:spMkLst>
        </pc:spChg>
        <pc:spChg chg="add mod">
          <ac:chgData name="Punt, Bert" userId="b46631ad-86fc-418c-9dde-11fca53c2882" providerId="ADAL" clId="{30A200BD-55CB-4463-924E-36536884913F}" dt="2026-08-07T11:36:39.112" v="281" actId="1076"/>
          <ac:spMkLst>
            <pc:docMk/>
            <pc:sldMk cId="2732260672" sldId="259"/>
            <ac:spMk id="14" creationId="{E49ADCE5-89A9-9D4E-FE04-D6B8FFB47249}"/>
          </ac:spMkLst>
        </pc:spChg>
        <pc:spChg chg="add mod">
          <ac:chgData name="Punt, Bert" userId="b46631ad-86fc-418c-9dde-11fca53c2882" providerId="ADAL" clId="{30A200BD-55CB-4463-924E-36536884913F}" dt="2026-08-07T11:36:14.218" v="262" actId="1076"/>
          <ac:spMkLst>
            <pc:docMk/>
            <pc:sldMk cId="2732260672" sldId="259"/>
            <ac:spMk id="15" creationId="{A467B58E-0E8F-7C9B-2392-CF0DAC4CA4FE}"/>
          </ac:spMkLst>
        </pc:spChg>
        <pc:picChg chg="add mod">
          <ac:chgData name="Punt, Bert" userId="b46631ad-86fc-418c-9dde-11fca53c2882" providerId="ADAL" clId="{30A200BD-55CB-4463-924E-36536884913F}" dt="2026-08-07T11:36:43.902" v="282" actId="1076"/>
          <ac:picMkLst>
            <pc:docMk/>
            <pc:sldMk cId="2732260672" sldId="259"/>
            <ac:picMk id="13" creationId="{6B3A28C2-51BD-5179-7EF1-0063BFF9F692}"/>
          </ac:picMkLst>
        </pc:picChg>
        <pc:picChg chg="add mod">
          <ac:chgData name="Punt, Bert" userId="b46631ad-86fc-418c-9dde-11fca53c2882" providerId="ADAL" clId="{30A200BD-55CB-4463-924E-36536884913F}" dt="2026-08-07T12:19:44.262" v="305" actId="688"/>
          <ac:picMkLst>
            <pc:docMk/>
            <pc:sldMk cId="2732260672" sldId="259"/>
            <ac:picMk id="17" creationId="{345D8F85-1FEC-1421-44A0-5CC19D125B69}"/>
          </ac:picMkLst>
        </pc:picChg>
        <pc:picChg chg="add mod">
          <ac:chgData name="Punt, Bert" userId="b46631ad-86fc-418c-9dde-11fca53c2882" providerId="ADAL" clId="{30A200BD-55CB-4463-924E-36536884913F}" dt="2026-08-07T12:17:57.790" v="297" actId="1076"/>
          <ac:picMkLst>
            <pc:docMk/>
            <pc:sldMk cId="2732260672" sldId="259"/>
            <ac:picMk id="19" creationId="{8E1E48BD-8DC5-BEBE-0FED-5628416C98B1}"/>
          </ac:picMkLst>
        </pc:picChg>
        <pc:picChg chg="add mod">
          <ac:chgData name="Punt, Bert" userId="b46631ad-86fc-418c-9dde-11fca53c2882" providerId="ADAL" clId="{30A200BD-55CB-4463-924E-36536884913F}" dt="2026-08-07T12:18:04.587" v="299" actId="1076"/>
          <ac:picMkLst>
            <pc:docMk/>
            <pc:sldMk cId="2732260672" sldId="259"/>
            <ac:picMk id="21" creationId="{E5EB7AB9-CFB0-76B7-E2B7-C3B500D40290}"/>
          </ac:picMkLst>
        </pc:picChg>
        <pc:picChg chg="add mod">
          <ac:chgData name="Punt, Bert" userId="b46631ad-86fc-418c-9dde-11fca53c2882" providerId="ADAL" clId="{30A200BD-55CB-4463-924E-36536884913F}" dt="2026-08-07T12:19:38.976" v="304" actId="1076"/>
          <ac:picMkLst>
            <pc:docMk/>
            <pc:sldMk cId="2732260672" sldId="259"/>
            <ac:picMk id="23" creationId="{BE31A8E8-DA2B-E603-8D38-D0C5FE1C2639}"/>
          </ac:picMkLst>
        </pc:picChg>
        <pc:picChg chg="add mod">
          <ac:chgData name="Punt, Bert" userId="b46631ad-86fc-418c-9dde-11fca53c2882" providerId="ADAL" clId="{30A200BD-55CB-4463-924E-36536884913F}" dt="2026-08-07T12:22:17.690" v="310" actId="14100"/>
          <ac:picMkLst>
            <pc:docMk/>
            <pc:sldMk cId="2732260672" sldId="259"/>
            <ac:picMk id="25" creationId="{0C423D83-AF75-1390-1DE4-A70A7B3B0CA6}"/>
          </ac:picMkLst>
        </pc:picChg>
      </pc:sldChg>
      <pc:sldChg chg="addSp delSp modSp mod">
        <pc:chgData name="Punt, Bert" userId="b46631ad-86fc-418c-9dde-11fca53c2882" providerId="ADAL" clId="{30A200BD-55CB-4463-924E-36536884913F}" dt="2026-08-07T12:37:58.821" v="455" actId="20577"/>
        <pc:sldMkLst>
          <pc:docMk/>
          <pc:sldMk cId="840108073" sldId="261"/>
        </pc:sldMkLst>
        <pc:spChg chg="mod">
          <ac:chgData name="Punt, Bert" userId="b46631ad-86fc-418c-9dde-11fca53c2882" providerId="ADAL" clId="{30A200BD-55CB-4463-924E-36536884913F}" dt="2026-08-07T12:24:08.057" v="319" actId="20577"/>
          <ac:spMkLst>
            <pc:docMk/>
            <pc:sldMk cId="840108073" sldId="261"/>
            <ac:spMk id="2" creationId="{C9A8FC95-32D0-FF32-D4E7-3D58B5E7D348}"/>
          </ac:spMkLst>
        </pc:spChg>
        <pc:spChg chg="mod">
          <ac:chgData name="Punt, Bert" userId="b46631ad-86fc-418c-9dde-11fca53c2882" providerId="ADAL" clId="{30A200BD-55CB-4463-924E-36536884913F}" dt="2026-08-07T12:37:58.821" v="455" actId="20577"/>
          <ac:spMkLst>
            <pc:docMk/>
            <pc:sldMk cId="840108073" sldId="261"/>
            <ac:spMk id="3" creationId="{450A6A78-789F-D233-A1FA-F79D516DA2DD}"/>
          </ac:spMkLst>
        </pc:spChg>
        <pc:picChg chg="mod">
          <ac:chgData name="Punt, Bert" userId="b46631ad-86fc-418c-9dde-11fca53c2882" providerId="ADAL" clId="{30A200BD-55CB-4463-924E-36536884913F}" dt="2026-08-07T12:34:29.471" v="433" actId="1076"/>
          <ac:picMkLst>
            <pc:docMk/>
            <pc:sldMk cId="840108073" sldId="261"/>
            <ac:picMk id="7" creationId="{887C8C62-FBAB-ECD9-8DA4-CEB5FB9AB0F8}"/>
          </ac:picMkLst>
        </pc:picChg>
        <pc:picChg chg="add mod">
          <ac:chgData name="Punt, Bert" userId="b46631ad-86fc-418c-9dde-11fca53c2882" providerId="ADAL" clId="{30A200BD-55CB-4463-924E-36536884913F}" dt="2026-08-07T12:30:26.065" v="365" actId="14100"/>
          <ac:picMkLst>
            <pc:docMk/>
            <pc:sldMk cId="840108073" sldId="261"/>
            <ac:picMk id="8" creationId="{3B3E9CB6-51F7-0575-62A5-6AFEBECEB78F}"/>
          </ac:picMkLst>
        </pc:picChg>
        <pc:picChg chg="add del mod">
          <ac:chgData name="Punt, Bert" userId="b46631ad-86fc-418c-9dde-11fca53c2882" providerId="ADAL" clId="{30A200BD-55CB-4463-924E-36536884913F}" dt="2026-08-07T12:30:04.640" v="362" actId="1076"/>
          <ac:picMkLst>
            <pc:docMk/>
            <pc:sldMk cId="840108073" sldId="261"/>
            <ac:picMk id="9" creationId="{F9EEC677-B735-D089-8223-DA4AA3FBDE3A}"/>
          </ac:picMkLst>
        </pc:picChg>
        <pc:picChg chg="mod">
          <ac:chgData name="Punt, Bert" userId="b46631ad-86fc-418c-9dde-11fca53c2882" providerId="ADAL" clId="{30A200BD-55CB-4463-924E-36536884913F}" dt="2026-08-07T12:30:01.823" v="361" actId="1076"/>
          <ac:picMkLst>
            <pc:docMk/>
            <pc:sldMk cId="840108073" sldId="261"/>
            <ac:picMk id="11" creationId="{479C2D6C-06B3-0F3E-2B53-A5A888A98A29}"/>
          </ac:picMkLst>
        </pc:picChg>
        <pc:picChg chg="add mod">
          <ac:chgData name="Punt, Bert" userId="b46631ad-86fc-418c-9dde-11fca53c2882" providerId="ADAL" clId="{30A200BD-55CB-4463-924E-36536884913F}" dt="2026-08-07T12:37:48.228" v="446" actId="1076"/>
          <ac:picMkLst>
            <pc:docMk/>
            <pc:sldMk cId="840108073" sldId="261"/>
            <ac:picMk id="12" creationId="{EC2397B2-B3E7-48FB-77F5-E837B547138F}"/>
          </ac:picMkLst>
        </pc:picChg>
      </pc:sldChg>
      <pc:sldChg chg="modSp mod">
        <pc:chgData name="Punt, Bert" userId="b46631ad-86fc-418c-9dde-11fca53c2882" providerId="ADAL" clId="{30A200BD-55CB-4463-924E-36536884913F}" dt="2026-08-07T12:26:56.464" v="354" actId="6549"/>
        <pc:sldMkLst>
          <pc:docMk/>
          <pc:sldMk cId="198422164" sldId="262"/>
        </pc:sldMkLst>
        <pc:spChg chg="mod">
          <ac:chgData name="Punt, Bert" userId="b46631ad-86fc-418c-9dde-11fca53c2882" providerId="ADAL" clId="{30A200BD-55CB-4463-924E-36536884913F}" dt="2026-08-07T12:26:56.464" v="354" actId="6549"/>
          <ac:spMkLst>
            <pc:docMk/>
            <pc:sldMk cId="198422164" sldId="262"/>
            <ac:spMk id="3" creationId="{F310582D-26EB-7F1F-5F5F-75708011E77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0B532-858E-481E-B99E-7BBE0472DF54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4EDB6-4576-4826-9A0A-CB33E183A97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7173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54EDB6-4576-4826-9A0A-CB33E183A977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4087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Gebruik de FME mobile app!!!!!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54EDB6-4576-4826-9A0A-CB33E183A977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5806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dia fotoachtergr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90264" y="517135"/>
            <a:ext cx="4845832" cy="839856"/>
          </a:xfrm>
        </p:spPr>
        <p:txBody>
          <a:bodyPr/>
          <a:lstStyle>
            <a:lvl1pPr>
              <a:lnSpc>
                <a:spcPts val="26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38B9E3A-ECD3-83A8-3D79-C36FBE1BFD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496" y="1368020"/>
            <a:ext cx="4855600" cy="839856"/>
          </a:xfrm>
        </p:spPr>
        <p:txBody>
          <a:bodyPr/>
          <a:lstStyle>
            <a:lvl1pPr marL="0" indent="0" algn="l">
              <a:lnSpc>
                <a:spcPts val="2300"/>
              </a:lnSpc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0E89C643-632C-3A26-BA94-1DECDB1388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0694" y="2365033"/>
            <a:ext cx="4855402" cy="6477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 voor presentator </a:t>
            </a:r>
            <a:br>
              <a:rPr lang="nl-NL"/>
            </a:br>
            <a:br>
              <a:rPr lang="nl-NL"/>
            </a:br>
            <a:r>
              <a:rPr lang="nl-NL"/>
              <a:t>en datum</a:t>
            </a:r>
          </a:p>
        </p:txBody>
      </p:sp>
      <p:pic>
        <p:nvPicPr>
          <p:cNvPr id="7" name="Afbeelding 6" descr="Afbeelding met verven, wolk, hemel, gebouw&#10;&#10;Automatisch gegenereerde beschrijving">
            <a:extLst>
              <a:ext uri="{FF2B5EF4-FFF2-40B4-BE49-F238E27FC236}">
                <a16:creationId xmlns:a16="http://schemas.microsoft.com/office/drawing/2014/main" id="{CD908A93-3577-E1EC-A28C-B04A55E555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1"/>
          <a:stretch/>
        </p:blipFill>
        <p:spPr>
          <a:xfrm>
            <a:off x="1353" y="0"/>
            <a:ext cx="9141293" cy="451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18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dia lijnenachtergro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40C65CC2-B723-F6BE-955A-24229DBCEB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73" y="-10814"/>
            <a:ext cx="9161473" cy="452678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90264" y="942862"/>
            <a:ext cx="7942176" cy="836800"/>
          </a:xfrm>
        </p:spPr>
        <p:txBody>
          <a:bodyPr/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87320" y="1732606"/>
            <a:ext cx="7951944" cy="85656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574095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913051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68854" y="987574"/>
            <a:ext cx="3142800" cy="3240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283968" y="987574"/>
            <a:ext cx="3142800" cy="3240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052713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 foto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68854" y="987574"/>
            <a:ext cx="4870992" cy="3240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19329" y="987574"/>
            <a:ext cx="1919976" cy="3240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751497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8" name="Tijdelijke aanduiding voor grafiek 7"/>
          <p:cNvSpPr>
            <a:spLocks noGrp="1"/>
          </p:cNvSpPr>
          <p:nvPr>
            <p:ph type="chart" sz="quarter" idx="13"/>
          </p:nvPr>
        </p:nvSpPr>
        <p:spPr>
          <a:xfrm>
            <a:off x="868854" y="1275605"/>
            <a:ext cx="7175248" cy="2951907"/>
          </a:xfrm>
        </p:spPr>
        <p:txBody>
          <a:bodyPr/>
          <a:lstStyle>
            <a:lvl1pPr>
              <a:defRPr sz="1000"/>
            </a:lvl1pPr>
          </a:lstStyle>
          <a:p>
            <a:r>
              <a:rPr lang="nl-NL"/>
              <a:t>Klik op het pictogram als u een grafiek wilt toevoegen</a:t>
            </a:r>
          </a:p>
        </p:txBody>
      </p:sp>
      <p:sp>
        <p:nvSpPr>
          <p:cNvPr id="9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868854" y="984518"/>
            <a:ext cx="7175248" cy="263792"/>
          </a:xfrm>
        </p:spPr>
        <p:txBody>
          <a:bodyPr/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Titel van de grafiek</a:t>
            </a:r>
          </a:p>
        </p:txBody>
      </p:sp>
    </p:spTree>
    <p:extLst>
      <p:ext uri="{BB962C8B-B14F-4D97-AF65-F5344CB8AC3E}">
        <p14:creationId xmlns:p14="http://schemas.microsoft.com/office/powerpoint/2010/main" val="148094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plein&#10;&#10;Automatisch gegenereerde beschrijving">
            <a:extLst>
              <a:ext uri="{FF2B5EF4-FFF2-40B4-BE49-F238E27FC236}">
                <a16:creationId xmlns:a16="http://schemas.microsoft.com/office/drawing/2014/main" id="{D2EF66D6-D424-A8E7-9E03-24C8801C80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" b="12600"/>
          <a:stretch/>
        </p:blipFill>
        <p:spPr>
          <a:xfrm>
            <a:off x="2709" y="0"/>
            <a:ext cx="9141291" cy="4443958"/>
          </a:xfrm>
          <a:prstGeom prst="rect">
            <a:avLst/>
          </a:prstGeom>
        </p:spPr>
      </p:pic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26422E0E-B7E4-879C-B9D3-2799469FED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7088" y="1202180"/>
            <a:ext cx="7170737" cy="6000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529E9F4-49A1-E5FE-3FCB-4335CF0532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7088" y="513208"/>
            <a:ext cx="5832896" cy="485775"/>
          </a:xfrm>
        </p:spPr>
        <p:txBody>
          <a:bodyPr/>
          <a:lstStyle>
            <a:lvl1pPr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674054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2BC5C89-CE78-D4ED-5AAC-08A174ABFC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" b="12600"/>
          <a:stretch/>
        </p:blipFill>
        <p:spPr>
          <a:xfrm>
            <a:off x="2709" y="0"/>
            <a:ext cx="9141291" cy="4443958"/>
          </a:xfrm>
          <a:prstGeom prst="rect">
            <a:avLst/>
          </a:prstGeom>
        </p:spPr>
      </p:pic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26422E0E-B7E4-879C-B9D3-2799469FED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7088" y="1202180"/>
            <a:ext cx="7170737" cy="122555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3" name="Tijdelijke aanduiding voor tekst 11">
            <a:extLst>
              <a:ext uri="{FF2B5EF4-FFF2-40B4-BE49-F238E27FC236}">
                <a16:creationId xmlns:a16="http://schemas.microsoft.com/office/drawing/2014/main" id="{3AFC2B33-996E-0344-0B21-EF92831E99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7088" y="513208"/>
            <a:ext cx="5832896" cy="485775"/>
          </a:xfrm>
        </p:spPr>
        <p:txBody>
          <a:bodyPr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162395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Rechthoek&#10;&#10;Automatisch gegenereerde beschrijving">
            <a:extLst>
              <a:ext uri="{FF2B5EF4-FFF2-40B4-BE49-F238E27FC236}">
                <a16:creationId xmlns:a16="http://schemas.microsoft.com/office/drawing/2014/main" id="{050C221A-F728-BDC8-0D9A-3A3EE6733A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" b="12600"/>
          <a:stretch/>
        </p:blipFill>
        <p:spPr>
          <a:xfrm>
            <a:off x="2709" y="0"/>
            <a:ext cx="9141291" cy="4443958"/>
          </a:xfrm>
          <a:prstGeom prst="rect">
            <a:avLst/>
          </a:prstGeom>
        </p:spPr>
      </p:pic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26422E0E-B7E4-879C-B9D3-2799469FED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7088" y="1202180"/>
            <a:ext cx="7170737" cy="600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3" name="Tijdelijke aanduiding voor tekst 11">
            <a:extLst>
              <a:ext uri="{FF2B5EF4-FFF2-40B4-BE49-F238E27FC236}">
                <a16:creationId xmlns:a16="http://schemas.microsoft.com/office/drawing/2014/main" id="{3727C26C-E30C-41BE-A23C-1BA25BDD86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7088" y="513208"/>
            <a:ext cx="5832896" cy="485775"/>
          </a:xfrm>
        </p:spPr>
        <p:txBody>
          <a:bodyPr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560579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Rechthoek&#10;&#10;Automatisch gegenereerde beschrijving">
            <a:extLst>
              <a:ext uri="{FF2B5EF4-FFF2-40B4-BE49-F238E27FC236}">
                <a16:creationId xmlns:a16="http://schemas.microsoft.com/office/drawing/2014/main" id="{591E3036-9174-7158-987B-9F5D87B102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" b="12600"/>
          <a:stretch/>
        </p:blipFill>
        <p:spPr>
          <a:xfrm>
            <a:off x="2709" y="0"/>
            <a:ext cx="9141291" cy="4443958"/>
          </a:xfrm>
          <a:prstGeom prst="rect">
            <a:avLst/>
          </a:prstGeom>
        </p:spPr>
      </p:pic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26422E0E-B7E4-879C-B9D3-2799469FED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7088" y="1202180"/>
            <a:ext cx="7170737" cy="600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" name="Tijdelijke aanduiding voor tekst 11">
            <a:extLst>
              <a:ext uri="{FF2B5EF4-FFF2-40B4-BE49-F238E27FC236}">
                <a16:creationId xmlns:a16="http://schemas.microsoft.com/office/drawing/2014/main" id="{6B4B353B-2F84-CB00-5193-6E3AB5373B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7088" y="513208"/>
            <a:ext cx="5832896" cy="485775"/>
          </a:xfrm>
        </p:spPr>
        <p:txBody>
          <a:bodyPr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317898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68854" y="284973"/>
            <a:ext cx="7170451" cy="6000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Titel over een regel maar kan ook over twee regels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70613" y="987575"/>
            <a:ext cx="7175248" cy="32403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1027" name="Picture 3" descr="R:\Projecten\403_TID_HOORN_HUISSTIJL\van_tid\gemeentehoorn2.png"/>
          <p:cNvPicPr>
            <a:picLocks noChangeAspect="1" noChangeArrowheads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53610"/>
            <a:ext cx="1110510" cy="78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8CD2067-2806-DB23-567A-CCA6240860C6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5675"/>
            <a:ext cx="244444" cy="421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858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0" r:id="rId3"/>
    <p:sldLayoutId id="2147483652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</p:sldLayoutIdLst>
  <p:hf hdr="0"/>
  <p:txStyles>
    <p:titleStyle>
      <a:lvl1pPr algn="l" defTabSz="914400" rtl="0" eaLnBrk="1" latinLnBrk="0" hangingPunct="1">
        <a:lnSpc>
          <a:spcPts val="2000"/>
        </a:lnSpc>
        <a:spcBef>
          <a:spcPct val="0"/>
        </a:spcBef>
        <a:buNone/>
        <a:defRPr sz="2000" b="1" kern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 typeface="Arial" panose="020B0604020202020204" pitchFamily="34" charset="0"/>
        <a:buNone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80975" indent="-180975" algn="l" defTabSz="914400" rtl="0" eaLnBrk="1" latinLnBrk="0" hangingPunct="1"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55600" indent="-177800" algn="l" defTabSz="914400" rtl="0" eaLnBrk="1" latinLnBrk="0" hangingPunct="1">
        <a:spcBef>
          <a:spcPts val="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539750" indent="-184150" algn="l" defTabSz="914400" rtl="0" eaLnBrk="1" latinLnBrk="0" hangingPunct="1"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16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Afbeelding 26" descr="Afbeelding met buitenshuis, schip, hemel, water">
            <a:extLst>
              <a:ext uri="{FF2B5EF4-FFF2-40B4-BE49-F238E27FC236}">
                <a16:creationId xmlns:a16="http://schemas.microsoft.com/office/drawing/2014/main" id="{0063638D-72E4-15CD-59A7-32DD1783DC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7" r="12667"/>
          <a:stretch>
            <a:fillRect/>
          </a:stretch>
        </p:blipFill>
        <p:spPr>
          <a:xfrm>
            <a:off x="-1" y="-889"/>
            <a:ext cx="9144000" cy="514350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91D35AE2-77A6-F7FE-CEEB-3BFF3A069D8D}"/>
              </a:ext>
            </a:extLst>
          </p:cNvPr>
          <p:cNvSpPr/>
          <p:nvPr/>
        </p:nvSpPr>
        <p:spPr>
          <a:xfrm>
            <a:off x="0" y="-11905"/>
            <a:ext cx="1223963" cy="159369"/>
          </a:xfrm>
          <a:prstGeom prst="rect">
            <a:avLst/>
          </a:prstGeom>
          <a:solidFill>
            <a:srgbClr val="F5AB6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8232D1A1-E588-096D-D6CB-92DA0A28AB95}"/>
              </a:ext>
            </a:extLst>
          </p:cNvPr>
          <p:cNvSpPr/>
          <p:nvPr/>
        </p:nvSpPr>
        <p:spPr>
          <a:xfrm>
            <a:off x="0" y="147105"/>
            <a:ext cx="2400300" cy="88281"/>
          </a:xfrm>
          <a:prstGeom prst="rect">
            <a:avLst/>
          </a:prstGeom>
          <a:solidFill>
            <a:srgbClr val="CA883C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8C6AB664-A7D2-5CF9-9224-44C4662F1FED}"/>
              </a:ext>
            </a:extLst>
          </p:cNvPr>
          <p:cNvSpPr/>
          <p:nvPr/>
        </p:nvSpPr>
        <p:spPr>
          <a:xfrm>
            <a:off x="0" y="236612"/>
            <a:ext cx="3024188" cy="88281"/>
          </a:xfrm>
          <a:prstGeom prst="rect">
            <a:avLst/>
          </a:prstGeom>
          <a:solidFill>
            <a:srgbClr val="FBD22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6002C1D3-52F8-944D-9A64-A6D3A7CBF877}"/>
              </a:ext>
            </a:extLst>
          </p:cNvPr>
          <p:cNvSpPr/>
          <p:nvPr/>
        </p:nvSpPr>
        <p:spPr>
          <a:xfrm>
            <a:off x="0" y="324893"/>
            <a:ext cx="4062413" cy="192242"/>
          </a:xfrm>
          <a:prstGeom prst="rect">
            <a:avLst/>
          </a:prstGeom>
          <a:solidFill>
            <a:srgbClr val="FAB102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E8799B02-4EE0-2AD8-E4EA-FC629DE6C2E9}"/>
              </a:ext>
            </a:extLst>
          </p:cNvPr>
          <p:cNvSpPr/>
          <p:nvPr/>
        </p:nvSpPr>
        <p:spPr>
          <a:xfrm>
            <a:off x="0" y="517135"/>
            <a:ext cx="5024438" cy="192242"/>
          </a:xfrm>
          <a:prstGeom prst="rect">
            <a:avLst/>
          </a:prstGeom>
          <a:solidFill>
            <a:srgbClr val="459828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347C5364-8771-7A84-CC31-BE4FE95ADCE3}"/>
              </a:ext>
            </a:extLst>
          </p:cNvPr>
          <p:cNvSpPr/>
          <p:nvPr/>
        </p:nvSpPr>
        <p:spPr>
          <a:xfrm>
            <a:off x="0" y="709377"/>
            <a:ext cx="5684044" cy="309798"/>
          </a:xfrm>
          <a:prstGeom prst="rect">
            <a:avLst/>
          </a:prstGeom>
          <a:solidFill>
            <a:srgbClr val="9DD916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CAE2DF93-247C-F410-5958-F16C23313797}"/>
              </a:ext>
            </a:extLst>
          </p:cNvPr>
          <p:cNvSpPr/>
          <p:nvPr/>
        </p:nvSpPr>
        <p:spPr>
          <a:xfrm>
            <a:off x="0" y="1019174"/>
            <a:ext cx="5388769" cy="647699"/>
          </a:xfrm>
          <a:prstGeom prst="rect">
            <a:avLst/>
          </a:prstGeom>
          <a:solidFill>
            <a:srgbClr val="217AD8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0FBFBC7C-2EE2-C479-27CC-FAF6DB9928D8}"/>
              </a:ext>
            </a:extLst>
          </p:cNvPr>
          <p:cNvSpPr/>
          <p:nvPr/>
        </p:nvSpPr>
        <p:spPr>
          <a:xfrm>
            <a:off x="0" y="1666873"/>
            <a:ext cx="3400426" cy="245271"/>
          </a:xfrm>
          <a:prstGeom prst="rect">
            <a:avLst/>
          </a:prstGeom>
          <a:solidFill>
            <a:srgbClr val="266EA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515FDCBE-7323-56E8-81D3-655436F15704}"/>
              </a:ext>
            </a:extLst>
          </p:cNvPr>
          <p:cNvSpPr/>
          <p:nvPr/>
        </p:nvSpPr>
        <p:spPr>
          <a:xfrm>
            <a:off x="0" y="1912046"/>
            <a:ext cx="3593306" cy="159369"/>
          </a:xfrm>
          <a:prstGeom prst="rect">
            <a:avLst/>
          </a:prstGeom>
          <a:solidFill>
            <a:srgbClr val="4505C9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4330D93B-DDB8-06D5-5A9D-CC11F866DB29}"/>
              </a:ext>
            </a:extLst>
          </p:cNvPr>
          <p:cNvSpPr/>
          <p:nvPr/>
        </p:nvSpPr>
        <p:spPr>
          <a:xfrm>
            <a:off x="0" y="2069302"/>
            <a:ext cx="2738438" cy="219080"/>
          </a:xfrm>
          <a:prstGeom prst="rect">
            <a:avLst/>
          </a:prstGeom>
          <a:solidFill>
            <a:srgbClr val="A9188D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DBA9DA09-78D4-052C-BE58-F62C09C05C4C}"/>
              </a:ext>
            </a:extLst>
          </p:cNvPr>
          <p:cNvSpPr/>
          <p:nvPr/>
        </p:nvSpPr>
        <p:spPr>
          <a:xfrm>
            <a:off x="0" y="2286909"/>
            <a:ext cx="2957513" cy="309798"/>
          </a:xfrm>
          <a:prstGeom prst="rect">
            <a:avLst/>
          </a:prstGeom>
          <a:solidFill>
            <a:srgbClr val="CA464C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858FD244-B2ED-5721-3EF3-0440D4CE87E8}"/>
              </a:ext>
            </a:extLst>
          </p:cNvPr>
          <p:cNvSpPr/>
          <p:nvPr/>
        </p:nvSpPr>
        <p:spPr>
          <a:xfrm>
            <a:off x="0" y="2596707"/>
            <a:ext cx="2364581" cy="115537"/>
          </a:xfrm>
          <a:prstGeom prst="rect">
            <a:avLst/>
          </a:prstGeom>
          <a:solidFill>
            <a:srgbClr val="C02747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5FE45E01-0DF8-F892-6B9D-8E8D6A09B6CF}"/>
              </a:ext>
            </a:extLst>
          </p:cNvPr>
          <p:cNvSpPr/>
          <p:nvPr/>
        </p:nvSpPr>
        <p:spPr>
          <a:xfrm>
            <a:off x="0" y="2710464"/>
            <a:ext cx="1945482" cy="97902"/>
          </a:xfrm>
          <a:prstGeom prst="rect">
            <a:avLst/>
          </a:prstGeom>
          <a:solidFill>
            <a:srgbClr val="9C5346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38DF9EDE-92E8-9326-B39B-D7EF7531AEE2}"/>
              </a:ext>
            </a:extLst>
          </p:cNvPr>
          <p:cNvSpPr/>
          <p:nvPr/>
        </p:nvSpPr>
        <p:spPr>
          <a:xfrm>
            <a:off x="0" y="2804750"/>
            <a:ext cx="1471613" cy="64651"/>
          </a:xfrm>
          <a:prstGeom prst="rect">
            <a:avLst/>
          </a:prstGeom>
          <a:solidFill>
            <a:srgbClr val="2DAC71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E438F935-BAAF-8F79-9BFF-2FEC41B27B04}"/>
              </a:ext>
            </a:extLst>
          </p:cNvPr>
          <p:cNvSpPr/>
          <p:nvPr/>
        </p:nvSpPr>
        <p:spPr>
          <a:xfrm>
            <a:off x="0" y="2868546"/>
            <a:ext cx="1857375" cy="146568"/>
          </a:xfrm>
          <a:prstGeom prst="rect">
            <a:avLst/>
          </a:prstGeom>
          <a:solidFill>
            <a:srgbClr val="0092AA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9D173659-4FD1-1030-D77C-486BD5EAEDBA}"/>
              </a:ext>
            </a:extLst>
          </p:cNvPr>
          <p:cNvSpPr/>
          <p:nvPr/>
        </p:nvSpPr>
        <p:spPr>
          <a:xfrm>
            <a:off x="0" y="3014687"/>
            <a:ext cx="2331244" cy="77079"/>
          </a:xfrm>
          <a:prstGeom prst="rect">
            <a:avLst/>
          </a:prstGeom>
          <a:solidFill>
            <a:srgbClr val="459828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44177984-1671-AF06-DA2D-753C9709090D}"/>
              </a:ext>
            </a:extLst>
          </p:cNvPr>
          <p:cNvSpPr/>
          <p:nvPr/>
        </p:nvSpPr>
        <p:spPr>
          <a:xfrm>
            <a:off x="0" y="3090331"/>
            <a:ext cx="1707356" cy="171981"/>
          </a:xfrm>
          <a:prstGeom prst="rect">
            <a:avLst/>
          </a:prstGeom>
          <a:solidFill>
            <a:srgbClr val="00522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560F35E8-C8A1-F5D8-6055-91F174D34318}"/>
              </a:ext>
            </a:extLst>
          </p:cNvPr>
          <p:cNvSpPr/>
          <p:nvPr/>
        </p:nvSpPr>
        <p:spPr>
          <a:xfrm>
            <a:off x="0" y="3262312"/>
            <a:ext cx="1152525" cy="230982"/>
          </a:xfrm>
          <a:prstGeom prst="rect">
            <a:avLst/>
          </a:prstGeom>
          <a:solidFill>
            <a:srgbClr val="00CAC3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973AE196-7D00-D798-02DF-D9023FDC5BF8}"/>
              </a:ext>
            </a:extLst>
          </p:cNvPr>
          <p:cNvSpPr/>
          <p:nvPr/>
        </p:nvSpPr>
        <p:spPr>
          <a:xfrm>
            <a:off x="-1" y="3493294"/>
            <a:ext cx="933451" cy="88281"/>
          </a:xfrm>
          <a:prstGeom prst="rect">
            <a:avLst/>
          </a:prstGeom>
          <a:solidFill>
            <a:srgbClr val="D8BF9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D2FD062-9CF4-5CC2-8345-A47A9DEC6C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264" y="746857"/>
            <a:ext cx="4845832" cy="839856"/>
          </a:xfrm>
        </p:spPr>
        <p:txBody>
          <a:bodyPr/>
          <a:lstStyle/>
          <a:p>
            <a:r>
              <a:rPr lang="nl-NL" dirty="0"/>
              <a:t>FME (flow) </a:t>
            </a:r>
          </a:p>
        </p:txBody>
      </p:sp>
      <p:sp>
        <p:nvSpPr>
          <p:cNvPr id="6" name="Ondertitel 5">
            <a:extLst>
              <a:ext uri="{FF2B5EF4-FFF2-40B4-BE49-F238E27FC236}">
                <a16:creationId xmlns:a16="http://schemas.microsoft.com/office/drawing/2014/main" id="{998B6496-ECAB-785A-CEC4-D9D0569DB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694" y="1247643"/>
            <a:ext cx="4855600" cy="839856"/>
          </a:xfrm>
        </p:spPr>
        <p:txBody>
          <a:bodyPr/>
          <a:lstStyle/>
          <a:p>
            <a:r>
              <a:rPr lang="nl-NL" dirty="0"/>
              <a:t>Gemeente Hoorn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A024F1FB-6013-06F8-3146-38D179BD8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0264" y="2078489"/>
            <a:ext cx="4855402" cy="647700"/>
          </a:xfrm>
        </p:spPr>
        <p:txBody>
          <a:bodyPr/>
          <a:lstStyle/>
          <a:p>
            <a:r>
              <a:rPr lang="nl-NL" dirty="0"/>
              <a:t>Bert Punt</a:t>
            </a:r>
          </a:p>
          <a:p>
            <a:endParaRPr lang="nl-NL" dirty="0"/>
          </a:p>
          <a:p>
            <a:r>
              <a:rPr lang="nl-NL" dirty="0"/>
              <a:t>22 september 2026</a:t>
            </a:r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93817D6D-E386-57D4-916F-1BAA2086BEDD}"/>
              </a:ext>
            </a:extLst>
          </p:cNvPr>
          <p:cNvSpPr/>
          <p:nvPr/>
        </p:nvSpPr>
        <p:spPr>
          <a:xfrm>
            <a:off x="0" y="4596265"/>
            <a:ext cx="9144000" cy="547235"/>
          </a:xfrm>
          <a:prstGeom prst="rect">
            <a:avLst/>
          </a:prstGeom>
          <a:gradFill flip="none" rotWithShape="0">
            <a:gsLst>
              <a:gs pos="15000">
                <a:schemeClr val="accent1">
                  <a:lumMod val="0"/>
                  <a:lumOff val="100000"/>
                </a:schemeClr>
              </a:gs>
              <a:gs pos="62000">
                <a:schemeClr val="accent1">
                  <a:alpha val="0"/>
                  <a:lumMod val="0"/>
                </a:schemeClr>
              </a:gs>
            </a:gsLst>
            <a:lin ang="21594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0" name="Afbeelding 29" descr="Afbeelding met clipart, Graphics, tekenfilm, grafische vormgeving&#10;&#10;Door AI gegenereerde inhoud is mogelijk onjuist.">
            <a:extLst>
              <a:ext uri="{FF2B5EF4-FFF2-40B4-BE49-F238E27FC236}">
                <a16:creationId xmlns:a16="http://schemas.microsoft.com/office/drawing/2014/main" id="{9B7ADA8E-13CC-5F4F-E630-EFF0A32A3B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38" y="4664466"/>
            <a:ext cx="978287" cy="42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185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>
            <a:extLst>
              <a:ext uri="{FF2B5EF4-FFF2-40B4-BE49-F238E27FC236}">
                <a16:creationId xmlns:a16="http://schemas.microsoft.com/office/drawing/2014/main" id="{5114FED9-63DD-6C68-0B29-CBC5F4DD2BC3}"/>
              </a:ext>
            </a:extLst>
          </p:cNvPr>
          <p:cNvSpPr txBox="1">
            <a:spLocks/>
          </p:cNvSpPr>
          <p:nvPr/>
        </p:nvSpPr>
        <p:spPr>
          <a:xfrm>
            <a:off x="868852" y="300299"/>
            <a:ext cx="2190978" cy="60000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ts val="2000"/>
              </a:lnSpc>
              <a:spcBef>
                <a:spcPct val="0"/>
              </a:spcBef>
              <a:buNone/>
              <a:defRPr sz="2000" b="1" kern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Wie is Bert Punt</a:t>
            </a:r>
          </a:p>
        </p:txBody>
      </p:sp>
      <p:sp>
        <p:nvSpPr>
          <p:cNvPr id="23" name="Tijdelijke aanduiding voor inhoud 2">
            <a:extLst>
              <a:ext uri="{FF2B5EF4-FFF2-40B4-BE49-F238E27FC236}">
                <a16:creationId xmlns:a16="http://schemas.microsoft.com/office/drawing/2014/main" id="{95C6092E-E12E-58AB-1B5D-0C21EE0E8A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8852" y="1440000"/>
            <a:ext cx="2435947" cy="3103200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nl-NL" dirty="0"/>
              <a:t>30 jaar in de landmeten/GEO</a:t>
            </a:r>
          </a:p>
          <a:p>
            <a:pPr>
              <a:spcAft>
                <a:spcPts val="600"/>
              </a:spcAft>
            </a:pPr>
            <a:endParaRPr lang="nl-NL" dirty="0"/>
          </a:p>
          <a:p>
            <a:pPr>
              <a:spcAft>
                <a:spcPts val="600"/>
              </a:spcAft>
            </a:pPr>
            <a:r>
              <a:rPr lang="nl-NL" dirty="0"/>
              <a:t>4 jaar bij Fugro-</a:t>
            </a:r>
            <a:r>
              <a:rPr lang="nl-NL" dirty="0" err="1"/>
              <a:t>Inpark</a:t>
            </a:r>
            <a:endParaRPr lang="nl-NL" dirty="0"/>
          </a:p>
          <a:p>
            <a:pPr>
              <a:spcAft>
                <a:spcPts val="600"/>
              </a:spcAft>
            </a:pPr>
            <a:r>
              <a:rPr lang="nl-NL" dirty="0"/>
              <a:t>25 jaar bij de gemeente Hoorn</a:t>
            </a:r>
          </a:p>
          <a:p>
            <a:pPr>
              <a:spcAft>
                <a:spcPts val="600"/>
              </a:spcAft>
            </a:pPr>
            <a:endParaRPr lang="nl-NL" dirty="0"/>
          </a:p>
          <a:p>
            <a:pPr>
              <a:spcAft>
                <a:spcPts val="600"/>
              </a:spcAft>
            </a:pPr>
            <a:r>
              <a:rPr lang="nl-NL" b="1" dirty="0"/>
              <a:t>Team gegevensmanagement</a:t>
            </a:r>
          </a:p>
          <a:p>
            <a:pPr>
              <a:spcAft>
                <a:spcPts val="600"/>
              </a:spcAft>
            </a:pPr>
            <a:r>
              <a:rPr lang="nl-NL" dirty="0"/>
              <a:t>-BAG </a:t>
            </a:r>
          </a:p>
          <a:p>
            <a:pPr>
              <a:spcAft>
                <a:spcPts val="600"/>
              </a:spcAft>
            </a:pPr>
            <a:r>
              <a:rPr lang="nl-NL" dirty="0"/>
              <a:t>-BGT</a:t>
            </a:r>
          </a:p>
          <a:p>
            <a:pPr>
              <a:spcAft>
                <a:spcPts val="600"/>
              </a:spcAft>
            </a:pPr>
            <a:r>
              <a:rPr lang="nl-NL" dirty="0"/>
              <a:t>-WKPB</a:t>
            </a:r>
          </a:p>
          <a:p>
            <a:pPr>
              <a:spcAft>
                <a:spcPts val="600"/>
              </a:spcAft>
            </a:pPr>
            <a:r>
              <a:rPr lang="nl-NL" dirty="0"/>
              <a:t>-WOZ</a:t>
            </a:r>
          </a:p>
          <a:p>
            <a:pPr>
              <a:spcAft>
                <a:spcPts val="600"/>
              </a:spcAft>
            </a:pPr>
            <a:r>
              <a:rPr lang="nl-NL" dirty="0"/>
              <a:t>-DIV</a:t>
            </a:r>
          </a:p>
          <a:p>
            <a:pPr>
              <a:spcAft>
                <a:spcPts val="600"/>
              </a:spcAft>
            </a:pPr>
            <a:endParaRPr lang="nl-NL" dirty="0"/>
          </a:p>
          <a:p>
            <a:pPr>
              <a:spcAft>
                <a:spcPts val="600"/>
              </a:spcAft>
            </a:pPr>
            <a:endParaRPr lang="nl-NL" dirty="0"/>
          </a:p>
          <a:p>
            <a:pPr>
              <a:spcAft>
                <a:spcPts val="600"/>
              </a:spcAft>
            </a:pPr>
            <a:endParaRPr lang="nl-NL" dirty="0"/>
          </a:p>
          <a:p>
            <a:pPr>
              <a:spcAft>
                <a:spcPts val="600"/>
              </a:spcAft>
            </a:pPr>
            <a:endParaRPr lang="nl-NL" dirty="0"/>
          </a:p>
          <a:p>
            <a:pPr>
              <a:spcAft>
                <a:spcPts val="600"/>
              </a:spcAft>
            </a:pPr>
            <a:endParaRPr lang="nl-NL" dirty="0"/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A5918979-7409-763D-4028-5C12E660D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5" y="421773"/>
            <a:ext cx="1654894" cy="1800202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3485995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BAE9EE-7E27-F0A3-783A-EFA0B5196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doen we met FME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7CE9D1-4FAF-E0B4-EEF2-4ED1E1504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43" y="909498"/>
            <a:ext cx="2596457" cy="520079"/>
          </a:xfrm>
        </p:spPr>
        <p:txBody>
          <a:bodyPr/>
          <a:lstStyle/>
          <a:p>
            <a:r>
              <a:rPr lang="nl-NL" dirty="0"/>
              <a:t>Data opschonen / bulk muteren / data transporteren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6B3A28C2-51BD-5179-7EF1-0063BFF9F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43" y="1429577"/>
            <a:ext cx="1815091" cy="1741346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E49ADCE5-89A9-9D4E-FE04-D6B8FFB47249}"/>
              </a:ext>
            </a:extLst>
          </p:cNvPr>
          <p:cNvSpPr txBox="1"/>
          <p:nvPr/>
        </p:nvSpPr>
        <p:spPr>
          <a:xfrm flipH="1">
            <a:off x="3747601" y="911796"/>
            <a:ext cx="1648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GIS analyses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A467B58E-0E8F-7C9B-2392-CF0DAC4CA4FE}"/>
              </a:ext>
            </a:extLst>
          </p:cNvPr>
          <p:cNvSpPr txBox="1"/>
          <p:nvPr/>
        </p:nvSpPr>
        <p:spPr>
          <a:xfrm>
            <a:off x="6102877" y="884975"/>
            <a:ext cx="1925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/>
              <a:t>Proces ondersteuning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345D8F85-1FEC-1421-44A0-5CC19D125B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2740">
            <a:off x="868854" y="3006674"/>
            <a:ext cx="1902933" cy="933298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8E1E48BD-8DC5-BEBE-0FED-5628416C9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5600" y="1429576"/>
            <a:ext cx="2903208" cy="1611526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E5EB7AB9-CFB0-76B7-E2B7-C3B500D402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2621" y="1402126"/>
            <a:ext cx="2416457" cy="1667997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BE31A8E8-DA2B-E603-8D38-D0C5FE1C26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17529">
            <a:off x="7145681" y="2950419"/>
            <a:ext cx="1356615" cy="841604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0C423D83-AF75-1390-1DE4-A70A7B3B0C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3429" y="4034221"/>
            <a:ext cx="2919594" cy="75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260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1CDA5B15-5ABD-0B11-DECD-A50752E17946}"/>
              </a:ext>
            </a:extLst>
          </p:cNvPr>
          <p:cNvSpPr/>
          <p:nvPr/>
        </p:nvSpPr>
        <p:spPr>
          <a:xfrm>
            <a:off x="5261012" y="771550"/>
            <a:ext cx="2445110" cy="205433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418144E9-B553-9CDD-91AA-36CE30C4B27F}"/>
              </a:ext>
            </a:extLst>
          </p:cNvPr>
          <p:cNvSpPr/>
          <p:nvPr/>
        </p:nvSpPr>
        <p:spPr>
          <a:xfrm>
            <a:off x="2373355" y="771550"/>
            <a:ext cx="2558686" cy="205433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9F3174DE-6D8E-9D9F-3F3D-04DE22485FFC}"/>
              </a:ext>
            </a:extLst>
          </p:cNvPr>
          <p:cNvSpPr/>
          <p:nvPr/>
        </p:nvSpPr>
        <p:spPr>
          <a:xfrm>
            <a:off x="539552" y="843558"/>
            <a:ext cx="1584176" cy="19442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0287F61-22BD-81FF-2C15-3B9D94CA2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469" y="953751"/>
            <a:ext cx="2100790" cy="1541656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FE35C6B-AAD9-CB0D-ABF7-3389A9297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987033"/>
            <a:ext cx="2254337" cy="153721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6BDE2FB-207B-23B1-886F-88EFDA194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854" y="284973"/>
            <a:ext cx="7170451" cy="297794"/>
          </a:xfrm>
        </p:spPr>
        <p:txBody>
          <a:bodyPr/>
          <a:lstStyle/>
          <a:p>
            <a:r>
              <a:rPr lang="nl-NL"/>
              <a:t>Positie FME Flow</a:t>
            </a:r>
            <a:endParaRPr lang="nl-NL" dirty="0"/>
          </a:p>
        </p:txBody>
      </p:sp>
      <p:pic>
        <p:nvPicPr>
          <p:cNvPr id="1036" name="Picture 12" descr="Cad file - Free files and folders icons">
            <a:extLst>
              <a:ext uri="{FF2B5EF4-FFF2-40B4-BE49-F238E27FC236}">
                <a16:creationId xmlns:a16="http://schemas.microsoft.com/office/drawing/2014/main" id="{BB3D81A4-7CCA-7502-53DE-5A710FE8D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79" y="959934"/>
            <a:ext cx="494184" cy="49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Xls file - Free files and folders icons">
            <a:extLst>
              <a:ext uri="{FF2B5EF4-FFF2-40B4-BE49-F238E27FC236}">
                <a16:creationId xmlns:a16="http://schemas.microsoft.com/office/drawing/2014/main" id="{E6259C30-7038-E3E7-011D-4395B4560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572" y="1142767"/>
            <a:ext cx="494184" cy="49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ijl: rechts 4">
            <a:extLst>
              <a:ext uri="{FF2B5EF4-FFF2-40B4-BE49-F238E27FC236}">
                <a16:creationId xmlns:a16="http://schemas.microsoft.com/office/drawing/2014/main" id="{F9346FED-F0BA-E773-F087-9A7482ACAD48}"/>
              </a:ext>
            </a:extLst>
          </p:cNvPr>
          <p:cNvSpPr/>
          <p:nvPr/>
        </p:nvSpPr>
        <p:spPr>
          <a:xfrm>
            <a:off x="1902840" y="1583222"/>
            <a:ext cx="576064" cy="3404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Pijl: rechts 5">
            <a:extLst>
              <a:ext uri="{FF2B5EF4-FFF2-40B4-BE49-F238E27FC236}">
                <a16:creationId xmlns:a16="http://schemas.microsoft.com/office/drawing/2014/main" id="{46C57719-C8F1-B988-35B3-8F4FC27C34E3}"/>
              </a:ext>
            </a:extLst>
          </p:cNvPr>
          <p:cNvSpPr/>
          <p:nvPr/>
        </p:nvSpPr>
        <p:spPr>
          <a:xfrm>
            <a:off x="4775123" y="1616803"/>
            <a:ext cx="576064" cy="3404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46" name="Picture 22" descr="3D Basisvoorziening (OGC API)">
            <a:extLst>
              <a:ext uri="{FF2B5EF4-FFF2-40B4-BE49-F238E27FC236}">
                <a16:creationId xmlns:a16="http://schemas.microsoft.com/office/drawing/2014/main" id="{324D8105-2392-EC32-CCFB-06FFF8AC4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263" y="3292172"/>
            <a:ext cx="1152128" cy="60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Open Geospatial Consortium Services | Geological Survey of Italy Portal">
            <a:extLst>
              <a:ext uri="{FF2B5EF4-FFF2-40B4-BE49-F238E27FC236}">
                <a16:creationId xmlns:a16="http://schemas.microsoft.com/office/drawing/2014/main" id="{1F6FDF51-0145-BCF2-681A-9DBFFB18B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263" y="3965815"/>
            <a:ext cx="961216" cy="24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Open Geospatial Consortium Services | Geological Survey of Italy Portal">
            <a:extLst>
              <a:ext uri="{FF2B5EF4-FFF2-40B4-BE49-F238E27FC236}">
                <a16:creationId xmlns:a16="http://schemas.microsoft.com/office/drawing/2014/main" id="{74DFC067-4596-9E4A-F646-728E0B11E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263" y="4241518"/>
            <a:ext cx="961216" cy="24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ijl: rechts 7">
            <a:extLst>
              <a:ext uri="{FF2B5EF4-FFF2-40B4-BE49-F238E27FC236}">
                <a16:creationId xmlns:a16="http://schemas.microsoft.com/office/drawing/2014/main" id="{B82E6E36-BB0D-FFE9-D2EE-974201AFE482}"/>
              </a:ext>
            </a:extLst>
          </p:cNvPr>
          <p:cNvSpPr/>
          <p:nvPr/>
        </p:nvSpPr>
        <p:spPr>
          <a:xfrm>
            <a:off x="4731540" y="3614292"/>
            <a:ext cx="633906" cy="3404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26" name="Picture 2" descr="Corso Web-GIS Core">
            <a:extLst>
              <a:ext uri="{FF2B5EF4-FFF2-40B4-BE49-F238E27FC236}">
                <a16:creationId xmlns:a16="http://schemas.microsoft.com/office/drawing/2014/main" id="{0ACF3662-8A2E-6BC5-9CD0-E54155181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207560"/>
            <a:ext cx="704844" cy="40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at Is an API? Definition, Meaning and Examples | Glossary">
            <a:extLst>
              <a:ext uri="{FF2B5EF4-FFF2-40B4-BE49-F238E27FC236}">
                <a16:creationId xmlns:a16="http://schemas.microsoft.com/office/drawing/2014/main" id="{2ABECA41-5F2A-CBA5-0A9B-B03C9F176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901" y="2016507"/>
            <a:ext cx="774524" cy="43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Oracle Icon - Iconshock">
            <a:extLst>
              <a:ext uri="{FF2B5EF4-FFF2-40B4-BE49-F238E27FC236}">
                <a16:creationId xmlns:a16="http://schemas.microsoft.com/office/drawing/2014/main" id="{12D18C68-C372-C2D4-F4D2-47B7E52EF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70" y="2014118"/>
            <a:ext cx="600002" cy="60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8FDD2BBD-B95C-8414-DE59-9AE7256B696D}"/>
              </a:ext>
            </a:extLst>
          </p:cNvPr>
          <p:cNvSpPr txBox="1"/>
          <p:nvPr/>
        </p:nvSpPr>
        <p:spPr>
          <a:xfrm>
            <a:off x="949125" y="2766094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Data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99142B20-B857-0B34-2065-CA669F807BBD}"/>
              </a:ext>
            </a:extLst>
          </p:cNvPr>
          <p:cNvSpPr txBox="1"/>
          <p:nvPr/>
        </p:nvSpPr>
        <p:spPr>
          <a:xfrm>
            <a:off x="2627975" y="2787774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Omzetten/opslaan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F8E41A91-8C04-C8F6-5837-D38F3F86480C}"/>
              </a:ext>
            </a:extLst>
          </p:cNvPr>
          <p:cNvSpPr txBox="1"/>
          <p:nvPr/>
        </p:nvSpPr>
        <p:spPr>
          <a:xfrm>
            <a:off x="5981454" y="2766094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Services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F7A7796A-E35E-4238-F459-9B2DD11645EA}"/>
              </a:ext>
            </a:extLst>
          </p:cNvPr>
          <p:cNvSpPr txBox="1"/>
          <p:nvPr/>
        </p:nvSpPr>
        <p:spPr>
          <a:xfrm>
            <a:off x="2945752" y="4449819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Externe services</a:t>
            </a:r>
          </a:p>
        </p:txBody>
      </p:sp>
      <p:sp>
        <p:nvSpPr>
          <p:cNvPr id="9" name="Wolk 8">
            <a:extLst>
              <a:ext uri="{FF2B5EF4-FFF2-40B4-BE49-F238E27FC236}">
                <a16:creationId xmlns:a16="http://schemas.microsoft.com/office/drawing/2014/main" id="{64A6A833-2F4E-92FB-AE0D-D65648864FA6}"/>
              </a:ext>
            </a:extLst>
          </p:cNvPr>
          <p:cNvSpPr/>
          <p:nvPr/>
        </p:nvSpPr>
        <p:spPr>
          <a:xfrm>
            <a:off x="5580112" y="3363838"/>
            <a:ext cx="2126010" cy="1522793"/>
          </a:xfrm>
          <a:prstGeom prst="cloud">
            <a:avLst/>
          </a:prstGeom>
          <a:blipFill>
            <a:blip r:embed="rId1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7638657F-4AC2-03CB-EC6B-B823F51DFB55}"/>
              </a:ext>
            </a:extLst>
          </p:cNvPr>
          <p:cNvSpPr txBox="1"/>
          <p:nvPr/>
        </p:nvSpPr>
        <p:spPr>
          <a:xfrm>
            <a:off x="6916951" y="4646667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Kaartviewer</a:t>
            </a:r>
          </a:p>
        </p:txBody>
      </p:sp>
      <p:sp>
        <p:nvSpPr>
          <p:cNvPr id="7" name="Pijl: links/rechts 6">
            <a:extLst>
              <a:ext uri="{FF2B5EF4-FFF2-40B4-BE49-F238E27FC236}">
                <a16:creationId xmlns:a16="http://schemas.microsoft.com/office/drawing/2014/main" id="{F04566ED-3107-C3FB-E543-418B56D36B58}"/>
              </a:ext>
            </a:extLst>
          </p:cNvPr>
          <p:cNvSpPr/>
          <p:nvPr/>
        </p:nvSpPr>
        <p:spPr>
          <a:xfrm>
            <a:off x="4050604" y="2200447"/>
            <a:ext cx="936104" cy="356623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Pijl: omhoog/omlaag 2">
            <a:extLst>
              <a:ext uri="{FF2B5EF4-FFF2-40B4-BE49-F238E27FC236}">
                <a16:creationId xmlns:a16="http://schemas.microsoft.com/office/drawing/2014/main" id="{C984D716-6DF3-7171-8283-AB87A50503C3}"/>
              </a:ext>
            </a:extLst>
          </p:cNvPr>
          <p:cNvSpPr/>
          <p:nvPr/>
        </p:nvSpPr>
        <p:spPr>
          <a:xfrm>
            <a:off x="6979370" y="2600885"/>
            <a:ext cx="354599" cy="716631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2596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35802E-6 L -0.11215 0.12531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8" y="6265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2.22222E-6 L -0.1125 0.11759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2" y="5864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85185E-6 L -0.0566 -0.2987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0" y="-14938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L -0.15208 -0.24969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04" y="-12469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35802E-6 L -0.11215 0.12531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8" y="6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2" grpId="0" animBg="1"/>
      <p:bldP spid="12" grpId="1" animBg="1"/>
      <p:bldP spid="11" grpId="0" animBg="1"/>
      <p:bldP spid="5" grpId="0" animBg="1"/>
      <p:bldP spid="5" grpId="1" animBg="1"/>
      <p:bldP spid="6" grpId="0" animBg="1"/>
      <p:bldP spid="6" grpId="1" animBg="1"/>
      <p:bldP spid="8" grpId="0" animBg="1"/>
      <p:bldP spid="8" grpId="1" animBg="1"/>
      <p:bldP spid="13" grpId="0"/>
      <p:bldP spid="14" grpId="0"/>
      <p:bldP spid="14" grpId="1"/>
      <p:bldP spid="16" grpId="0"/>
      <p:bldP spid="16" grpId="1"/>
      <p:bldP spid="18" grpId="0"/>
      <p:bldP spid="18" grpId="1"/>
      <p:bldP spid="9" grpId="0" animBg="1"/>
      <p:bldP spid="9" grpId="1" animBg="1"/>
      <p:bldP spid="17" grpId="0"/>
      <p:bldP spid="17" grpId="1"/>
      <p:bldP spid="7" grpId="0" animBg="1"/>
      <p:bldP spid="3" grpId="0" animBg="1"/>
      <p:bldP spid="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A8FC95-32D0-FF32-D4E7-3D58B5E7D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FME Flow starten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0A6A78-789F-D233-A1FA-F79D516DA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071" y="987574"/>
            <a:ext cx="7175248" cy="3240360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523875" lvl="2" indent="-342900">
              <a:buFont typeface="+mj-lt"/>
              <a:buAutoNum type="arabicPeriod"/>
            </a:pPr>
            <a:r>
              <a:rPr lang="nl-NL" sz="1100" dirty="0"/>
              <a:t>Doorstart menu </a:t>
            </a:r>
            <a:r>
              <a:rPr lang="nl-NL" sz="1100" i="1" dirty="0"/>
              <a:t>(</a:t>
            </a:r>
            <a:r>
              <a:rPr lang="nl-NL" sz="1100" i="1" dirty="0" err="1"/>
              <a:t>url</a:t>
            </a:r>
            <a:r>
              <a:rPr lang="nl-NL" sz="1100" i="1" dirty="0"/>
              <a:t>)</a:t>
            </a:r>
          </a:p>
          <a:p>
            <a:pPr marL="523875" lvl="2" indent="-342900">
              <a:buFont typeface="+mj-lt"/>
              <a:buAutoNum type="arabicPeriod"/>
            </a:pPr>
            <a:endParaRPr lang="nl-NL" sz="1100" dirty="0"/>
          </a:p>
          <a:p>
            <a:pPr marL="523875" lvl="2" indent="-342900">
              <a:buFont typeface="+mj-lt"/>
              <a:buAutoNum type="arabicPeriod"/>
            </a:pPr>
            <a:r>
              <a:rPr lang="nl-NL" sz="1100" dirty="0"/>
              <a:t>In het formulier /</a:t>
            </a:r>
          </a:p>
          <a:p>
            <a:pPr lvl="2" indent="0">
              <a:buNone/>
            </a:pPr>
            <a:r>
              <a:rPr lang="nl-NL" sz="1100" dirty="0"/>
              <a:t>	webpagina</a:t>
            </a:r>
          </a:p>
          <a:p>
            <a:pPr lvl="2" indent="0">
              <a:buNone/>
            </a:pPr>
            <a:r>
              <a:rPr lang="nl-NL" sz="1100" i="1"/>
              <a:t>         (</a:t>
            </a:r>
            <a:r>
              <a:rPr lang="nl-NL" sz="1100" i="1" dirty="0" err="1"/>
              <a:t>url</a:t>
            </a:r>
            <a:r>
              <a:rPr lang="nl-NL" sz="1100" i="1" dirty="0"/>
              <a:t> met variabele)</a:t>
            </a:r>
          </a:p>
          <a:p>
            <a:pPr lvl="2" indent="0">
              <a:buNone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523875" lvl="2" indent="-342900">
              <a:buFont typeface="+mj-lt"/>
              <a:buAutoNum type="arabicPeriod" startAt="3"/>
            </a:pPr>
            <a:r>
              <a:rPr lang="nl-NL" sz="1100" dirty="0"/>
              <a:t>Mutatie start een fme script </a:t>
            </a:r>
            <a:r>
              <a:rPr lang="nl-NL" sz="1100" i="1" dirty="0"/>
              <a:t>(</a:t>
            </a:r>
            <a:r>
              <a:rPr lang="nl-NL" sz="1100" i="1" dirty="0" err="1"/>
              <a:t>php</a:t>
            </a:r>
            <a:r>
              <a:rPr lang="nl-NL" sz="1100" i="1" dirty="0"/>
              <a:t> script)</a:t>
            </a:r>
          </a:p>
          <a:p>
            <a:pPr marL="523875" lvl="2" indent="-342900">
              <a:buFont typeface="+mj-lt"/>
              <a:buAutoNum type="arabicPeriod" startAt="3"/>
            </a:pPr>
            <a:endParaRPr lang="nl-NL" sz="1100" i="1" dirty="0"/>
          </a:p>
          <a:p>
            <a:pPr marL="523875" lvl="2" indent="-342900">
              <a:buFont typeface="+mj-lt"/>
              <a:buAutoNum type="arabicPeriod" startAt="3"/>
            </a:pPr>
            <a:endParaRPr lang="nl-NL" sz="1100" i="1" dirty="0"/>
          </a:p>
          <a:p>
            <a:pPr marL="523875" lvl="2" indent="-342900">
              <a:buFont typeface="+mj-lt"/>
              <a:buAutoNum type="arabicPeriod" startAt="3"/>
            </a:pPr>
            <a:endParaRPr lang="nl-NL" sz="1100" i="1" dirty="0"/>
          </a:p>
          <a:p>
            <a:pPr marL="523875" lvl="2" indent="-342900">
              <a:buFont typeface="+mj-lt"/>
              <a:buAutoNum type="arabicPeriod" startAt="3"/>
            </a:pPr>
            <a:endParaRPr lang="nl-NL" sz="1100" i="1" dirty="0"/>
          </a:p>
          <a:p>
            <a:pPr marL="523875" lvl="2" indent="-342900">
              <a:buFont typeface="+mj-lt"/>
              <a:buAutoNum type="arabicPeriod" startAt="3"/>
            </a:pPr>
            <a:r>
              <a:rPr lang="nl-NL" sz="1100" dirty="0"/>
              <a:t>FME flow script</a:t>
            </a:r>
          </a:p>
          <a:p>
            <a:pPr marL="342900" indent="-342900">
              <a:buFont typeface="+mj-lt"/>
              <a:buAutoNum type="arabicPeriod"/>
            </a:pPr>
            <a:endParaRPr lang="nl-NL" sz="1100" dirty="0"/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887C8C62-FBAB-ECD9-8DA4-CEB5FB9AB0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92" b="10217"/>
          <a:stretch>
            <a:fillRect/>
          </a:stretch>
        </p:blipFill>
        <p:spPr>
          <a:xfrm>
            <a:off x="1109681" y="2955663"/>
            <a:ext cx="4312843" cy="36004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F9EEC677-B735-D089-8223-DA4AA3FBD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984" y="1773919"/>
            <a:ext cx="3384376" cy="656364"/>
          </a:xfrm>
          <a:prstGeom prst="rect">
            <a:avLst/>
          </a:prstGeom>
        </p:spPr>
      </p:pic>
      <p:pic>
        <p:nvPicPr>
          <p:cNvPr id="11" name="Afbeelding 10" descr="Doorstart menu">
            <a:extLst>
              <a:ext uri="{FF2B5EF4-FFF2-40B4-BE49-F238E27FC236}">
                <a16:creationId xmlns:a16="http://schemas.microsoft.com/office/drawing/2014/main" id="{479C2D6C-06B3-0F3E-2B53-A5A888A98A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4984" y="1394754"/>
            <a:ext cx="3384376" cy="20294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B3E9CB6-51F7-0575-62A5-6AFEBECEB7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17529">
            <a:off x="5530119" y="1853506"/>
            <a:ext cx="2004579" cy="1243582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EC2397B2-B3E7-48FB-77F5-E837B54713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2633" y="3499130"/>
            <a:ext cx="4450524" cy="131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108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987ACC-DDE8-CFEC-8F41-0170B1D8D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854" y="284973"/>
            <a:ext cx="7170451" cy="600002"/>
          </a:xfrm>
        </p:spPr>
        <p:txBody>
          <a:bodyPr anchor="t">
            <a:normAutofit/>
          </a:bodyPr>
          <a:lstStyle/>
          <a:p>
            <a:r>
              <a:rPr lang="nl-NL"/>
              <a:t>De praktijk</a:t>
            </a:r>
          </a:p>
        </p:txBody>
      </p:sp>
      <p:pic>
        <p:nvPicPr>
          <p:cNvPr id="7" name="Afbeelding 6" descr="Afbeelding met kleding, persoon, overdekt, Cursus&#10;&#10;Door AI gegenereerde inhoud is mogelijk onjuist.">
            <a:extLst>
              <a:ext uri="{FF2B5EF4-FFF2-40B4-BE49-F238E27FC236}">
                <a16:creationId xmlns:a16="http://schemas.microsoft.com/office/drawing/2014/main" id="{37E649AF-270F-3752-61E3-B129B8AF9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" b="8879"/>
          <a:stretch>
            <a:fillRect/>
          </a:stretch>
        </p:blipFill>
        <p:spPr>
          <a:xfrm>
            <a:off x="868854" y="987574"/>
            <a:ext cx="3142800" cy="2952328"/>
          </a:xfrm>
          <a:prstGeom prst="rect">
            <a:avLst/>
          </a:prstGeom>
          <a:noFill/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10582D-26EB-7F1F-5F5F-75708011E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69262" y="1059582"/>
            <a:ext cx="3456384" cy="2448272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nl-NL" dirty="0"/>
              <a:t>FME Flow</a:t>
            </a:r>
          </a:p>
          <a:p>
            <a:pPr marL="523875" lvl="2" indent="-342900">
              <a:spcAft>
                <a:spcPts val="600"/>
              </a:spcAft>
              <a:buFont typeface="+mj-lt"/>
              <a:buAutoNum type="arabicPeriod"/>
            </a:pPr>
            <a:r>
              <a:rPr lang="nl-NL" dirty="0"/>
              <a:t>Nationaal Parkeer Register (doorstart naar)</a:t>
            </a:r>
          </a:p>
          <a:p>
            <a:pPr marL="523875" lvl="2" indent="-342900">
              <a:spcAft>
                <a:spcPts val="600"/>
              </a:spcAft>
              <a:buFont typeface="+mj-lt"/>
              <a:buAutoNum type="arabicPeriod"/>
            </a:pPr>
            <a:r>
              <a:rPr lang="nl-NL" dirty="0"/>
              <a:t>Markt beheer / Duurzaam (tekenen)</a:t>
            </a:r>
          </a:p>
          <a:p>
            <a:pPr marL="523875" lvl="2" indent="-342900">
              <a:spcAft>
                <a:spcPts val="600"/>
              </a:spcAft>
              <a:buFont typeface="+mj-lt"/>
              <a:buAutoNum type="arabicPeriod"/>
            </a:pPr>
            <a:r>
              <a:rPr lang="nl-NL" dirty="0"/>
              <a:t>BAG-WOZ (inventarisatierapport)</a:t>
            </a:r>
          </a:p>
          <a:p>
            <a:pPr marL="523875" lvl="2" indent="-342900">
              <a:spcAft>
                <a:spcPts val="600"/>
              </a:spcAft>
              <a:buFont typeface="+mj-lt"/>
              <a:buAutoNum type="arabicPeriod"/>
            </a:pPr>
            <a:r>
              <a:rPr lang="nl-NL" dirty="0"/>
              <a:t>Inventarisatie (route naar)</a:t>
            </a:r>
          </a:p>
          <a:p>
            <a:pPr marL="523875" lvl="2" indent="-342900">
              <a:spcAft>
                <a:spcPts val="600"/>
              </a:spcAft>
              <a:buFont typeface="+mj-lt"/>
              <a:buAutoNum type="arabicPeriod"/>
            </a:pPr>
            <a:r>
              <a:rPr lang="nl-NL" dirty="0"/>
              <a:t>Een fme-toetje</a:t>
            </a:r>
          </a:p>
          <a:p>
            <a:pPr marL="523875" lvl="2" indent="-342900">
              <a:spcAft>
                <a:spcPts val="600"/>
              </a:spcAft>
              <a:buFont typeface="+mj-lt"/>
              <a:buAutoNum type="arabicPeriod"/>
            </a:pPr>
            <a:endParaRPr lang="nl-NL" dirty="0"/>
          </a:p>
          <a:p>
            <a:pPr>
              <a:spcAft>
                <a:spcPts val="600"/>
              </a:spcAft>
            </a:pPr>
            <a:endParaRPr lang="nl-NL" dirty="0"/>
          </a:p>
        </p:txBody>
      </p:sp>
      <p:pic>
        <p:nvPicPr>
          <p:cNvPr id="6" name="Afbeelding 5" descr="Afbeelding met nagerecht, voedsel, ijsje, ijsdessert&#10;&#10;Door AI gegenereerde inhoud is mogelijk onjuist.">
            <a:extLst>
              <a:ext uri="{FF2B5EF4-FFF2-40B4-BE49-F238E27FC236}">
                <a16:creationId xmlns:a16="http://schemas.microsoft.com/office/drawing/2014/main" id="{AF1B7455-F305-0796-08F7-2403BEF53E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4" t="5263" b="5263"/>
          <a:stretch>
            <a:fillRect/>
          </a:stretch>
        </p:blipFill>
        <p:spPr>
          <a:xfrm>
            <a:off x="6979002" y="2571750"/>
            <a:ext cx="1296144" cy="122413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8422164"/>
      </p:ext>
    </p:extLst>
  </p:cSld>
  <p:clrMapOvr>
    <a:masterClrMapping/>
  </p:clrMapOvr>
</p:sld>
</file>

<file path=ppt/theme/theme1.xml><?xml version="1.0" encoding="utf-8"?>
<a:theme xmlns:a="http://schemas.openxmlformats.org/drawingml/2006/main" name="Hoorn">
  <a:themeElements>
    <a:clrScheme name="Hoorn online">
      <a:dk1>
        <a:sysClr val="windowText" lastClr="000000"/>
      </a:dk1>
      <a:lt1>
        <a:sysClr val="window" lastClr="FFFFFF"/>
      </a:lt1>
      <a:dk2>
        <a:srgbClr val="B2B2B2"/>
      </a:dk2>
      <a:lt2>
        <a:srgbClr val="DA963D"/>
      </a:lt2>
      <a:accent1>
        <a:srgbClr val="FFC107"/>
      </a:accent1>
      <a:accent2>
        <a:srgbClr val="9DD916"/>
      </a:accent2>
      <a:accent3>
        <a:srgbClr val="03ADF9"/>
      </a:accent3>
      <a:accent4>
        <a:srgbClr val="D52D4B"/>
      </a:accent4>
      <a:accent5>
        <a:srgbClr val="53B93C"/>
      </a:accent5>
      <a:accent6>
        <a:srgbClr val="D8BF9E"/>
      </a:accent6>
      <a:hlink>
        <a:srgbClr val="266EA1"/>
      </a:hlink>
      <a:folHlink>
        <a:srgbClr val="266EA1"/>
      </a:folHlink>
    </a:clrScheme>
    <a:fontScheme name="Hoor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5" id="{4A04FB8A-0D55-47F4-AC1E-509CE7585FEC}" vid="{7C7C84FF-E1F4-47D5-B592-C9B3873CD916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C99AC4D7C73048B86767617F04EE9B" ma:contentTypeVersion="20" ma:contentTypeDescription="Een nieuw document maken." ma:contentTypeScope="" ma:versionID="6f566ca66efa2ebd16d28f07e3badcc8">
  <xsd:schema xmlns:xsd="http://www.w3.org/2001/XMLSchema" xmlns:xs="http://www.w3.org/2001/XMLSchema" xmlns:p="http://schemas.microsoft.com/office/2006/metadata/properties" xmlns:ns2="b68ddf78-8f35-4354-823e-d0925359c64f" xmlns:ns3="2ad95573-7601-4e6d-8460-39b53ed7d4db" targetNamespace="http://schemas.microsoft.com/office/2006/metadata/properties" ma:root="true" ma:fieldsID="db5942abac2f4ea30b9780479eb6ef79" ns2:_="" ns3:_="">
    <xsd:import namespace="b68ddf78-8f35-4354-823e-d0925359c64f"/>
    <xsd:import namespace="2ad95573-7601-4e6d-8460-39b53ed7d4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Documentversi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8ddf78-8f35-4354-823e-d0925359c6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fdbb80e9-6469-4c00-b1be-839afe9aeb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ocumentversie" ma:index="26" nillable="true" ma:displayName="Documentversie" ma:format="Dropdown" ma:internalName="Documentversie">
      <xsd:simpleType>
        <xsd:restriction base="dms:Text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d95573-7601-4e6d-8460-39b53ed7d4db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715b31c-3ff9-431d-84df-0a168f61a881}" ma:internalName="TaxCatchAll" ma:showField="CatchAllData" ma:web="2ad95573-7601-4e6d-8460-39b53ed7d4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68ddf78-8f35-4354-823e-d0925359c64f">
      <Terms xmlns="http://schemas.microsoft.com/office/infopath/2007/PartnerControls"/>
    </lcf76f155ced4ddcb4097134ff3c332f>
    <TaxCatchAll xmlns="2ad95573-7601-4e6d-8460-39b53ed7d4db" xsi:nil="true"/>
    <Documentversie xmlns="b68ddf78-8f35-4354-823e-d0925359c64f" xsi:nil="true"/>
  </documentManagement>
</p:properties>
</file>

<file path=customXml/itemProps1.xml><?xml version="1.0" encoding="utf-8"?>
<ds:datastoreItem xmlns:ds="http://schemas.openxmlformats.org/officeDocument/2006/customXml" ds:itemID="{9F527DCF-5A6B-4977-A96F-4EEE0092B5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8C92F50-B35C-4F6F-A797-C4CDC0633CD7}"/>
</file>

<file path=customXml/itemProps3.xml><?xml version="1.0" encoding="utf-8"?>
<ds:datastoreItem xmlns:ds="http://schemas.openxmlformats.org/officeDocument/2006/customXml" ds:itemID="{7D3EA1B6-2D90-46EF-AF11-7F784F49871A}">
  <ds:schemaRefs>
    <ds:schemaRef ds:uri="http://purl.org/dc/terms/"/>
    <ds:schemaRef ds:uri="0e5cf334-3afe-4c05-9f71-e2f98e53e84a"/>
    <ds:schemaRef ds:uri="http://www.w3.org/XML/1998/namespac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f0bb5118-79e8-48ab-b521-1e89951989f2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gemeente Hoorn</Template>
  <TotalTime>199</TotalTime>
  <Words>141</Words>
  <Application>Microsoft Office PowerPoint</Application>
  <PresentationFormat>Diavoorstelling (16:9)</PresentationFormat>
  <Paragraphs>57</Paragraphs>
  <Slides>6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9" baseType="lpstr">
      <vt:lpstr>Arial</vt:lpstr>
      <vt:lpstr>Calibri</vt:lpstr>
      <vt:lpstr>Hoorn</vt:lpstr>
      <vt:lpstr>FME (flow) </vt:lpstr>
      <vt:lpstr>PowerPoint-presentatie</vt:lpstr>
      <vt:lpstr>Wat doen we met FME</vt:lpstr>
      <vt:lpstr>Positie FME Flow</vt:lpstr>
      <vt:lpstr>FME Flow starten</vt:lpstr>
      <vt:lpstr>De praktijk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Punt, Bert</dc:creator>
  <cp:lastModifiedBy>Marie-Rosanne van Rietschoten</cp:lastModifiedBy>
  <cp:revision>1</cp:revision>
  <dcterms:created xsi:type="dcterms:W3CDTF">2025-07-31T17:48:40Z</dcterms:created>
  <dcterms:modified xsi:type="dcterms:W3CDTF">2026-09-03T14:43:32Z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0x01010082C99AC4D7C73048B86767617F04EE9B</vt:lpwstr>
  </property>
  <property fmtid="{D5CDD505-2E9C-101B-9397-08002B2CF9AE}" pid="3" name="MediaServiceImageTags">
    <vt:lpwstr/>
  </property>
</Properties>
</file>