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3663" r:id="rId7"/>
  </p:sldMasterIdLst>
  <p:notesMasterIdLst>
    <p:notesMasterId r:id="rId20"/>
  </p:notesMasterIdLst>
  <p:sldIdLst>
    <p:sldId id="265" r:id="rId8"/>
    <p:sldId id="325" r:id="rId9"/>
    <p:sldId id="326" r:id="rId10"/>
    <p:sldId id="327" r:id="rId11"/>
    <p:sldId id="328" r:id="rId12"/>
    <p:sldId id="329" r:id="rId13"/>
    <p:sldId id="330" r:id="rId14"/>
    <p:sldId id="331" r:id="rId15"/>
    <p:sldId id="337" r:id="rId16"/>
    <p:sldId id="333" r:id="rId17"/>
    <p:sldId id="334" r:id="rId18"/>
    <p:sldId id="335" r:id="rId19"/>
  </p:sldIdLst>
  <p:sldSz cx="12192000" cy="6858000"/>
  <p:notesSz cx="6858000" cy="9144000"/>
  <p:custDataLst>
    <p:tags r:id="rId2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4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E0483B-732D-4A14-A4D9-456C243B6A8F}" v="15" dt="2026-09-01T14:54:28.00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51" autoAdjust="0"/>
  </p:normalViewPr>
  <p:slideViewPr>
    <p:cSldViewPr snapToGrid="0">
      <p:cViewPr varScale="1">
        <p:scale>
          <a:sx n="92" d="100"/>
          <a:sy n="92" d="100"/>
        </p:scale>
        <p:origin x="39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0" Type="http://schemas.openxmlformats.org/officeDocument/2006/relationships/notesMaster" Target="notesMasters/notesMaster1.xml"/><Relationship Id="rId16" Type="http://schemas.openxmlformats.org/officeDocument/2006/relationships/slide" Target="slides/slide9.xml"/><Relationship Id="rId24" Type="http://schemas.openxmlformats.org/officeDocument/2006/relationships/theme" Target="theme/theme1.xml"/><Relationship Id="rId6" Type="http://schemas.openxmlformats.org/officeDocument/2006/relationships/slideMaster" Target="slideMasters/slideMaster1.xml"/><Relationship Id="rId11" Type="http://schemas.openxmlformats.org/officeDocument/2006/relationships/slide" Target="slides/slide4.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k van Berkum" userId="c25f682b-6ed6-49b5-ad65-c4359729fc1d" providerId="ADAL" clId="{FE284B0A-0F95-44CB-99A0-7EA63030CDC5}"/>
    <pc:docChg chg="undo custSel mod addSld delSld modSld sldOrd modMainMaster">
      <pc:chgData name="Rik van Berkum" userId="c25f682b-6ed6-49b5-ad65-c4359729fc1d" providerId="ADAL" clId="{FE284B0A-0F95-44CB-99A0-7EA63030CDC5}" dt="2026-09-01T15:39:16.404" v="2225" actId="33475"/>
      <pc:docMkLst>
        <pc:docMk/>
      </pc:docMkLst>
      <pc:sldChg chg="modSp mod modNotesTx">
        <pc:chgData name="Rik van Berkum" userId="c25f682b-6ed6-49b5-ad65-c4359729fc1d" providerId="ADAL" clId="{FE284B0A-0F95-44CB-99A0-7EA63030CDC5}" dt="2026-09-01T07:54:58.990" v="639" actId="20577"/>
        <pc:sldMkLst>
          <pc:docMk/>
          <pc:sldMk cId="1535564147" sldId="265"/>
        </pc:sldMkLst>
        <pc:spChg chg="mod">
          <ac:chgData name="Rik van Berkum" userId="c25f682b-6ed6-49b5-ad65-c4359729fc1d" providerId="ADAL" clId="{FE284B0A-0F95-44CB-99A0-7EA63030CDC5}" dt="2026-08-31T11:56:58.718" v="46" actId="20577"/>
          <ac:spMkLst>
            <pc:docMk/>
            <pc:sldMk cId="1535564147" sldId="265"/>
            <ac:spMk id="2" creationId="{89AA3365-0353-DA9D-39B0-FFB2B8B9341C}"/>
          </ac:spMkLst>
        </pc:spChg>
        <pc:spChg chg="mod">
          <ac:chgData name="Rik van Berkum" userId="c25f682b-6ed6-49b5-ad65-c4359729fc1d" providerId="ADAL" clId="{FE284B0A-0F95-44CB-99A0-7EA63030CDC5}" dt="2026-08-31T12:19:44.091" v="166" actId="20577"/>
          <ac:spMkLst>
            <pc:docMk/>
            <pc:sldMk cId="1535564147" sldId="265"/>
            <ac:spMk id="4" creationId="{7A4ED849-9A9F-95F2-692A-FDE3C46735A2}"/>
          </ac:spMkLst>
        </pc:spChg>
      </pc:sldChg>
      <pc:sldChg chg="del">
        <pc:chgData name="Rik van Berkum" userId="c25f682b-6ed6-49b5-ad65-c4359729fc1d" providerId="ADAL" clId="{FE284B0A-0F95-44CB-99A0-7EA63030CDC5}" dt="2026-08-31T11:58:23.769" v="135" actId="47"/>
        <pc:sldMkLst>
          <pc:docMk/>
          <pc:sldMk cId="3865948420" sldId="320"/>
        </pc:sldMkLst>
      </pc:sldChg>
      <pc:sldChg chg="del">
        <pc:chgData name="Rik van Berkum" userId="c25f682b-6ed6-49b5-ad65-c4359729fc1d" providerId="ADAL" clId="{FE284B0A-0F95-44CB-99A0-7EA63030CDC5}" dt="2026-08-31T11:58:23.769" v="135" actId="47"/>
        <pc:sldMkLst>
          <pc:docMk/>
          <pc:sldMk cId="90220550" sldId="321"/>
        </pc:sldMkLst>
      </pc:sldChg>
      <pc:sldChg chg="del">
        <pc:chgData name="Rik van Berkum" userId="c25f682b-6ed6-49b5-ad65-c4359729fc1d" providerId="ADAL" clId="{FE284B0A-0F95-44CB-99A0-7EA63030CDC5}" dt="2026-08-31T11:58:23.769" v="135" actId="47"/>
        <pc:sldMkLst>
          <pc:docMk/>
          <pc:sldMk cId="4229272711" sldId="324"/>
        </pc:sldMkLst>
      </pc:sldChg>
      <pc:sldChg chg="delSp modSp new mod modNotesTx">
        <pc:chgData name="Rik van Berkum" userId="c25f682b-6ed6-49b5-ad65-c4359729fc1d" providerId="ADAL" clId="{FE284B0A-0F95-44CB-99A0-7EA63030CDC5}" dt="2026-09-01T15:15:52.592" v="2204" actId="20577"/>
        <pc:sldMkLst>
          <pc:docMk/>
          <pc:sldMk cId="870108156" sldId="325"/>
        </pc:sldMkLst>
        <pc:spChg chg="del">
          <ac:chgData name="Rik van Berkum" userId="c25f682b-6ed6-49b5-ad65-c4359729fc1d" providerId="ADAL" clId="{FE284B0A-0F95-44CB-99A0-7EA63030CDC5}" dt="2026-08-31T13:15:15.114" v="489" actId="478"/>
          <ac:spMkLst>
            <pc:docMk/>
            <pc:sldMk cId="870108156" sldId="325"/>
            <ac:spMk id="3" creationId="{BC32BC0F-5982-D89B-B6BA-0A1B6BF1B348}"/>
          </ac:spMkLst>
        </pc:spChg>
        <pc:spChg chg="mod">
          <ac:chgData name="Rik van Berkum" userId="c25f682b-6ed6-49b5-ad65-c4359729fc1d" providerId="ADAL" clId="{FE284B0A-0F95-44CB-99A0-7EA63030CDC5}" dt="2026-09-01T15:15:52.592" v="2204" actId="20577"/>
          <ac:spMkLst>
            <pc:docMk/>
            <pc:sldMk cId="870108156" sldId="325"/>
            <ac:spMk id="5" creationId="{E54ACB02-54F2-E791-7627-A2A3A61DAA81}"/>
          </ac:spMkLst>
        </pc:spChg>
        <pc:spChg chg="mod">
          <ac:chgData name="Rik van Berkum" userId="c25f682b-6ed6-49b5-ad65-c4359729fc1d" providerId="ADAL" clId="{FE284B0A-0F95-44CB-99A0-7EA63030CDC5}" dt="2026-08-31T12:20:11.866" v="172" actId="20577"/>
          <ac:spMkLst>
            <pc:docMk/>
            <pc:sldMk cId="870108156" sldId="325"/>
            <ac:spMk id="6" creationId="{DDCD2232-CC40-CABF-89E8-9199B0AA4DC6}"/>
          </ac:spMkLst>
        </pc:spChg>
      </pc:sldChg>
      <pc:sldChg chg="addSp delSp modSp new mod">
        <pc:chgData name="Rik van Berkum" userId="c25f682b-6ed6-49b5-ad65-c4359729fc1d" providerId="ADAL" clId="{FE284B0A-0F95-44CB-99A0-7EA63030CDC5}" dt="2026-08-31T13:15:20.506" v="490" actId="478"/>
        <pc:sldMkLst>
          <pc:docMk/>
          <pc:sldMk cId="2943166826" sldId="326"/>
        </pc:sldMkLst>
        <pc:spChg chg="del">
          <ac:chgData name="Rik van Berkum" userId="c25f682b-6ed6-49b5-ad65-c4359729fc1d" providerId="ADAL" clId="{FE284B0A-0F95-44CB-99A0-7EA63030CDC5}" dt="2026-08-31T13:15:20.506" v="490" actId="478"/>
          <ac:spMkLst>
            <pc:docMk/>
            <pc:sldMk cId="2943166826" sldId="326"/>
            <ac:spMk id="3" creationId="{EA20263A-E654-890F-6641-104F327A47BE}"/>
          </ac:spMkLst>
        </pc:spChg>
        <pc:spChg chg="mod">
          <ac:chgData name="Rik van Berkum" userId="c25f682b-6ed6-49b5-ad65-c4359729fc1d" providerId="ADAL" clId="{FE284B0A-0F95-44CB-99A0-7EA63030CDC5}" dt="2026-08-31T13:07:16.125" v="443" actId="20577"/>
          <ac:spMkLst>
            <pc:docMk/>
            <pc:sldMk cId="2943166826" sldId="326"/>
            <ac:spMk id="5" creationId="{317A6530-ABA5-D9C1-303A-9C03EF9495F0}"/>
          </ac:spMkLst>
        </pc:spChg>
        <pc:spChg chg="mod">
          <ac:chgData name="Rik van Berkum" userId="c25f682b-6ed6-49b5-ad65-c4359729fc1d" providerId="ADAL" clId="{FE284B0A-0F95-44CB-99A0-7EA63030CDC5}" dt="2026-08-31T12:22:08.327" v="211" actId="20577"/>
          <ac:spMkLst>
            <pc:docMk/>
            <pc:sldMk cId="2943166826" sldId="326"/>
            <ac:spMk id="6" creationId="{7B5C686B-1803-4817-2C5B-119A7AFA3B75}"/>
          </ac:spMkLst>
        </pc:spChg>
        <pc:picChg chg="add mod">
          <ac:chgData name="Rik van Berkum" userId="c25f682b-6ed6-49b5-ad65-c4359729fc1d" providerId="ADAL" clId="{FE284B0A-0F95-44CB-99A0-7EA63030CDC5}" dt="2026-08-31T12:57:30.773" v="318" actId="1440"/>
          <ac:picMkLst>
            <pc:docMk/>
            <pc:sldMk cId="2943166826" sldId="326"/>
            <ac:picMk id="8" creationId="{E4663C79-8C4E-D9C8-83B7-54F47345E81F}"/>
          </ac:picMkLst>
        </pc:picChg>
      </pc:sldChg>
      <pc:sldChg chg="addSp delSp modSp new mod">
        <pc:chgData name="Rik van Berkum" userId="c25f682b-6ed6-49b5-ad65-c4359729fc1d" providerId="ADAL" clId="{FE284B0A-0F95-44CB-99A0-7EA63030CDC5}" dt="2026-09-01T15:02:43.295" v="1775" actId="20577"/>
        <pc:sldMkLst>
          <pc:docMk/>
          <pc:sldMk cId="558861538" sldId="327"/>
        </pc:sldMkLst>
        <pc:spChg chg="del">
          <ac:chgData name="Rik van Berkum" userId="c25f682b-6ed6-49b5-ad65-c4359729fc1d" providerId="ADAL" clId="{FE284B0A-0F95-44CB-99A0-7EA63030CDC5}" dt="2026-08-31T13:15:23.162" v="491" actId="478"/>
          <ac:spMkLst>
            <pc:docMk/>
            <pc:sldMk cId="558861538" sldId="327"/>
            <ac:spMk id="3" creationId="{0FC1638E-DB32-A0AD-E2FB-065638EAC95F}"/>
          </ac:spMkLst>
        </pc:spChg>
        <pc:spChg chg="mod">
          <ac:chgData name="Rik van Berkum" userId="c25f682b-6ed6-49b5-ad65-c4359729fc1d" providerId="ADAL" clId="{FE284B0A-0F95-44CB-99A0-7EA63030CDC5}" dt="2026-09-01T15:02:43.295" v="1775" actId="20577"/>
          <ac:spMkLst>
            <pc:docMk/>
            <pc:sldMk cId="558861538" sldId="327"/>
            <ac:spMk id="5" creationId="{6072DD6E-0CD7-3CD7-1572-9E21E8A76860}"/>
          </ac:spMkLst>
        </pc:spChg>
        <pc:spChg chg="mod">
          <ac:chgData name="Rik van Berkum" userId="c25f682b-6ed6-49b5-ad65-c4359729fc1d" providerId="ADAL" clId="{FE284B0A-0F95-44CB-99A0-7EA63030CDC5}" dt="2026-08-31T13:08:43.313" v="445"/>
          <ac:spMkLst>
            <pc:docMk/>
            <pc:sldMk cId="558861538" sldId="327"/>
            <ac:spMk id="6" creationId="{A1E8774A-5FEB-794D-B444-CFEBB39E92ED}"/>
          </ac:spMkLst>
        </pc:spChg>
        <pc:spChg chg="add mod">
          <ac:chgData name="Rik van Berkum" userId="c25f682b-6ed6-49b5-ad65-c4359729fc1d" providerId="ADAL" clId="{FE284B0A-0F95-44CB-99A0-7EA63030CDC5}" dt="2026-09-01T15:02:25.819" v="1773" actId="1076"/>
          <ac:spMkLst>
            <pc:docMk/>
            <pc:sldMk cId="558861538" sldId="327"/>
            <ac:spMk id="7" creationId="{4670C379-F264-5590-974D-957724E13938}"/>
          </ac:spMkLst>
        </pc:spChg>
        <pc:spChg chg="add mod">
          <ac:chgData name="Rik van Berkum" userId="c25f682b-6ed6-49b5-ad65-c4359729fc1d" providerId="ADAL" clId="{FE284B0A-0F95-44CB-99A0-7EA63030CDC5}" dt="2026-09-01T07:52:01.055" v="604" actId="1076"/>
          <ac:spMkLst>
            <pc:docMk/>
            <pc:sldMk cId="558861538" sldId="327"/>
            <ac:spMk id="9" creationId="{87105EF7-364D-D0BE-6B77-A6BDDA1662B5}"/>
          </ac:spMkLst>
        </pc:spChg>
        <pc:spChg chg="add mod">
          <ac:chgData name="Rik van Berkum" userId="c25f682b-6ed6-49b5-ad65-c4359729fc1d" providerId="ADAL" clId="{FE284B0A-0F95-44CB-99A0-7EA63030CDC5}" dt="2026-09-01T07:52:01.055" v="604" actId="1076"/>
          <ac:spMkLst>
            <pc:docMk/>
            <pc:sldMk cId="558861538" sldId="327"/>
            <ac:spMk id="11" creationId="{C2F3C143-6295-170F-787E-088C25318AE4}"/>
          </ac:spMkLst>
        </pc:spChg>
        <pc:spChg chg="add mod">
          <ac:chgData name="Rik van Berkum" userId="c25f682b-6ed6-49b5-ad65-c4359729fc1d" providerId="ADAL" clId="{FE284B0A-0F95-44CB-99A0-7EA63030CDC5}" dt="2026-09-01T07:52:01.055" v="604" actId="1076"/>
          <ac:spMkLst>
            <pc:docMk/>
            <pc:sldMk cId="558861538" sldId="327"/>
            <ac:spMk id="13" creationId="{1F8DB679-FE3A-05CA-43A2-D7F19AE837F6}"/>
          </ac:spMkLst>
        </pc:spChg>
        <pc:spChg chg="add mod">
          <ac:chgData name="Rik van Berkum" userId="c25f682b-6ed6-49b5-ad65-c4359729fc1d" providerId="ADAL" clId="{FE284B0A-0F95-44CB-99A0-7EA63030CDC5}" dt="2026-09-01T07:52:01.055" v="604" actId="1076"/>
          <ac:spMkLst>
            <pc:docMk/>
            <pc:sldMk cId="558861538" sldId="327"/>
            <ac:spMk id="15" creationId="{AF52EB52-84AC-41EB-60B6-4D0707420612}"/>
          </ac:spMkLst>
        </pc:spChg>
        <pc:spChg chg="add mod">
          <ac:chgData name="Rik van Berkum" userId="c25f682b-6ed6-49b5-ad65-c4359729fc1d" providerId="ADAL" clId="{FE284B0A-0F95-44CB-99A0-7EA63030CDC5}" dt="2026-09-01T07:52:01.055" v="604" actId="1076"/>
          <ac:spMkLst>
            <pc:docMk/>
            <pc:sldMk cId="558861538" sldId="327"/>
            <ac:spMk id="17" creationId="{63AA5174-0D8B-C459-1CB8-1BADA5BE95C1}"/>
          </ac:spMkLst>
        </pc:spChg>
        <pc:picChg chg="add del mod">
          <ac:chgData name="Rik van Berkum" userId="c25f682b-6ed6-49b5-ad65-c4359729fc1d" providerId="ADAL" clId="{FE284B0A-0F95-44CB-99A0-7EA63030CDC5}" dt="2026-08-31T13:19:44.335" v="498" actId="21"/>
          <ac:picMkLst>
            <pc:docMk/>
            <pc:sldMk cId="558861538" sldId="327"/>
            <ac:picMk id="8" creationId="{905178CB-B5F8-A7A0-5139-F518A80DB294}"/>
          </ac:picMkLst>
        </pc:picChg>
      </pc:sldChg>
      <pc:sldChg chg="addSp delSp modSp new mod modClrScheme chgLayout modNotesTx">
        <pc:chgData name="Rik van Berkum" userId="c25f682b-6ed6-49b5-ad65-c4359729fc1d" providerId="ADAL" clId="{FE284B0A-0F95-44CB-99A0-7EA63030CDC5}" dt="2026-09-01T15:04:08.078" v="1965" actId="20577"/>
        <pc:sldMkLst>
          <pc:docMk/>
          <pc:sldMk cId="692504310" sldId="328"/>
        </pc:sldMkLst>
        <pc:spChg chg="del">
          <ac:chgData name="Rik van Berkum" userId="c25f682b-6ed6-49b5-ad65-c4359729fc1d" providerId="ADAL" clId="{FE284B0A-0F95-44CB-99A0-7EA63030CDC5}" dt="2026-08-31T13:20:56.547" v="504" actId="26606"/>
          <ac:spMkLst>
            <pc:docMk/>
            <pc:sldMk cId="692504310" sldId="328"/>
            <ac:spMk id="2" creationId="{25C61C9B-3B13-5805-BE82-9977DFE5EED9}"/>
          </ac:spMkLst>
        </pc:spChg>
        <pc:spChg chg="del">
          <ac:chgData name="Rik van Berkum" userId="c25f682b-6ed6-49b5-ad65-c4359729fc1d" providerId="ADAL" clId="{FE284B0A-0F95-44CB-99A0-7EA63030CDC5}" dt="2026-08-31T13:15:25.915" v="492" actId="478"/>
          <ac:spMkLst>
            <pc:docMk/>
            <pc:sldMk cId="692504310" sldId="328"/>
            <ac:spMk id="3" creationId="{437DE9A5-16ED-1D39-1C32-5691A125A754}"/>
          </ac:spMkLst>
        </pc:spChg>
        <pc:spChg chg="mod">
          <ac:chgData name="Rik van Berkum" userId="c25f682b-6ed6-49b5-ad65-c4359729fc1d" providerId="ADAL" clId="{FE284B0A-0F95-44CB-99A0-7EA63030CDC5}" dt="2026-08-31T13:28:28.347" v="512" actId="26606"/>
          <ac:spMkLst>
            <pc:docMk/>
            <pc:sldMk cId="692504310" sldId="328"/>
            <ac:spMk id="4" creationId="{68F0C191-20AD-19FB-59D0-D93524B9DB4F}"/>
          </ac:spMkLst>
        </pc:spChg>
        <pc:spChg chg="mod">
          <ac:chgData name="Rik van Berkum" userId="c25f682b-6ed6-49b5-ad65-c4359729fc1d" providerId="ADAL" clId="{FE284B0A-0F95-44CB-99A0-7EA63030CDC5}" dt="2026-08-31T13:28:28.347" v="512" actId="26606"/>
          <ac:spMkLst>
            <pc:docMk/>
            <pc:sldMk cId="692504310" sldId="328"/>
            <ac:spMk id="5" creationId="{128FFB13-FD73-7C7C-E9D4-EDF6DBBF9C77}"/>
          </ac:spMkLst>
        </pc:spChg>
        <pc:spChg chg="del mod">
          <ac:chgData name="Rik van Berkum" userId="c25f682b-6ed6-49b5-ad65-c4359729fc1d" providerId="ADAL" clId="{FE284B0A-0F95-44CB-99A0-7EA63030CDC5}" dt="2026-08-31T13:11:29.406" v="455" actId="478"/>
          <ac:spMkLst>
            <pc:docMk/>
            <pc:sldMk cId="692504310" sldId="328"/>
            <ac:spMk id="6" creationId="{4F75D83B-5F10-4DED-B946-CDD665B10CFB}"/>
          </ac:spMkLst>
        </pc:spChg>
        <pc:spChg chg="add mod">
          <ac:chgData name="Rik van Berkum" userId="c25f682b-6ed6-49b5-ad65-c4359729fc1d" providerId="ADAL" clId="{FE284B0A-0F95-44CB-99A0-7EA63030CDC5}" dt="2026-08-31T13:28:28.347" v="512" actId="26606"/>
          <ac:spMkLst>
            <pc:docMk/>
            <pc:sldMk cId="692504310" sldId="328"/>
            <ac:spMk id="8" creationId="{F51605FF-86D0-2DEC-B30A-03CEAE5E73E7}"/>
          </ac:spMkLst>
        </pc:spChg>
        <pc:spChg chg="add del mod">
          <ac:chgData name="Rik van Berkum" userId="c25f682b-6ed6-49b5-ad65-c4359729fc1d" providerId="ADAL" clId="{FE284B0A-0F95-44CB-99A0-7EA63030CDC5}" dt="2026-08-31T13:27:56.241" v="507" actId="26606"/>
          <ac:spMkLst>
            <pc:docMk/>
            <pc:sldMk cId="692504310" sldId="328"/>
            <ac:spMk id="15" creationId="{DD1043E0-C649-E210-07D2-25078B0105A1}"/>
          </ac:spMkLst>
        </pc:spChg>
        <pc:spChg chg="add del mod">
          <ac:chgData name="Rik van Berkum" userId="c25f682b-6ed6-49b5-ad65-c4359729fc1d" providerId="ADAL" clId="{FE284B0A-0F95-44CB-99A0-7EA63030CDC5}" dt="2026-09-01T07:53:54.127" v="605" actId="478"/>
          <ac:spMkLst>
            <pc:docMk/>
            <pc:sldMk cId="692504310" sldId="328"/>
            <ac:spMk id="17" creationId="{21DC561D-AEDF-13A0-F8CA-80291F8E7530}"/>
          </ac:spMkLst>
        </pc:spChg>
        <pc:spChg chg="add del mod">
          <ac:chgData name="Rik van Berkum" userId="c25f682b-6ed6-49b5-ad65-c4359729fc1d" providerId="ADAL" clId="{FE284B0A-0F95-44CB-99A0-7EA63030CDC5}" dt="2026-08-31T13:28:28.347" v="512" actId="26606"/>
          <ac:spMkLst>
            <pc:docMk/>
            <pc:sldMk cId="692504310" sldId="328"/>
            <ac:spMk id="22" creationId="{A4795731-6F64-6D6D-0660-1766CB129474}"/>
          </ac:spMkLst>
        </pc:spChg>
        <pc:picChg chg="add del mod">
          <ac:chgData name="Rik van Berkum" userId="c25f682b-6ed6-49b5-ad65-c4359729fc1d" providerId="ADAL" clId="{FE284B0A-0F95-44CB-99A0-7EA63030CDC5}" dt="2026-08-31T13:27:48.385" v="505" actId="478"/>
          <ac:picMkLst>
            <pc:docMk/>
            <pc:sldMk cId="692504310" sldId="328"/>
            <ac:picMk id="10" creationId="{B54E7E9C-9781-C7FA-F411-5796E868B112}"/>
          </ac:picMkLst>
        </pc:picChg>
        <pc:picChg chg="add mod">
          <ac:chgData name="Rik van Berkum" userId="c25f682b-6ed6-49b5-ad65-c4359729fc1d" providerId="ADAL" clId="{FE284B0A-0F95-44CB-99A0-7EA63030CDC5}" dt="2026-08-31T13:28:28.347" v="512" actId="26606"/>
          <ac:picMkLst>
            <pc:docMk/>
            <pc:sldMk cId="692504310" sldId="328"/>
            <ac:picMk id="12" creationId="{5F99484C-FF3C-F718-25E0-B902CDBCCF94}"/>
          </ac:picMkLst>
        </pc:picChg>
      </pc:sldChg>
      <pc:sldChg chg="addSp delSp modSp new mod modNotesTx">
        <pc:chgData name="Rik van Berkum" userId="c25f682b-6ed6-49b5-ad65-c4359729fc1d" providerId="ADAL" clId="{FE284B0A-0F95-44CB-99A0-7EA63030CDC5}" dt="2026-09-01T08:42:44.646" v="677" actId="1076"/>
        <pc:sldMkLst>
          <pc:docMk/>
          <pc:sldMk cId="48704597" sldId="329"/>
        </pc:sldMkLst>
        <pc:spChg chg="del">
          <ac:chgData name="Rik van Berkum" userId="c25f682b-6ed6-49b5-ad65-c4359729fc1d" providerId="ADAL" clId="{FE284B0A-0F95-44CB-99A0-7EA63030CDC5}" dt="2026-08-31T13:15:28.905" v="493" actId="478"/>
          <ac:spMkLst>
            <pc:docMk/>
            <pc:sldMk cId="48704597" sldId="329"/>
            <ac:spMk id="3" creationId="{AF68CF18-5CB0-D07F-ED8B-F9ED6D9DCF62}"/>
          </ac:spMkLst>
        </pc:spChg>
        <pc:spChg chg="mod">
          <ac:chgData name="Rik van Berkum" userId="c25f682b-6ed6-49b5-ad65-c4359729fc1d" providerId="ADAL" clId="{FE284B0A-0F95-44CB-99A0-7EA63030CDC5}" dt="2026-08-31T14:14:09.297" v="519" actId="20577"/>
          <ac:spMkLst>
            <pc:docMk/>
            <pc:sldMk cId="48704597" sldId="329"/>
            <ac:spMk id="5" creationId="{D097A63B-1418-CA29-B80F-457A7706F7E8}"/>
          </ac:spMkLst>
        </pc:spChg>
        <pc:spChg chg="mod">
          <ac:chgData name="Rik van Berkum" userId="c25f682b-6ed6-49b5-ad65-c4359729fc1d" providerId="ADAL" clId="{FE284B0A-0F95-44CB-99A0-7EA63030CDC5}" dt="2026-08-31T13:14:20.187" v="487" actId="20577"/>
          <ac:spMkLst>
            <pc:docMk/>
            <pc:sldMk cId="48704597" sldId="329"/>
            <ac:spMk id="6" creationId="{56E65D3D-AB70-9391-7D04-E525694751FE}"/>
          </ac:spMkLst>
        </pc:spChg>
        <pc:picChg chg="add mod">
          <ac:chgData name="Rik van Berkum" userId="c25f682b-6ed6-49b5-ad65-c4359729fc1d" providerId="ADAL" clId="{FE284B0A-0F95-44CB-99A0-7EA63030CDC5}" dt="2026-09-01T08:42:44.646" v="677" actId="1076"/>
          <ac:picMkLst>
            <pc:docMk/>
            <pc:sldMk cId="48704597" sldId="329"/>
            <ac:picMk id="3" creationId="{A40342A2-FC2D-EC6E-47D0-F3807E59E2B0}"/>
          </ac:picMkLst>
        </pc:picChg>
      </pc:sldChg>
      <pc:sldChg chg="addSp delSp modSp new mod">
        <pc:chgData name="Rik van Berkum" userId="c25f682b-6ed6-49b5-ad65-c4359729fc1d" providerId="ADAL" clId="{FE284B0A-0F95-44CB-99A0-7EA63030CDC5}" dt="2026-09-01T14:57:45.930" v="1125" actId="12"/>
        <pc:sldMkLst>
          <pc:docMk/>
          <pc:sldMk cId="2369847183" sldId="330"/>
        </pc:sldMkLst>
        <pc:spChg chg="del">
          <ac:chgData name="Rik van Berkum" userId="c25f682b-6ed6-49b5-ad65-c4359729fc1d" providerId="ADAL" clId="{FE284B0A-0F95-44CB-99A0-7EA63030CDC5}" dt="2026-09-01T07:53:57.171" v="606" actId="478"/>
          <ac:spMkLst>
            <pc:docMk/>
            <pc:sldMk cId="2369847183" sldId="330"/>
            <ac:spMk id="3" creationId="{334CF28C-2A39-B5BC-392B-3635F460465A}"/>
          </ac:spMkLst>
        </pc:spChg>
        <pc:spChg chg="mod">
          <ac:chgData name="Rik van Berkum" userId="c25f682b-6ed6-49b5-ad65-c4359729fc1d" providerId="ADAL" clId="{FE284B0A-0F95-44CB-99A0-7EA63030CDC5}" dt="2026-09-01T14:57:45.930" v="1125" actId="12"/>
          <ac:spMkLst>
            <pc:docMk/>
            <pc:sldMk cId="2369847183" sldId="330"/>
            <ac:spMk id="5" creationId="{9452E5ED-77B4-CADC-4526-0A9A83FBE7B1}"/>
          </ac:spMkLst>
        </pc:spChg>
        <pc:spChg chg="mod">
          <ac:chgData name="Rik van Berkum" userId="c25f682b-6ed6-49b5-ad65-c4359729fc1d" providerId="ADAL" clId="{FE284B0A-0F95-44CB-99A0-7EA63030CDC5}" dt="2026-08-31T14:43:54.131" v="530" actId="27636"/>
          <ac:spMkLst>
            <pc:docMk/>
            <pc:sldMk cId="2369847183" sldId="330"/>
            <ac:spMk id="6" creationId="{2B8C95EB-4B86-C22F-8BD0-1645C7F63662}"/>
          </ac:spMkLst>
        </pc:spChg>
        <pc:spChg chg="add mod">
          <ac:chgData name="Rik van Berkum" userId="c25f682b-6ed6-49b5-ad65-c4359729fc1d" providerId="ADAL" clId="{FE284B0A-0F95-44CB-99A0-7EA63030CDC5}" dt="2026-09-01T11:11:38.949" v="785" actId="1076"/>
          <ac:spMkLst>
            <pc:docMk/>
            <pc:sldMk cId="2369847183" sldId="330"/>
            <ac:spMk id="13" creationId="{5EF87E09-317E-16C4-F820-98A8D43B852D}"/>
          </ac:spMkLst>
        </pc:spChg>
        <pc:spChg chg="add mod">
          <ac:chgData name="Rik van Berkum" userId="c25f682b-6ed6-49b5-ad65-c4359729fc1d" providerId="ADAL" clId="{FE284B0A-0F95-44CB-99A0-7EA63030CDC5}" dt="2026-09-01T11:11:41.302" v="786" actId="1076"/>
          <ac:spMkLst>
            <pc:docMk/>
            <pc:sldMk cId="2369847183" sldId="330"/>
            <ac:spMk id="14" creationId="{2D22B522-F544-F8CF-8445-E1EDDF295883}"/>
          </ac:spMkLst>
        </pc:spChg>
        <pc:graphicFrameChg chg="add del modGraphic">
          <ac:chgData name="Rik van Berkum" userId="c25f682b-6ed6-49b5-ad65-c4359729fc1d" providerId="ADAL" clId="{FE284B0A-0F95-44CB-99A0-7EA63030CDC5}" dt="2026-09-01T11:11:12.329" v="781" actId="1032"/>
          <ac:graphicFrameMkLst>
            <pc:docMk/>
            <pc:sldMk cId="2369847183" sldId="330"/>
            <ac:graphicFrameMk id="12" creationId="{A3D21EC9-084A-2B15-E93C-EB2145351779}"/>
          </ac:graphicFrameMkLst>
        </pc:graphicFrameChg>
        <pc:picChg chg="add mod">
          <ac:chgData name="Rik van Berkum" userId="c25f682b-6ed6-49b5-ad65-c4359729fc1d" providerId="ADAL" clId="{FE284B0A-0F95-44CB-99A0-7EA63030CDC5}" dt="2026-09-01T12:43:34.751" v="857" actId="14100"/>
          <ac:picMkLst>
            <pc:docMk/>
            <pc:sldMk cId="2369847183" sldId="330"/>
            <ac:picMk id="8" creationId="{4F6B3AF9-B3B8-D91C-DB54-55B441D976F2}"/>
          </ac:picMkLst>
        </pc:picChg>
        <pc:picChg chg="add mod">
          <ac:chgData name="Rik van Berkum" userId="c25f682b-6ed6-49b5-ad65-c4359729fc1d" providerId="ADAL" clId="{FE284B0A-0F95-44CB-99A0-7EA63030CDC5}" dt="2026-09-01T12:43:39.446" v="858" actId="14100"/>
          <ac:picMkLst>
            <pc:docMk/>
            <pc:sldMk cId="2369847183" sldId="330"/>
            <ac:picMk id="10" creationId="{24565DC4-F33B-F644-BD44-3110C85F2C26}"/>
          </ac:picMkLst>
        </pc:picChg>
        <pc:picChg chg="add mod">
          <ac:chgData name="Rik van Berkum" userId="c25f682b-6ed6-49b5-ad65-c4359729fc1d" providerId="ADAL" clId="{FE284B0A-0F95-44CB-99A0-7EA63030CDC5}" dt="2026-09-01T11:10:36.023" v="778" actId="1076"/>
          <ac:picMkLst>
            <pc:docMk/>
            <pc:sldMk cId="2369847183" sldId="330"/>
            <ac:picMk id="11" creationId="{9377FD16-1636-294A-7044-970D40A8863D}"/>
          </ac:picMkLst>
        </pc:picChg>
        <pc:picChg chg="add del mod">
          <ac:chgData name="Rik van Berkum" userId="c25f682b-6ed6-49b5-ad65-c4359729fc1d" providerId="ADAL" clId="{FE284B0A-0F95-44CB-99A0-7EA63030CDC5}" dt="2026-09-01T11:12:16.120" v="792" actId="478"/>
          <ac:picMkLst>
            <pc:docMk/>
            <pc:sldMk cId="2369847183" sldId="330"/>
            <ac:picMk id="15" creationId="{C342F5A9-7B5A-54AB-F79A-9DF38C01AA2E}"/>
          </ac:picMkLst>
        </pc:picChg>
      </pc:sldChg>
      <pc:sldChg chg="addSp delSp modSp new mod">
        <pc:chgData name="Rik van Berkum" userId="c25f682b-6ed6-49b5-ad65-c4359729fc1d" providerId="ADAL" clId="{FE284B0A-0F95-44CB-99A0-7EA63030CDC5}" dt="2026-09-01T15:10:07.647" v="2136" actId="20577"/>
        <pc:sldMkLst>
          <pc:docMk/>
          <pc:sldMk cId="3705635574" sldId="331"/>
        </pc:sldMkLst>
        <pc:spChg chg="del">
          <ac:chgData name="Rik van Berkum" userId="c25f682b-6ed6-49b5-ad65-c4359729fc1d" providerId="ADAL" clId="{FE284B0A-0F95-44CB-99A0-7EA63030CDC5}" dt="2026-08-31T14:43:44.976" v="521" actId="478"/>
          <ac:spMkLst>
            <pc:docMk/>
            <pc:sldMk cId="3705635574" sldId="331"/>
            <ac:spMk id="3" creationId="{EE631292-87F7-7CDD-08DE-71A5DE7BC5A9}"/>
          </ac:spMkLst>
        </pc:spChg>
        <pc:spChg chg="mod">
          <ac:chgData name="Rik van Berkum" userId="c25f682b-6ed6-49b5-ad65-c4359729fc1d" providerId="ADAL" clId="{FE284B0A-0F95-44CB-99A0-7EA63030CDC5}" dt="2026-09-01T15:10:07.647" v="2136" actId="20577"/>
          <ac:spMkLst>
            <pc:docMk/>
            <pc:sldMk cId="3705635574" sldId="331"/>
            <ac:spMk id="5" creationId="{5AA8865C-8E28-F7C6-74B4-01EF3ABC1B2D}"/>
          </ac:spMkLst>
        </pc:spChg>
        <pc:spChg chg="mod">
          <ac:chgData name="Rik van Berkum" userId="c25f682b-6ed6-49b5-ad65-c4359729fc1d" providerId="ADAL" clId="{FE284B0A-0F95-44CB-99A0-7EA63030CDC5}" dt="2026-08-31T14:44:31.075" v="536" actId="27636"/>
          <ac:spMkLst>
            <pc:docMk/>
            <pc:sldMk cId="3705635574" sldId="331"/>
            <ac:spMk id="6" creationId="{5F3DBCBA-1F8E-4948-2D4F-7A81A52ECF87}"/>
          </ac:spMkLst>
        </pc:spChg>
        <pc:picChg chg="add del mod">
          <ac:chgData name="Rik van Berkum" userId="c25f682b-6ed6-49b5-ad65-c4359729fc1d" providerId="ADAL" clId="{FE284B0A-0F95-44CB-99A0-7EA63030CDC5}" dt="2026-09-01T12:42:59.005" v="848" actId="478"/>
          <ac:picMkLst>
            <pc:docMk/>
            <pc:sldMk cId="3705635574" sldId="331"/>
            <ac:picMk id="7" creationId="{0AC83075-2125-457B-918C-E2707B01DE40}"/>
          </ac:picMkLst>
        </pc:picChg>
        <pc:picChg chg="add mod">
          <ac:chgData name="Rik van Berkum" userId="c25f682b-6ed6-49b5-ad65-c4359729fc1d" providerId="ADAL" clId="{FE284B0A-0F95-44CB-99A0-7EA63030CDC5}" dt="2026-09-01T12:45:07.582" v="923" actId="1076"/>
          <ac:picMkLst>
            <pc:docMk/>
            <pc:sldMk cId="3705635574" sldId="331"/>
            <ac:picMk id="9" creationId="{16ABA158-70AB-FE65-529C-1EB00FFCE8F1}"/>
          </ac:picMkLst>
        </pc:picChg>
      </pc:sldChg>
      <pc:sldChg chg="modSp add del mod">
        <pc:chgData name="Rik van Berkum" userId="c25f682b-6ed6-49b5-ad65-c4359729fc1d" providerId="ADAL" clId="{FE284B0A-0F95-44CB-99A0-7EA63030CDC5}" dt="2026-09-01T14:49:21.780" v="975" actId="2696"/>
        <pc:sldMkLst>
          <pc:docMk/>
          <pc:sldMk cId="694352733" sldId="332"/>
        </pc:sldMkLst>
        <pc:spChg chg="mod">
          <ac:chgData name="Rik van Berkum" userId="c25f682b-6ed6-49b5-ad65-c4359729fc1d" providerId="ADAL" clId="{FE284B0A-0F95-44CB-99A0-7EA63030CDC5}" dt="2026-08-31T14:44:48.633" v="538" actId="21"/>
          <ac:spMkLst>
            <pc:docMk/>
            <pc:sldMk cId="694352733" sldId="332"/>
            <ac:spMk id="5" creationId="{F06F2541-FFB7-6561-A5C8-24E9BB783F7B}"/>
          </ac:spMkLst>
        </pc:spChg>
        <pc:spChg chg="mod">
          <ac:chgData name="Rik van Berkum" userId="c25f682b-6ed6-49b5-ad65-c4359729fc1d" providerId="ADAL" clId="{FE284B0A-0F95-44CB-99A0-7EA63030CDC5}" dt="2026-08-31T14:44:50.483" v="542" actId="27636"/>
          <ac:spMkLst>
            <pc:docMk/>
            <pc:sldMk cId="694352733" sldId="332"/>
            <ac:spMk id="6" creationId="{DF7AF557-25A7-4599-FA20-ADACF65EB1CD}"/>
          </ac:spMkLst>
        </pc:spChg>
      </pc:sldChg>
      <pc:sldChg chg="addSp modSp add mod">
        <pc:chgData name="Rik van Berkum" userId="c25f682b-6ed6-49b5-ad65-c4359729fc1d" providerId="ADAL" clId="{FE284B0A-0F95-44CB-99A0-7EA63030CDC5}" dt="2026-09-01T15:13:31.230" v="2193" actId="20577"/>
        <pc:sldMkLst>
          <pc:docMk/>
          <pc:sldMk cId="1493163448" sldId="333"/>
        </pc:sldMkLst>
        <pc:spChg chg="mod">
          <ac:chgData name="Rik van Berkum" userId="c25f682b-6ed6-49b5-ad65-c4359729fc1d" providerId="ADAL" clId="{FE284B0A-0F95-44CB-99A0-7EA63030CDC5}" dt="2026-09-01T15:13:31.230" v="2193" actId="20577"/>
          <ac:spMkLst>
            <pc:docMk/>
            <pc:sldMk cId="1493163448" sldId="333"/>
            <ac:spMk id="5" creationId="{1D3247E4-7BDF-ED6F-6C97-B994DB67A34D}"/>
          </ac:spMkLst>
        </pc:spChg>
        <pc:spChg chg="mod">
          <ac:chgData name="Rik van Berkum" userId="c25f682b-6ed6-49b5-ad65-c4359729fc1d" providerId="ADAL" clId="{FE284B0A-0F95-44CB-99A0-7EA63030CDC5}" dt="2026-09-01T15:12:06.619" v="2186" actId="20577"/>
          <ac:spMkLst>
            <pc:docMk/>
            <pc:sldMk cId="1493163448" sldId="333"/>
            <ac:spMk id="6" creationId="{D28A37C0-BB46-9CCB-F818-178CD4E0906D}"/>
          </ac:spMkLst>
        </pc:spChg>
        <pc:picChg chg="add mod">
          <ac:chgData name="Rik van Berkum" userId="c25f682b-6ed6-49b5-ad65-c4359729fc1d" providerId="ADAL" clId="{FE284B0A-0F95-44CB-99A0-7EA63030CDC5}" dt="2026-09-01T15:13:05.068" v="2192" actId="1076"/>
          <ac:picMkLst>
            <pc:docMk/>
            <pc:sldMk cId="1493163448" sldId="333"/>
            <ac:picMk id="7" creationId="{EFF297A9-E032-32D2-8F41-0E44A3047C36}"/>
          </ac:picMkLst>
        </pc:picChg>
      </pc:sldChg>
      <pc:sldChg chg="addSp modSp add mod modNotesTx">
        <pc:chgData name="Rik van Berkum" userId="c25f682b-6ed6-49b5-ad65-c4359729fc1d" providerId="ADAL" clId="{FE284B0A-0F95-44CB-99A0-7EA63030CDC5}" dt="2026-09-01T15:33:13.972" v="2211" actId="1076"/>
        <pc:sldMkLst>
          <pc:docMk/>
          <pc:sldMk cId="469512456" sldId="334"/>
        </pc:sldMkLst>
        <pc:spChg chg="mod">
          <ac:chgData name="Rik van Berkum" userId="c25f682b-6ed6-49b5-ad65-c4359729fc1d" providerId="ADAL" clId="{FE284B0A-0F95-44CB-99A0-7EA63030CDC5}" dt="2026-09-01T15:01:47.303" v="1769" actId="12"/>
          <ac:spMkLst>
            <pc:docMk/>
            <pc:sldMk cId="469512456" sldId="334"/>
            <ac:spMk id="5" creationId="{43C674F6-196A-7861-4A59-2020A48466A1}"/>
          </ac:spMkLst>
        </pc:spChg>
        <pc:spChg chg="mod">
          <ac:chgData name="Rik van Berkum" userId="c25f682b-6ed6-49b5-ad65-c4359729fc1d" providerId="ADAL" clId="{FE284B0A-0F95-44CB-99A0-7EA63030CDC5}" dt="2026-08-31T14:45:27.459" v="554" actId="27636"/>
          <ac:spMkLst>
            <pc:docMk/>
            <pc:sldMk cId="469512456" sldId="334"/>
            <ac:spMk id="6" creationId="{53B1C3D3-791F-B848-35FA-6313F99F7AD1}"/>
          </ac:spMkLst>
        </pc:spChg>
        <pc:picChg chg="add mod">
          <ac:chgData name="Rik van Berkum" userId="c25f682b-6ed6-49b5-ad65-c4359729fc1d" providerId="ADAL" clId="{FE284B0A-0F95-44CB-99A0-7EA63030CDC5}" dt="2026-09-01T15:33:13.972" v="2211" actId="1076"/>
          <ac:picMkLst>
            <pc:docMk/>
            <pc:sldMk cId="469512456" sldId="334"/>
            <ac:picMk id="7" creationId="{2B15DBAF-4410-12DE-5A9E-C3CE4CFEBB8E}"/>
          </ac:picMkLst>
        </pc:picChg>
      </pc:sldChg>
      <pc:sldChg chg="modSp add mod">
        <pc:chgData name="Rik van Berkum" userId="c25f682b-6ed6-49b5-ad65-c4359729fc1d" providerId="ADAL" clId="{FE284B0A-0F95-44CB-99A0-7EA63030CDC5}" dt="2026-09-01T14:55:19.929" v="1065" actId="20577"/>
        <pc:sldMkLst>
          <pc:docMk/>
          <pc:sldMk cId="1291877786" sldId="335"/>
        </pc:sldMkLst>
        <pc:spChg chg="mod">
          <ac:chgData name="Rik van Berkum" userId="c25f682b-6ed6-49b5-ad65-c4359729fc1d" providerId="ADAL" clId="{FE284B0A-0F95-44CB-99A0-7EA63030CDC5}" dt="2026-09-01T14:55:19.929" v="1065" actId="20577"/>
          <ac:spMkLst>
            <pc:docMk/>
            <pc:sldMk cId="1291877786" sldId="335"/>
            <ac:spMk id="5" creationId="{76196854-6304-C48B-A0EB-ADCB83D2E31D}"/>
          </ac:spMkLst>
        </pc:spChg>
        <pc:spChg chg="mod">
          <ac:chgData name="Rik van Berkum" userId="c25f682b-6ed6-49b5-ad65-c4359729fc1d" providerId="ADAL" clId="{FE284B0A-0F95-44CB-99A0-7EA63030CDC5}" dt="2026-08-31T14:46:05.155" v="593" actId="27636"/>
          <ac:spMkLst>
            <pc:docMk/>
            <pc:sldMk cId="1291877786" sldId="335"/>
            <ac:spMk id="6" creationId="{A49E6461-A4AC-B7A9-A064-ED0E1290F056}"/>
          </ac:spMkLst>
        </pc:spChg>
      </pc:sldChg>
      <pc:sldChg chg="new del">
        <pc:chgData name="Rik van Berkum" userId="c25f682b-6ed6-49b5-ad65-c4359729fc1d" providerId="ADAL" clId="{FE284B0A-0F95-44CB-99A0-7EA63030CDC5}" dt="2026-09-01T15:36:40.272" v="2223" actId="47"/>
        <pc:sldMkLst>
          <pc:docMk/>
          <pc:sldMk cId="3314532350" sldId="336"/>
        </pc:sldMkLst>
      </pc:sldChg>
      <pc:sldChg chg="modSp new del mod ord">
        <pc:chgData name="Rik van Berkum" userId="c25f682b-6ed6-49b5-ad65-c4359729fc1d" providerId="ADAL" clId="{FE284B0A-0F95-44CB-99A0-7EA63030CDC5}" dt="2026-09-01T07:55:08.027" v="640" actId="47"/>
        <pc:sldMkLst>
          <pc:docMk/>
          <pc:sldMk cId="1045151060" sldId="337"/>
        </pc:sldMkLst>
        <pc:spChg chg="mod">
          <ac:chgData name="Rik van Berkum" userId="c25f682b-6ed6-49b5-ad65-c4359729fc1d" providerId="ADAL" clId="{FE284B0A-0F95-44CB-99A0-7EA63030CDC5}" dt="2026-09-01T07:48:42.012" v="602" actId="21"/>
          <ac:spMkLst>
            <pc:docMk/>
            <pc:sldMk cId="1045151060" sldId="337"/>
            <ac:spMk id="5" creationId="{8CFC5704-DAC1-3262-2B8B-0668B75D4D43}"/>
          </ac:spMkLst>
        </pc:spChg>
      </pc:sldChg>
      <pc:sldChg chg="addSp modSp new mod">
        <pc:chgData name="Rik van Berkum" userId="c25f682b-6ed6-49b5-ad65-c4359729fc1d" providerId="ADAL" clId="{FE284B0A-0F95-44CB-99A0-7EA63030CDC5}" dt="2026-09-01T15:35:55.140" v="2222" actId="20577"/>
        <pc:sldMkLst>
          <pc:docMk/>
          <pc:sldMk cId="1335987137" sldId="337"/>
        </pc:sldMkLst>
        <pc:spChg chg="mod">
          <ac:chgData name="Rik van Berkum" userId="c25f682b-6ed6-49b5-ad65-c4359729fc1d" providerId="ADAL" clId="{FE284B0A-0F95-44CB-99A0-7EA63030CDC5}" dt="2026-09-01T15:35:55.140" v="2222" actId="20577"/>
          <ac:spMkLst>
            <pc:docMk/>
            <pc:sldMk cId="1335987137" sldId="337"/>
            <ac:spMk id="5" creationId="{64F350B3-9EBE-198F-B351-915D61905C83}"/>
          </ac:spMkLst>
        </pc:spChg>
        <pc:spChg chg="mod">
          <ac:chgData name="Rik van Berkum" userId="c25f682b-6ed6-49b5-ad65-c4359729fc1d" providerId="ADAL" clId="{FE284B0A-0F95-44CB-99A0-7EA63030CDC5}" dt="2026-09-01T14:31:28.847" v="962" actId="20577"/>
          <ac:spMkLst>
            <pc:docMk/>
            <pc:sldMk cId="1335987137" sldId="337"/>
            <ac:spMk id="6" creationId="{8F9CD236-B62C-1118-F8C6-EF8DFA7ADFAE}"/>
          </ac:spMkLst>
        </pc:spChg>
        <pc:picChg chg="add mod">
          <ac:chgData name="Rik van Berkum" userId="c25f682b-6ed6-49b5-ad65-c4359729fc1d" providerId="ADAL" clId="{FE284B0A-0F95-44CB-99A0-7EA63030CDC5}" dt="2026-09-01T14:46:06.899" v="974" actId="1076"/>
          <ac:picMkLst>
            <pc:docMk/>
            <pc:sldMk cId="1335987137" sldId="337"/>
            <ac:picMk id="8" creationId="{E3EBCE03-5857-BB27-D810-1800A0E364B5}"/>
          </ac:picMkLst>
        </pc:picChg>
      </pc:sldChg>
      <pc:sldChg chg="new add del">
        <pc:chgData name="Rik van Berkum" userId="c25f682b-6ed6-49b5-ad65-c4359729fc1d" providerId="ADAL" clId="{FE284B0A-0F95-44CB-99A0-7EA63030CDC5}" dt="2026-08-31T14:47:23.971" v="597" actId="680"/>
        <pc:sldMkLst>
          <pc:docMk/>
          <pc:sldMk cId="1669384987" sldId="337"/>
        </pc:sldMkLst>
      </pc:sldChg>
      <pc:sldChg chg="new del">
        <pc:chgData name="Rik van Berkum" userId="c25f682b-6ed6-49b5-ad65-c4359729fc1d" providerId="ADAL" clId="{FE284B0A-0F95-44CB-99A0-7EA63030CDC5}" dt="2026-09-01T07:54:13.952" v="608" actId="680"/>
        <pc:sldMkLst>
          <pc:docMk/>
          <pc:sldMk cId="2345129624" sldId="338"/>
        </pc:sldMkLst>
      </pc:sldChg>
      <pc:sldMasterChg chg="addSp mod">
        <pc:chgData name="Rik van Berkum" userId="c25f682b-6ed6-49b5-ad65-c4359729fc1d" providerId="ADAL" clId="{FE284B0A-0F95-44CB-99A0-7EA63030CDC5}" dt="2026-09-01T15:39:16.402" v="2224" actId="33475"/>
        <pc:sldMasterMkLst>
          <pc:docMk/>
          <pc:sldMasterMk cId="1710546820" sldId="2147483648"/>
        </pc:sldMasterMkLst>
        <pc:spChg chg="add">
          <ac:chgData name="Rik van Berkum" userId="c25f682b-6ed6-49b5-ad65-c4359729fc1d" providerId="ADAL" clId="{FE284B0A-0F95-44CB-99A0-7EA63030CDC5}" dt="2026-09-01T15:39:16.402" v="2224" actId="33475"/>
          <ac:spMkLst>
            <pc:docMk/>
            <pc:sldMasterMk cId="1710546820" sldId="2147483648"/>
            <ac:spMk id="8" creationId="{4FBB2B39-3186-EF77-33B2-F3C0FAAA24CB}"/>
          </ac:spMkLst>
        </pc:spChg>
      </pc:sldMasterChg>
      <pc:sldMasterChg chg="addSp mod">
        <pc:chgData name="Rik van Berkum" userId="c25f682b-6ed6-49b5-ad65-c4359729fc1d" providerId="ADAL" clId="{FE284B0A-0F95-44CB-99A0-7EA63030CDC5}" dt="2026-09-01T15:39:16.402" v="2224" actId="33475"/>
        <pc:sldMasterMkLst>
          <pc:docMk/>
          <pc:sldMasterMk cId="13290352" sldId="2147483663"/>
        </pc:sldMasterMkLst>
        <pc:spChg chg="add">
          <ac:chgData name="Rik van Berkum" userId="c25f682b-6ed6-49b5-ad65-c4359729fc1d" providerId="ADAL" clId="{FE284B0A-0F95-44CB-99A0-7EA63030CDC5}" dt="2026-09-01T15:39:16.402" v="2224" actId="33475"/>
          <ac:spMkLst>
            <pc:docMk/>
            <pc:sldMasterMk cId="13290352" sldId="2147483663"/>
            <ac:spMk id="10" creationId="{9184F45C-C757-B6AE-5DF6-3971451B9514}"/>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EACE8A-5841-4DF4-B259-1DE01DFDF66E}" type="datetimeFigureOut">
              <a:rPr lang="nl-NL" smtClean="0"/>
              <a:t>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717E3-3F3A-4E63-A5DE-025AE6D50C59}" type="slidenum">
              <a:rPr lang="nl-NL" smtClean="0"/>
              <a:t>‹nr.›</a:t>
            </a:fld>
            <a:endParaRPr lang="nl-NL"/>
          </a:p>
        </p:txBody>
      </p:sp>
    </p:spTree>
    <p:extLst>
      <p:ext uri="{BB962C8B-B14F-4D97-AF65-F5344CB8AC3E}">
        <p14:creationId xmlns:p14="http://schemas.microsoft.com/office/powerpoint/2010/main" val="4257393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Samenvatting: FME Flow </a:t>
            </a:r>
            <a:r>
              <a:rPr lang="nl-NL" b="1" dirty="0" err="1"/>
              <a:t>self-service</a:t>
            </a:r>
            <a:r>
              <a:rPr lang="nl-NL" b="1" dirty="0"/>
              <a:t> ter ondersteuning van het baggerproces</a:t>
            </a:r>
          </a:p>
          <a:p>
            <a:r>
              <a:rPr lang="nl-NL" dirty="0"/>
              <a:t>Baggeren is een kerntaak van het waterschap. Sloten en watergangen slibben dicht en voeren dan minder water af. Bij hevige regen vergroot dat de kans op wateroverlast. Na het baggeren kan een watergang weer genoeg water aan- en afvoeren. En goed baggerbeheer begint bij goede data.</a:t>
            </a:r>
          </a:p>
          <a:p>
            <a:r>
              <a:rPr lang="nl-NL" dirty="0"/>
              <a:t>In deze sessie laat ik zien hoe wij FME Flow inzetten voor het baggerproces. In plaats van dat elke vraag bij een GIS-specialist belandt, draaien de baggercollega’s zelf een </a:t>
            </a:r>
            <a:r>
              <a:rPr lang="nl-NL" dirty="0" err="1"/>
              <a:t>workspace</a:t>
            </a:r>
            <a:r>
              <a:rPr lang="nl-NL" dirty="0"/>
              <a:t> via Run </a:t>
            </a:r>
            <a:r>
              <a:rPr lang="nl-NL" dirty="0" err="1"/>
              <a:t>Workspace</a:t>
            </a:r>
            <a:r>
              <a:rPr lang="nl-NL" dirty="0"/>
              <a:t> in FME Flow. Ze uploaden een </a:t>
            </a:r>
            <a:r>
              <a:rPr lang="nl-NL" dirty="0" err="1"/>
              <a:t>inpeiling</a:t>
            </a:r>
            <a:r>
              <a:rPr lang="nl-NL" dirty="0"/>
              <a:t>, de dieptemetingen die vanaf een peilbootje als CSV worden aangeleverd, samen met de watergangen, en krijgen direct resultaat terug.</a:t>
            </a:r>
          </a:p>
          <a:p>
            <a:r>
              <a:rPr lang="nl-NL" dirty="0"/>
              <a:t>Achter de schermen bouwt FME een </a:t>
            </a:r>
            <a:r>
              <a:rPr lang="nl-NL" dirty="0" err="1"/>
              <a:t>geodatabase</a:t>
            </a:r>
            <a:r>
              <a:rPr lang="nl-NL" dirty="0"/>
              <a:t>, combineert de </a:t>
            </a:r>
            <a:r>
              <a:rPr lang="nl-NL" dirty="0" err="1"/>
              <a:t>inpeilingen</a:t>
            </a:r>
            <a:r>
              <a:rPr lang="nl-NL" dirty="0"/>
              <a:t> met ons beheerregister, en selecteert automatisch de kunstwerken zoals bruggen die langs de route liggen. De visualisatie maken we in </a:t>
            </a:r>
            <a:r>
              <a:rPr lang="nl-NL" dirty="0" err="1"/>
              <a:t>ArcGIS</a:t>
            </a:r>
            <a:r>
              <a:rPr lang="nl-NL" dirty="0"/>
              <a:t> Pro, zodat we data-</a:t>
            </a:r>
            <a:r>
              <a:rPr lang="nl-NL" dirty="0" err="1"/>
              <a:t>driven</a:t>
            </a:r>
            <a:r>
              <a:rPr lang="nl-NL" dirty="0"/>
              <a:t> </a:t>
            </a:r>
            <a:r>
              <a:rPr lang="nl-NL" dirty="0" err="1"/>
              <a:t>PDF’s</a:t>
            </a:r>
            <a:r>
              <a:rPr lang="nl-NL" dirty="0"/>
              <a:t> kunnen genereren met de bruggen en andere kunstwerken langs het traject.</a:t>
            </a:r>
          </a:p>
          <a:p>
            <a:r>
              <a:rPr lang="nl-NL" dirty="0"/>
              <a:t>De sessie is relevant voor GIS- en dataspecialisten bij waterschappen, gemeenten en andere overheden, en voor iedereen die met FME Flow processen niet alleen wil automatiseren, maar ook als </a:t>
            </a:r>
            <a:r>
              <a:rPr lang="nl-NL" dirty="0" err="1"/>
              <a:t>self-service</a:t>
            </a:r>
            <a:r>
              <a:rPr lang="nl-NL" dirty="0"/>
              <a:t> bij de eindgebruiker wil neerleggen.</a:t>
            </a:r>
          </a:p>
          <a:p>
            <a:r>
              <a:rPr lang="nl-NL" dirty="0"/>
              <a:t>De belangrijkste take-</a:t>
            </a:r>
            <a:r>
              <a:rPr lang="nl-NL" dirty="0" err="1"/>
              <a:t>away</a:t>
            </a:r>
            <a:r>
              <a:rPr lang="nl-NL" dirty="0"/>
              <a:t>: door dit als </a:t>
            </a:r>
            <a:r>
              <a:rPr lang="nl-NL" dirty="0" err="1"/>
              <a:t>self-service</a:t>
            </a:r>
            <a:r>
              <a:rPr lang="nl-NL" dirty="0"/>
              <a:t> in FME Flow aan te bieden, haal je de GIS-specialist uit het kritieke pad. De mensen die het baggerwerk plannen krijgen zelf, direct, het resultaat dat ze nodig hebben.</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1</a:t>
            </a:fld>
            <a:endParaRPr lang="nl-NL"/>
          </a:p>
        </p:txBody>
      </p:sp>
    </p:spTree>
    <p:extLst>
      <p:ext uri="{BB962C8B-B14F-4D97-AF65-F5344CB8AC3E}">
        <p14:creationId xmlns:p14="http://schemas.microsoft.com/office/powerpoint/2010/main" val="131189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Interactiemoment: vraag met handopsteken "Wie werkt er bij een overheid, waterschap?" en daarna "Wie laat eindgebruikers al zelf </a:t>
            </a:r>
            <a:r>
              <a:rPr lang="nl-NL" dirty="0" err="1"/>
              <a:t>workspaces</a:t>
            </a:r>
            <a:r>
              <a:rPr lang="nl-NL" dirty="0"/>
              <a:t> draaien in FME Flow?" Dan weet je meteen voor wie je staat en kun je daar later op teruggrijpen.</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2</a:t>
            </a:fld>
            <a:endParaRPr lang="nl-NL"/>
          </a:p>
        </p:txBody>
      </p:sp>
    </p:spTree>
    <p:extLst>
      <p:ext uri="{BB962C8B-B14F-4D97-AF65-F5344CB8AC3E}">
        <p14:creationId xmlns:p14="http://schemas.microsoft.com/office/powerpoint/2010/main" val="95610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de kaart zijn alle baggergebieden te zien. Het proces herhaalt zich steeds per gebied dus dit maakt het ideaal voor FME om te automatiseren</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5</a:t>
            </a:fld>
            <a:endParaRPr lang="nl-NL"/>
          </a:p>
        </p:txBody>
      </p:sp>
    </p:spTree>
    <p:extLst>
      <p:ext uri="{BB962C8B-B14F-4D97-AF65-F5344CB8AC3E}">
        <p14:creationId xmlns:p14="http://schemas.microsoft.com/office/powerpoint/2010/main" val="2423663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Vraag het publiek "Herkent iemand dit, dat elke datavraag via de GIS-afdeling moet?" </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6</a:t>
            </a:fld>
            <a:endParaRPr lang="nl-NL"/>
          </a:p>
        </p:txBody>
      </p:sp>
    </p:spTree>
    <p:extLst>
      <p:ext uri="{BB962C8B-B14F-4D97-AF65-F5344CB8AC3E}">
        <p14:creationId xmlns:p14="http://schemas.microsoft.com/office/powerpoint/2010/main" val="267429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8</a:t>
            </a:fld>
            <a:endParaRPr lang="nl-NL"/>
          </a:p>
        </p:txBody>
      </p:sp>
    </p:spTree>
    <p:extLst>
      <p:ext uri="{BB962C8B-B14F-4D97-AF65-F5344CB8AC3E}">
        <p14:creationId xmlns:p14="http://schemas.microsoft.com/office/powerpoint/2010/main" val="2128227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Eindgebruiker is er soms niet van bewust welke data beschikbaar is en wat de mogelijkheden zijn. Kom pro actief met aanvullingen; heb je hier ook wat aan? Ik kan je ook de foto’s van de bruggen, de afmetingen en de volgorde voor je laten berekenen zodat je een beter beeld krijgt van het te baggeren traject.</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11</a:t>
            </a:fld>
            <a:endParaRPr lang="nl-NL"/>
          </a:p>
        </p:txBody>
      </p:sp>
    </p:spTree>
    <p:extLst>
      <p:ext uri="{BB962C8B-B14F-4D97-AF65-F5344CB8AC3E}">
        <p14:creationId xmlns:p14="http://schemas.microsoft.com/office/powerpoint/2010/main" val="3709503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Open met een vraag terug aan de zaal als het stil blijft: "Welk proces bij jullie zou je als eerste </a:t>
            </a:r>
            <a:r>
              <a:rPr lang="nl-NL" dirty="0" err="1"/>
              <a:t>self-service</a:t>
            </a:r>
            <a:r>
              <a:rPr lang="nl-NL" dirty="0"/>
              <a:t> maken?" Dat maakt de vragenronde makkelijker op gang.</a:t>
            </a:r>
          </a:p>
        </p:txBody>
      </p:sp>
      <p:sp>
        <p:nvSpPr>
          <p:cNvPr id="4" name="Tijdelijke aanduiding voor dianummer 3"/>
          <p:cNvSpPr>
            <a:spLocks noGrp="1"/>
          </p:cNvSpPr>
          <p:nvPr>
            <p:ph type="sldNum" sz="quarter" idx="5"/>
          </p:nvPr>
        </p:nvSpPr>
        <p:spPr/>
        <p:txBody>
          <a:bodyPr/>
          <a:lstStyle/>
          <a:p>
            <a:fld id="{6DF717E3-3F3A-4E63-A5DE-025AE6D50C59}" type="slidenum">
              <a:rPr lang="nl-NL" smtClean="0"/>
              <a:t>12</a:t>
            </a:fld>
            <a:endParaRPr lang="nl-NL"/>
          </a:p>
        </p:txBody>
      </p:sp>
    </p:spTree>
    <p:extLst>
      <p:ext uri="{BB962C8B-B14F-4D97-AF65-F5344CB8AC3E}">
        <p14:creationId xmlns:p14="http://schemas.microsoft.com/office/powerpoint/2010/main" val="128297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de-D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249299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885912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de-D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84349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01.09.2026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957811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de-D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7" name="Tijdelijke aanduiding voor datum 6"/>
          <p:cNvSpPr>
            <a:spLocks noGrp="1"/>
          </p:cNvSpPr>
          <p:nvPr>
            <p:ph type="dt" sz="half" idx="10"/>
          </p:nvPr>
        </p:nvSpPr>
        <p:spPr/>
        <p:txBody>
          <a:bodyPr/>
          <a:lstStyle/>
          <a:p>
            <a:fld id="{CA953BDC-9EAE-49FE-9892-958C9F845175}" type="datetimeFigureOut">
              <a:rPr lang="de-DE" smtClean="0"/>
              <a:t>01.09.2026</a:t>
            </a:fld>
            <a:endParaRPr lang="de-DE"/>
          </a:p>
        </p:txBody>
      </p:sp>
      <p:sp>
        <p:nvSpPr>
          <p:cNvPr id="8" name="Tijdelijke aanduiding voor voettekst 7"/>
          <p:cNvSpPr>
            <a:spLocks noGrp="1"/>
          </p:cNvSpPr>
          <p:nvPr>
            <p:ph type="ftr" sz="quarter" idx="11"/>
          </p:nvPr>
        </p:nvSpPr>
        <p:spPr/>
        <p:txBody>
          <a:bodyPr/>
          <a:lstStyle/>
          <a:p>
            <a:endParaRPr lang="de-DE"/>
          </a:p>
        </p:txBody>
      </p:sp>
      <p:sp>
        <p:nvSpPr>
          <p:cNvPr id="9" name="Tijdelijke aanduiding voor dianummer 8"/>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4148315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datum 2"/>
          <p:cNvSpPr>
            <a:spLocks noGrp="1"/>
          </p:cNvSpPr>
          <p:nvPr>
            <p:ph type="dt" sz="half" idx="10"/>
          </p:nvPr>
        </p:nvSpPr>
        <p:spPr/>
        <p:txBody>
          <a:bodyPr/>
          <a:lstStyle/>
          <a:p>
            <a:fld id="{CA953BDC-9EAE-49FE-9892-958C9F845175}" type="datetimeFigureOut">
              <a:rPr lang="de-DE" smtClean="0"/>
              <a:t>01.09.2026</a:t>
            </a:fld>
            <a:endParaRPr lang="de-DE"/>
          </a:p>
        </p:txBody>
      </p:sp>
      <p:sp>
        <p:nvSpPr>
          <p:cNvPr id="4" name="Tijdelijke aanduiding voor voettekst 3"/>
          <p:cNvSpPr>
            <a:spLocks noGrp="1"/>
          </p:cNvSpPr>
          <p:nvPr>
            <p:ph type="ftr" sz="quarter" idx="11"/>
          </p:nvPr>
        </p:nvSpPr>
        <p:spPr/>
        <p:txBody>
          <a:bodyPr/>
          <a:lstStyle/>
          <a:p>
            <a:endParaRPr lang="de-DE"/>
          </a:p>
        </p:txBody>
      </p:sp>
      <p:sp>
        <p:nvSpPr>
          <p:cNvPr id="5" name="Tijdelijke aanduiding voor dianummer 4"/>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193778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A953BDC-9EAE-49FE-9892-958C9F845175}" type="datetimeFigureOut">
              <a:rPr lang="de-DE" smtClean="0"/>
              <a:t>01.09.2026</a:t>
            </a:fld>
            <a:endParaRPr lang="de-DE"/>
          </a:p>
        </p:txBody>
      </p:sp>
      <p:sp>
        <p:nvSpPr>
          <p:cNvPr id="3" name="Tijdelijke aanduiding voor voettekst 2"/>
          <p:cNvSpPr>
            <a:spLocks noGrp="1"/>
          </p:cNvSpPr>
          <p:nvPr>
            <p:ph type="ftr" sz="quarter" idx="11"/>
          </p:nvPr>
        </p:nvSpPr>
        <p:spPr/>
        <p:txBody>
          <a:bodyPr/>
          <a:lstStyle/>
          <a:p>
            <a:endParaRPr lang="de-DE"/>
          </a:p>
        </p:txBody>
      </p:sp>
      <p:sp>
        <p:nvSpPr>
          <p:cNvPr id="4" name="Tijdelijke aanduiding voor dianummer 3"/>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349604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01.09.2026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256838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de-D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CA953BDC-9EAE-49FE-9892-958C9F845175}" type="datetimeFigureOut">
              <a:rPr lang="de-DE" smtClean="0"/>
              <a:t>01.09.2026</a:t>
            </a:fld>
            <a:endParaRPr lang="de-DE"/>
          </a:p>
        </p:txBody>
      </p:sp>
      <p:sp>
        <p:nvSpPr>
          <p:cNvPr id="6" name="Tijdelijke aanduiding voor voettekst 5"/>
          <p:cNvSpPr>
            <a:spLocks noGrp="1"/>
          </p:cNvSpPr>
          <p:nvPr>
            <p:ph type="ftr" sz="quarter" idx="11"/>
          </p:nvPr>
        </p:nvSpPr>
        <p:spPr/>
        <p:txBody>
          <a:bodyPr/>
          <a:lstStyle/>
          <a:p>
            <a:endParaRPr lang="de-DE"/>
          </a:p>
        </p:txBody>
      </p:sp>
      <p:sp>
        <p:nvSpPr>
          <p:cNvPr id="7" name="Tijdelijke aanduiding voor dianummer 6"/>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8429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de-D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51596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de-D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10"/>
          </p:nvPr>
        </p:nvSpPr>
        <p:spPr/>
        <p:txBody>
          <a:body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11"/>
          </p:nvPr>
        </p:nvSpPr>
        <p:spPr/>
        <p:txBody>
          <a:bodyPr/>
          <a:lstStyle/>
          <a:p>
            <a:endParaRPr lang="de-DE"/>
          </a:p>
        </p:txBody>
      </p:sp>
      <p:sp>
        <p:nvSpPr>
          <p:cNvPr id="6" name="Tijdelijke aanduiding voor dianummer 5"/>
          <p:cNvSpPr>
            <a:spLocks noGrp="1"/>
          </p:cNvSpPr>
          <p:nvPr>
            <p:ph type="sldNum" sz="quarter" idx="12"/>
          </p:nvPr>
        </p:nvSpPr>
        <p:spPr/>
        <p:txBody>
          <a:bodyPr/>
          <a:lstStyle/>
          <a:p>
            <a:fld id="{4CD814C8-F66B-4915-9FEC-D62A1DED085F}" type="slidenum">
              <a:rPr lang="de-DE" smtClean="0"/>
              <a:t>‹nr.›</a:t>
            </a:fld>
            <a:endParaRPr lang="de-DE"/>
          </a:p>
        </p:txBody>
      </p:sp>
    </p:spTree>
    <p:extLst>
      <p:ext uri="{BB962C8B-B14F-4D97-AF65-F5344CB8AC3E}">
        <p14:creationId xmlns:p14="http://schemas.microsoft.com/office/powerpoint/2010/main" val="3231119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slide_1">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5C868AB-B0E1-0CFE-1ACD-10F449A28D33}"/>
              </a:ext>
            </a:extLst>
          </p:cNvPr>
          <p:cNvPicPr/>
          <p:nvPr userDrawn="1"/>
        </p:nvPicPr>
        <p:blipFill rotWithShape="1">
          <a:blip r:embed="rId2"/>
          <a:srcRect t="2166" b="22833"/>
          <a:stretch/>
        </p:blipFill>
        <p:spPr>
          <a:xfrm>
            <a:off x="0" y="0"/>
            <a:ext cx="12192000" cy="6858000"/>
          </a:xfrm>
          <a:prstGeom prst="rect">
            <a:avLst/>
          </a:prstGeom>
        </p:spPr>
      </p:pic>
      <p:pic>
        <p:nvPicPr>
          <p:cNvPr id="4" name="Graphic 3">
            <a:extLst>
              <a:ext uri="{FF2B5EF4-FFF2-40B4-BE49-F238E27FC236}">
                <a16:creationId xmlns:a16="http://schemas.microsoft.com/office/drawing/2014/main" id="{5DCAAA89-2851-A230-5254-1FA456B54AEE}"/>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1" y="5240868"/>
            <a:ext cx="12191999" cy="1617132"/>
          </a:xfrm>
          <a:prstGeom prst="rect">
            <a:avLst/>
          </a:prstGeom>
        </p:spPr>
      </p:pic>
      <p:sp>
        <p:nvSpPr>
          <p:cNvPr id="22" name="Tijdelijke aanduiding voor datum 21">
            <a:extLst>
              <a:ext uri="{FF2B5EF4-FFF2-40B4-BE49-F238E27FC236}">
                <a16:creationId xmlns:a16="http://schemas.microsoft.com/office/drawing/2014/main" id="{0CE30D69-C28B-2A9B-83C5-4191401FBCF6}"/>
              </a:ext>
            </a:extLst>
          </p:cNvPr>
          <p:cNvSpPr>
            <a:spLocks noGrp="1" noRot="1" noMove="1" noResize="1" noEditPoints="1" noAdjustHandles="1" noChangeArrowheads="1" noChangeShapeType="1"/>
          </p:cNvSpPr>
          <p:nvPr>
            <p:ph type="dt" sz="half" idx="10"/>
          </p:nvPr>
        </p:nvSpPr>
        <p:spPr>
          <a:xfrm>
            <a:off x="2988000" y="6156000"/>
            <a:ext cx="4049097" cy="189493"/>
          </a:xfrm>
        </p:spPr>
        <p:txBody>
          <a:bodyPr/>
          <a:lstStyle>
            <a:lvl1pPr algn="l">
              <a:defRPr/>
            </a:lvl1pPr>
          </a:lstStyle>
          <a:p>
            <a:fld id="{5E7D0F6A-2FBB-1F43-BD24-E6CBE2D60925}" type="datetime2">
              <a:rPr lang="nl-NL" smtClean="0"/>
              <a:t>dinsdag 1 september 2026</a:t>
            </a:fld>
            <a:endParaRPr lang="nl-NL"/>
          </a:p>
        </p:txBody>
      </p:sp>
      <p:sp>
        <p:nvSpPr>
          <p:cNvPr id="24" name="Tijdelijke aanduiding voor dianummer 23">
            <a:extLst>
              <a:ext uri="{FF2B5EF4-FFF2-40B4-BE49-F238E27FC236}">
                <a16:creationId xmlns:a16="http://schemas.microsoft.com/office/drawing/2014/main" id="{0D360B2C-7C2C-761F-3BA7-BED7D6438ED6}"/>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
        <p:nvSpPr>
          <p:cNvPr id="2" name="Titel 1">
            <a:extLst>
              <a:ext uri="{FF2B5EF4-FFF2-40B4-BE49-F238E27FC236}">
                <a16:creationId xmlns:a16="http://schemas.microsoft.com/office/drawing/2014/main" id="{C8A3E937-DAC3-EE40-DDA6-C0A24E4AD46D}"/>
              </a:ext>
            </a:extLst>
          </p:cNvPr>
          <p:cNvSpPr>
            <a:spLocks noGrp="1" noRot="1" noMove="1" noResize="1" noEditPoints="1" noAdjustHandles="1" noChangeArrowheads="1" noChangeShapeType="1"/>
          </p:cNvSpPr>
          <p:nvPr>
            <p:ph type="ctrTitle" hasCustomPrompt="1"/>
          </p:nvPr>
        </p:nvSpPr>
        <p:spPr>
          <a:xfrm>
            <a:off x="648000" y="0"/>
            <a:ext cx="7700133" cy="2480734"/>
          </a:xfrm>
          <a:prstGeom prst="round2SameRect">
            <a:avLst>
              <a:gd name="adj1" fmla="val 0"/>
              <a:gd name="adj2" fmla="val 4339"/>
            </a:avLst>
          </a:prstGeom>
          <a:solidFill>
            <a:schemeClr val="accent3"/>
          </a:solidFill>
        </p:spPr>
        <p:txBody>
          <a:bodyPr wrap="square" lIns="251999" tIns="540000" rIns="251999" bIns="108000" anchor="b">
            <a:noAutofit/>
          </a:bodyPr>
          <a:lstStyle>
            <a:lvl1pPr algn="l">
              <a:defRPr sz="4400">
                <a:solidFill>
                  <a:schemeClr val="bg1"/>
                </a:solidFill>
              </a:defRPr>
            </a:lvl1pPr>
          </a:lstStyle>
          <a:p>
            <a:r>
              <a:rPr lang="nl-NL"/>
              <a:t>Klik om de titel te bewerken</a:t>
            </a:r>
          </a:p>
        </p:txBody>
      </p:sp>
      <p:pic>
        <p:nvPicPr>
          <p:cNvPr id="11" name="Graphic 10">
            <a:extLst>
              <a:ext uri="{FF2B5EF4-FFF2-40B4-BE49-F238E27FC236}">
                <a16:creationId xmlns:a16="http://schemas.microsoft.com/office/drawing/2014/main" id="{A01A6944-FAEA-42E4-9EC4-60EFD8E9068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734799" y="492124"/>
            <a:ext cx="457200" cy="1270000"/>
          </a:xfrm>
          <a:prstGeom prst="rect">
            <a:avLst/>
          </a:prstGeom>
        </p:spPr>
      </p:pic>
    </p:spTree>
    <p:extLst>
      <p:ext uri="{BB962C8B-B14F-4D97-AF65-F5344CB8AC3E}">
        <p14:creationId xmlns:p14="http://schemas.microsoft.com/office/powerpoint/2010/main" val="301536253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3952">
          <p15:clr>
            <a:srgbClr val="FBAE40"/>
          </p15:clr>
        </p15:guide>
        <p15:guide id="2" pos="3840">
          <p15:clr>
            <a:srgbClr val="FBAE40"/>
          </p15:clr>
        </p15:guide>
        <p15:guide id="3" orient="horz" pos="22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peau, header, 2 koloms tekst en 1 koloms beeld_1">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7048705"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E2393AC9-23EE-A74D-9AC5-41E9C85D8085}"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spAutoFit/>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7048705" cy="3090157"/>
          </a:xfrm>
          <a:prstGeom prst="rect">
            <a:avLst/>
          </a:prstGeom>
        </p:spPr>
        <p:txBody>
          <a:bodyPr vert="horz" lIns="0" tIns="0" rIns="0" bIns="0" numCol="2" spcCol="612000" rtlCol="0">
            <a:noAutofit/>
          </a:bodyPr>
          <a:lstStyle>
            <a:lvl1pPr marL="0" indent="0">
              <a:buNone/>
              <a:defRPr/>
            </a:lvl1pPr>
          </a:lstStyle>
          <a:p>
            <a:pPr lvl="0"/>
            <a:r>
              <a:rPr lang="nl-NL"/>
              <a:t>Klik om de 2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7048705" cy="748222"/>
          </a:xfrm>
        </p:spPr>
        <p:txBody>
          <a:bodyPr>
            <a:normAutofit/>
          </a:bodyPr>
          <a:lstStyle/>
          <a:p>
            <a:r>
              <a:rPr lang="nl-NL"/>
              <a:t>Klik om titel te bewerken</a:t>
            </a:r>
          </a:p>
        </p:txBody>
      </p:sp>
      <p:sp>
        <p:nvSpPr>
          <p:cNvPr id="10" name="Tijdelijke aanduiding voor afbeelding 9">
            <a:extLst>
              <a:ext uri="{FF2B5EF4-FFF2-40B4-BE49-F238E27FC236}">
                <a16:creationId xmlns:a16="http://schemas.microsoft.com/office/drawing/2014/main" id="{A676B896-0F53-7308-6D9C-01FCBEF199A1}"/>
              </a:ext>
            </a:extLst>
          </p:cNvPr>
          <p:cNvSpPr>
            <a:spLocks noGrp="1" noRot="1" noMove="1" noResize="1" noEditPoints="1" noAdjustHandles="1" noChangeArrowheads="1" noChangeShapeType="1"/>
          </p:cNvSpPr>
          <p:nvPr>
            <p:ph type="pic" sz="quarter" idx="14" hasCustomPrompt="1"/>
          </p:nvPr>
        </p:nvSpPr>
        <p:spPr>
          <a:xfrm>
            <a:off x="8338536" y="0"/>
            <a:ext cx="3853398" cy="6681600"/>
          </a:xfrm>
          <a:custGeom>
            <a:avLst/>
            <a:gdLst>
              <a:gd name="connsiteX0" fmla="*/ 0 w 3853398"/>
              <a:gd name="connsiteY0" fmla="*/ 0 h 6682332"/>
              <a:gd name="connsiteX1" fmla="*/ 3853398 w 3853398"/>
              <a:gd name="connsiteY1" fmla="*/ 0 h 6682332"/>
              <a:gd name="connsiteX2" fmla="*/ 3853398 w 3853398"/>
              <a:gd name="connsiteY2" fmla="*/ 492141 h 6682332"/>
              <a:gd name="connsiteX3" fmla="*/ 3738878 w 3853398"/>
              <a:gd name="connsiteY3" fmla="*/ 522140 h 6682332"/>
              <a:gd name="connsiteX4" fmla="*/ 3396263 w 3853398"/>
              <a:gd name="connsiteY4" fmla="*/ 569467 h 6682332"/>
              <a:gd name="connsiteX5" fmla="*/ 3427061 w 3853398"/>
              <a:gd name="connsiteY5" fmla="*/ 873315 h 6682332"/>
              <a:gd name="connsiteX6" fmla="*/ 3541170 w 3853398"/>
              <a:gd name="connsiteY6" fmla="*/ 862266 h 6682332"/>
              <a:gd name="connsiteX7" fmla="*/ 3699579 w 3853398"/>
              <a:gd name="connsiteY7" fmla="*/ 835548 h 6682332"/>
              <a:gd name="connsiteX8" fmla="*/ 3853398 w 3853398"/>
              <a:gd name="connsiteY8" fmla="*/ 800559 h 6682332"/>
              <a:gd name="connsiteX9" fmla="*/ 3853398 w 3853398"/>
              <a:gd name="connsiteY9" fmla="*/ 948639 h 6682332"/>
              <a:gd name="connsiteX10" fmla="*/ 3656264 w 3853398"/>
              <a:gd name="connsiteY10" fmla="*/ 990401 h 6682332"/>
              <a:gd name="connsiteX11" fmla="*/ 3446491 w 3853398"/>
              <a:gd name="connsiteY11" fmla="*/ 1016507 h 6682332"/>
              <a:gd name="connsiteX12" fmla="*/ 3477289 w 3853398"/>
              <a:gd name="connsiteY12" fmla="*/ 1320291 h 6682332"/>
              <a:gd name="connsiteX13" fmla="*/ 3591398 w 3853398"/>
              <a:gd name="connsiteY13" fmla="*/ 1309241 h 6682332"/>
              <a:gd name="connsiteX14" fmla="*/ 3853398 w 3853398"/>
              <a:gd name="connsiteY14" fmla="*/ 1259978 h 6682332"/>
              <a:gd name="connsiteX15" fmla="*/ 3853398 w 3853398"/>
              <a:gd name="connsiteY15" fmla="*/ 1407616 h 6682332"/>
              <a:gd name="connsiteX16" fmla="*/ 3677408 w 3853398"/>
              <a:gd name="connsiteY16" fmla="*/ 1442258 h 6682332"/>
              <a:gd name="connsiteX17" fmla="*/ 3497735 w 3853398"/>
              <a:gd name="connsiteY17" fmla="*/ 1461388 h 6682332"/>
              <a:gd name="connsiteX18" fmla="*/ 3528596 w 3853398"/>
              <a:gd name="connsiteY18" fmla="*/ 1765172 h 6682332"/>
              <a:gd name="connsiteX19" fmla="*/ 3528533 w 3853398"/>
              <a:gd name="connsiteY19" fmla="*/ 1765235 h 6682332"/>
              <a:gd name="connsiteX20" fmla="*/ 3642642 w 3853398"/>
              <a:gd name="connsiteY20" fmla="*/ 1754186 h 6682332"/>
              <a:gd name="connsiteX21" fmla="*/ 3853398 w 3853398"/>
              <a:gd name="connsiteY21" fmla="*/ 1716605 h 6682332"/>
              <a:gd name="connsiteX22" fmla="*/ 3853398 w 3853398"/>
              <a:gd name="connsiteY22" fmla="*/ 5893818 h 6682332"/>
              <a:gd name="connsiteX23" fmla="*/ 3849589 w 3853398"/>
              <a:gd name="connsiteY23" fmla="*/ 5895840 h 6682332"/>
              <a:gd name="connsiteX24" fmla="*/ 3849652 w 3853398"/>
              <a:gd name="connsiteY24" fmla="*/ 5895840 h 6682332"/>
              <a:gd name="connsiteX25" fmla="*/ 2710526 w 3853398"/>
              <a:gd name="connsiteY25" fmla="*/ 6386117 h 6682332"/>
              <a:gd name="connsiteX26" fmla="*/ 996978 w 3853398"/>
              <a:gd name="connsiteY26" fmla="*/ 6682332 h 6682332"/>
              <a:gd name="connsiteX27" fmla="*/ 12410 w 3853398"/>
              <a:gd name="connsiteY27" fmla="*/ 6585178 h 6682332"/>
              <a:gd name="connsiteX28" fmla="*/ 0 w 3853398"/>
              <a:gd name="connsiteY28" fmla="*/ 6582720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53398" h="6682332">
                <a:moveTo>
                  <a:pt x="0" y="0"/>
                </a:moveTo>
                <a:lnTo>
                  <a:pt x="3853398" y="0"/>
                </a:lnTo>
                <a:lnTo>
                  <a:pt x="3853398" y="492141"/>
                </a:lnTo>
                <a:lnTo>
                  <a:pt x="3738878" y="522140"/>
                </a:lnTo>
                <a:cubicBezTo>
                  <a:pt x="3622637" y="549810"/>
                  <a:pt x="3503182" y="569229"/>
                  <a:pt x="3396263" y="569467"/>
                </a:cubicBezTo>
                <a:lnTo>
                  <a:pt x="3427061" y="873315"/>
                </a:lnTo>
                <a:cubicBezTo>
                  <a:pt x="3466113" y="870838"/>
                  <a:pt x="3504213" y="867155"/>
                  <a:pt x="3541170" y="862266"/>
                </a:cubicBezTo>
                <a:cubicBezTo>
                  <a:pt x="3594796" y="854868"/>
                  <a:pt x="3647564" y="845899"/>
                  <a:pt x="3699579" y="835548"/>
                </a:cubicBezTo>
                <a:lnTo>
                  <a:pt x="3853398" y="800559"/>
                </a:lnTo>
                <a:lnTo>
                  <a:pt x="3853398" y="948639"/>
                </a:lnTo>
                <a:lnTo>
                  <a:pt x="3656264" y="990401"/>
                </a:lnTo>
                <a:cubicBezTo>
                  <a:pt x="3587953" y="1002156"/>
                  <a:pt x="3517548" y="1011300"/>
                  <a:pt x="3446491" y="1016507"/>
                </a:cubicBezTo>
                <a:lnTo>
                  <a:pt x="3477289" y="1320291"/>
                </a:lnTo>
                <a:cubicBezTo>
                  <a:pt x="3516341" y="1317877"/>
                  <a:pt x="3554505" y="1314195"/>
                  <a:pt x="3591398" y="1309241"/>
                </a:cubicBezTo>
                <a:lnTo>
                  <a:pt x="3853398" y="1259978"/>
                </a:lnTo>
                <a:lnTo>
                  <a:pt x="3853398" y="1407616"/>
                </a:lnTo>
                <a:lnTo>
                  <a:pt x="3677408" y="1442258"/>
                </a:lnTo>
                <a:cubicBezTo>
                  <a:pt x="3617686" y="1451577"/>
                  <a:pt x="3557362" y="1458308"/>
                  <a:pt x="3497735" y="1461388"/>
                </a:cubicBezTo>
                <a:lnTo>
                  <a:pt x="3528596" y="1765172"/>
                </a:lnTo>
                <a:lnTo>
                  <a:pt x="3528533" y="1765235"/>
                </a:lnTo>
                <a:cubicBezTo>
                  <a:pt x="3567585" y="1762759"/>
                  <a:pt x="3605685" y="1759139"/>
                  <a:pt x="3642642" y="1754186"/>
                </a:cubicBezTo>
                <a:lnTo>
                  <a:pt x="3853398" y="1716605"/>
                </a:lnTo>
                <a:lnTo>
                  <a:pt x="3853398" y="5893818"/>
                </a:lnTo>
                <a:lnTo>
                  <a:pt x="3849589" y="5895840"/>
                </a:lnTo>
                <a:lnTo>
                  <a:pt x="3849652" y="5895840"/>
                </a:lnTo>
                <a:cubicBezTo>
                  <a:pt x="3601748" y="6029788"/>
                  <a:pt x="3202905" y="6223598"/>
                  <a:pt x="2710526" y="6386117"/>
                </a:cubicBezTo>
                <a:cubicBezTo>
                  <a:pt x="2114959" y="6582709"/>
                  <a:pt x="1538443" y="6682332"/>
                  <a:pt x="996978" y="6682332"/>
                </a:cubicBezTo>
                <a:cubicBezTo>
                  <a:pt x="680439" y="6682332"/>
                  <a:pt x="351683" y="6645628"/>
                  <a:pt x="12410" y="6585178"/>
                </a:cubicBezTo>
                <a:lnTo>
                  <a:pt x="0" y="6582720"/>
                </a:lnTo>
                <a:close/>
              </a:path>
            </a:pathLst>
          </a:custGeom>
          <a:solidFill>
            <a:schemeClr val="bg1">
              <a:lumMod val="85000"/>
            </a:schemeClr>
          </a:solidFill>
        </p:spPr>
        <p:txBody>
          <a:bodyPr wrap="square" lIns="360000" tIns="360000" rIns="360000" bIns="36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99057130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peau, header en 2 koloms tekst">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10904970" cy="3090157"/>
          </a:xfrm>
          <a:prstGeom prst="rect">
            <a:avLst/>
          </a:prstGeom>
        </p:spPr>
        <p:txBody>
          <a:bodyPr vert="horz" lIns="0" tIns="0" rIns="0" bIns="0" numCol="2" spcCol="612000" rtlCol="0">
            <a:noAutofit/>
          </a:bodyPr>
          <a:lstStyle>
            <a:lvl1pPr marL="0" indent="0">
              <a:buNone/>
              <a:defRPr/>
            </a:lvl1pPr>
          </a:lstStyle>
          <a:p>
            <a:pPr lvl="0"/>
            <a:r>
              <a:rPr lang="nl-NL"/>
              <a:t>Klik om de 2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10904970" cy="748222"/>
          </a:xfrm>
        </p:spPr>
        <p:txBody>
          <a:bodyPr>
            <a:normAutofit/>
          </a:bodyPr>
          <a:lstStyle/>
          <a:p>
            <a:r>
              <a:rPr lang="nl-NL"/>
              <a:t>Klik om titel te bewerken</a:t>
            </a:r>
          </a:p>
        </p:txBody>
      </p:sp>
    </p:spTree>
    <p:extLst>
      <p:ext uri="{BB962C8B-B14F-4D97-AF65-F5344CB8AC3E}">
        <p14:creationId xmlns:p14="http://schemas.microsoft.com/office/powerpoint/2010/main" val="12044746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elslide_1">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5C868AB-B0E1-0CFE-1ACD-10F449A28D33}"/>
              </a:ext>
            </a:extLst>
          </p:cNvPr>
          <p:cNvPicPr/>
          <p:nvPr userDrawn="1"/>
        </p:nvPicPr>
        <p:blipFill rotWithShape="1">
          <a:blip r:embed="rId2"/>
          <a:srcRect t="2166" b="22833"/>
          <a:stretch/>
        </p:blipFill>
        <p:spPr>
          <a:xfrm>
            <a:off x="0" y="0"/>
            <a:ext cx="12192000" cy="6858000"/>
          </a:xfrm>
          <a:prstGeom prst="rect">
            <a:avLst/>
          </a:prstGeom>
        </p:spPr>
      </p:pic>
      <p:pic>
        <p:nvPicPr>
          <p:cNvPr id="4" name="Graphic 3">
            <a:extLst>
              <a:ext uri="{FF2B5EF4-FFF2-40B4-BE49-F238E27FC236}">
                <a16:creationId xmlns:a16="http://schemas.microsoft.com/office/drawing/2014/main" id="{5DCAAA89-2851-A230-5254-1FA456B54AEE}"/>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1" y="5240868"/>
            <a:ext cx="12191999" cy="1617132"/>
          </a:xfrm>
          <a:prstGeom prst="rect">
            <a:avLst/>
          </a:prstGeom>
        </p:spPr>
      </p:pic>
      <p:sp>
        <p:nvSpPr>
          <p:cNvPr id="22" name="Tijdelijke aanduiding voor datum 21">
            <a:extLst>
              <a:ext uri="{FF2B5EF4-FFF2-40B4-BE49-F238E27FC236}">
                <a16:creationId xmlns:a16="http://schemas.microsoft.com/office/drawing/2014/main" id="{0CE30D69-C28B-2A9B-83C5-4191401FBCF6}"/>
              </a:ext>
            </a:extLst>
          </p:cNvPr>
          <p:cNvSpPr>
            <a:spLocks noGrp="1" noRot="1" noMove="1" noResize="1" noEditPoints="1" noAdjustHandles="1" noChangeArrowheads="1" noChangeShapeType="1"/>
          </p:cNvSpPr>
          <p:nvPr>
            <p:ph type="dt" sz="half" idx="10"/>
          </p:nvPr>
        </p:nvSpPr>
        <p:spPr>
          <a:xfrm>
            <a:off x="2988000" y="6156000"/>
            <a:ext cx="4049097" cy="189493"/>
          </a:xfrm>
        </p:spPr>
        <p:txBody>
          <a:bodyPr/>
          <a:lstStyle>
            <a:lvl1pPr algn="l">
              <a:defRPr/>
            </a:lvl1pPr>
          </a:lstStyle>
          <a:p>
            <a:fld id="{5E7D0F6A-2FBB-1F43-BD24-E6CBE2D60925}" type="datetime2">
              <a:rPr lang="nl-NL" smtClean="0"/>
              <a:t>dinsdag 1 september 2026</a:t>
            </a:fld>
            <a:endParaRPr lang="nl-NL"/>
          </a:p>
        </p:txBody>
      </p:sp>
      <p:sp>
        <p:nvSpPr>
          <p:cNvPr id="24" name="Tijdelijke aanduiding voor dianummer 23">
            <a:extLst>
              <a:ext uri="{FF2B5EF4-FFF2-40B4-BE49-F238E27FC236}">
                <a16:creationId xmlns:a16="http://schemas.microsoft.com/office/drawing/2014/main" id="{0D360B2C-7C2C-761F-3BA7-BED7D6438ED6}"/>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
        <p:nvSpPr>
          <p:cNvPr id="2" name="Titel 1">
            <a:extLst>
              <a:ext uri="{FF2B5EF4-FFF2-40B4-BE49-F238E27FC236}">
                <a16:creationId xmlns:a16="http://schemas.microsoft.com/office/drawing/2014/main" id="{C8A3E937-DAC3-EE40-DDA6-C0A24E4AD46D}"/>
              </a:ext>
            </a:extLst>
          </p:cNvPr>
          <p:cNvSpPr>
            <a:spLocks noGrp="1" noRot="1" noMove="1" noResize="1" noEditPoints="1" noAdjustHandles="1" noChangeArrowheads="1" noChangeShapeType="1"/>
          </p:cNvSpPr>
          <p:nvPr>
            <p:ph type="ctrTitle" hasCustomPrompt="1"/>
          </p:nvPr>
        </p:nvSpPr>
        <p:spPr>
          <a:xfrm>
            <a:off x="648000" y="0"/>
            <a:ext cx="7700133" cy="2480734"/>
          </a:xfrm>
          <a:prstGeom prst="round2SameRect">
            <a:avLst>
              <a:gd name="adj1" fmla="val 0"/>
              <a:gd name="adj2" fmla="val 4339"/>
            </a:avLst>
          </a:prstGeom>
          <a:solidFill>
            <a:schemeClr val="accent3"/>
          </a:solidFill>
        </p:spPr>
        <p:txBody>
          <a:bodyPr wrap="square" lIns="251999" tIns="540000" rIns="251999" bIns="108000" anchor="b">
            <a:noAutofit/>
          </a:bodyPr>
          <a:lstStyle>
            <a:lvl1pPr algn="l">
              <a:defRPr sz="4400">
                <a:solidFill>
                  <a:schemeClr val="bg1"/>
                </a:solidFill>
              </a:defRPr>
            </a:lvl1pPr>
          </a:lstStyle>
          <a:p>
            <a:r>
              <a:rPr lang="nl-NL"/>
              <a:t>Klik om de titel te bewerken</a:t>
            </a:r>
          </a:p>
        </p:txBody>
      </p:sp>
      <p:pic>
        <p:nvPicPr>
          <p:cNvPr id="11" name="Graphic 10">
            <a:extLst>
              <a:ext uri="{FF2B5EF4-FFF2-40B4-BE49-F238E27FC236}">
                <a16:creationId xmlns:a16="http://schemas.microsoft.com/office/drawing/2014/main" id="{A01A6944-FAEA-42E4-9EC4-60EFD8E9068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734799" y="492124"/>
            <a:ext cx="457200" cy="1270000"/>
          </a:xfrm>
          <a:prstGeom prst="rect">
            <a:avLst/>
          </a:prstGeom>
        </p:spPr>
      </p:pic>
    </p:spTree>
    <p:extLst>
      <p:ext uri="{BB962C8B-B14F-4D97-AF65-F5344CB8AC3E}">
        <p14:creationId xmlns:p14="http://schemas.microsoft.com/office/powerpoint/2010/main" val="79520852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3952">
          <p15:clr>
            <a:srgbClr val="FBAE40"/>
          </p15:clr>
        </p15:guide>
        <p15:guide id="2" pos="3840">
          <p15:clr>
            <a:srgbClr val="FBAE40"/>
          </p15:clr>
        </p15:guide>
        <p15:guide id="3" orient="horz" pos="22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slide eigen afbeelding_1">
    <p:spTree>
      <p:nvGrpSpPr>
        <p:cNvPr id="1" name=""/>
        <p:cNvGrpSpPr/>
        <p:nvPr/>
      </p:nvGrpSpPr>
      <p:grpSpPr>
        <a:xfrm>
          <a:off x="0" y="0"/>
          <a:ext cx="0" cy="0"/>
          <a:chOff x="0" y="0"/>
          <a:chExt cx="0" cy="0"/>
        </a:xfrm>
      </p:grpSpPr>
      <p:pic>
        <p:nvPicPr>
          <p:cNvPr id="74" name="Graphic 73">
            <a:extLst>
              <a:ext uri="{FF2B5EF4-FFF2-40B4-BE49-F238E27FC236}">
                <a16:creationId xmlns:a16="http://schemas.microsoft.com/office/drawing/2014/main" id="{8FCB740C-CBC4-DF7C-669D-5FF407B0AE62}"/>
              </a:ext>
            </a:extLst>
          </p:cNvPr>
          <p:cNvPicPr/>
          <p:nvPr userDrawn="1"/>
        </p:nvPicPr>
        <p:blipFill>
          <a:blip>
            <a:extLst>
              <a:ext uri="{96DAC541-7B7A-43D3-8B79-37D633B846F1}">
                <asvg:svgBlip xmlns:asvg="http://schemas.microsoft.com/office/drawing/2016/SVG/main" r:embed="rId2"/>
              </a:ext>
            </a:extLst>
          </a:blip>
          <a:stretch>
            <a:fillRect/>
          </a:stretch>
        </p:blipFill>
        <p:spPr>
          <a:xfrm>
            <a:off x="-1" y="5240868"/>
            <a:ext cx="12191999" cy="1617132"/>
          </a:xfrm>
          <a:prstGeom prst="rect">
            <a:avLst/>
          </a:prstGeom>
        </p:spPr>
      </p:pic>
      <p:sp>
        <p:nvSpPr>
          <p:cNvPr id="73" name="Tijdelijke aanduiding voor afbeelding 72">
            <a:extLst>
              <a:ext uri="{FF2B5EF4-FFF2-40B4-BE49-F238E27FC236}">
                <a16:creationId xmlns:a16="http://schemas.microsoft.com/office/drawing/2014/main" id="{C1558E7C-5FA5-15A2-3254-685F7AA7400B}"/>
              </a:ext>
            </a:extLst>
          </p:cNvPr>
          <p:cNvSpPr>
            <a:spLocks noGrp="1"/>
          </p:cNvSpPr>
          <p:nvPr>
            <p:ph type="pic" sz="quarter" idx="13" hasCustomPrompt="1"/>
          </p:nvPr>
        </p:nvSpPr>
        <p:spPr>
          <a:xfrm>
            <a:off x="-1" y="-1"/>
            <a:ext cx="12192001" cy="6774873"/>
          </a:xfrm>
          <a:custGeom>
            <a:avLst/>
            <a:gdLst>
              <a:gd name="connsiteX0" fmla="*/ 12192000 w 12192001"/>
              <a:gd name="connsiteY0" fmla="*/ 1407604 h 6774873"/>
              <a:gd name="connsiteX1" fmla="*/ 11836273 w 12192001"/>
              <a:gd name="connsiteY1" fmla="*/ 1461389 h 6774873"/>
              <a:gd name="connsiteX2" fmla="*/ 11867134 w 12192001"/>
              <a:gd name="connsiteY2" fmla="*/ 1765173 h 6774873"/>
              <a:gd name="connsiteX3" fmla="*/ 11867071 w 12192001"/>
              <a:gd name="connsiteY3" fmla="*/ 1765236 h 6774873"/>
              <a:gd name="connsiteX4" fmla="*/ 11981180 w 12192001"/>
              <a:gd name="connsiteY4" fmla="*/ 1754187 h 6774873"/>
              <a:gd name="connsiteX5" fmla="*/ 12192000 w 12192001"/>
              <a:gd name="connsiteY5" fmla="*/ 1716595 h 6774873"/>
              <a:gd name="connsiteX6" fmla="*/ 0 w 12192001"/>
              <a:gd name="connsiteY6" fmla="*/ 0 h 6774873"/>
              <a:gd name="connsiteX7" fmla="*/ 12192001 w 12192001"/>
              <a:gd name="connsiteY7" fmla="*/ 0 h 6774873"/>
              <a:gd name="connsiteX8" fmla="*/ 12192001 w 12192001"/>
              <a:gd name="connsiteY8" fmla="*/ 492125 h 6774873"/>
              <a:gd name="connsiteX9" fmla="*/ 11734801 w 12192001"/>
              <a:gd name="connsiteY9" fmla="*/ 569468 h 6774873"/>
              <a:gd name="connsiteX10" fmla="*/ 11765599 w 12192001"/>
              <a:gd name="connsiteY10" fmla="*/ 873316 h 6774873"/>
              <a:gd name="connsiteX11" fmla="*/ 11879708 w 12192001"/>
              <a:gd name="connsiteY11" fmla="*/ 862267 h 6774873"/>
              <a:gd name="connsiteX12" fmla="*/ 12192001 w 12192001"/>
              <a:gd name="connsiteY12" fmla="*/ 800545 h 6774873"/>
              <a:gd name="connsiteX13" fmla="*/ 12192001 w 12192001"/>
              <a:gd name="connsiteY13" fmla="*/ 948626 h 6774873"/>
              <a:gd name="connsiteX14" fmla="*/ 11785029 w 12192001"/>
              <a:gd name="connsiteY14" fmla="*/ 1016508 h 6774873"/>
              <a:gd name="connsiteX15" fmla="*/ 11815827 w 12192001"/>
              <a:gd name="connsiteY15" fmla="*/ 1320292 h 6774873"/>
              <a:gd name="connsiteX16" fmla="*/ 11929936 w 12192001"/>
              <a:gd name="connsiteY16" fmla="*/ 1309242 h 6774873"/>
              <a:gd name="connsiteX17" fmla="*/ 12192001 w 12192001"/>
              <a:gd name="connsiteY17" fmla="*/ 1259967 h 6774873"/>
              <a:gd name="connsiteX18" fmla="*/ 12192001 w 12192001"/>
              <a:gd name="connsiteY18" fmla="*/ 6774873 h 6774873"/>
              <a:gd name="connsiteX19" fmla="*/ 12192000 w 12192001"/>
              <a:gd name="connsiteY19" fmla="*/ 6774873 h 6774873"/>
              <a:gd name="connsiteX20" fmla="*/ 12192000 w 12192001"/>
              <a:gd name="connsiteY20" fmla="*/ 5908712 h 6774873"/>
              <a:gd name="connsiteX21" fmla="*/ 12192000 w 12192001"/>
              <a:gd name="connsiteY21" fmla="*/ 5899644 h 6774873"/>
              <a:gd name="connsiteX22" fmla="*/ 12192000 w 12192001"/>
              <a:gd name="connsiteY22" fmla="*/ 5890638 h 6774873"/>
              <a:gd name="connsiteX23" fmla="*/ 12188190 w 12192001"/>
              <a:gd name="connsiteY23" fmla="*/ 5892731 h 6774873"/>
              <a:gd name="connsiteX24" fmla="*/ 11049064 w 12192001"/>
              <a:gd name="connsiteY24" fmla="*/ 6384593 h 6774873"/>
              <a:gd name="connsiteX25" fmla="*/ 9335516 w 12192001"/>
              <a:gd name="connsiteY25" fmla="*/ 6681764 h 6774873"/>
              <a:gd name="connsiteX26" fmla="*/ 6575108 w 12192001"/>
              <a:gd name="connsiteY26" fmla="*/ 6048229 h 6774873"/>
              <a:gd name="connsiteX27" fmla="*/ 4770567 w 12192001"/>
              <a:gd name="connsiteY27" fmla="*/ 5506775 h 6774873"/>
              <a:gd name="connsiteX28" fmla="*/ 2833117 w 12192001"/>
              <a:gd name="connsiteY28" fmla="*/ 5251966 h 6774873"/>
              <a:gd name="connsiteX29" fmla="*/ 1087566 w 12192001"/>
              <a:gd name="connsiteY29" fmla="*/ 5515717 h 6774873"/>
              <a:gd name="connsiteX30" fmla="*/ 1 w 12192001"/>
              <a:gd name="connsiteY30" fmla="*/ 5996354 h 6774873"/>
              <a:gd name="connsiteX31" fmla="*/ 1 w 12192001"/>
              <a:gd name="connsiteY31" fmla="*/ 6005614 h 6774873"/>
              <a:gd name="connsiteX32" fmla="*/ 1 w 12192001"/>
              <a:gd name="connsiteY32" fmla="*/ 6014872 h 6774873"/>
              <a:gd name="connsiteX33" fmla="*/ 1 w 12192001"/>
              <a:gd name="connsiteY33" fmla="*/ 6774873 h 6774873"/>
              <a:gd name="connsiteX34" fmla="*/ 0 w 12192001"/>
              <a:gd name="connsiteY34" fmla="*/ 6774873 h 677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2001" h="6774873">
                <a:moveTo>
                  <a:pt x="12192000" y="1407604"/>
                </a:moveTo>
                <a:cubicBezTo>
                  <a:pt x="12077573" y="1434464"/>
                  <a:pt x="11955526" y="1455229"/>
                  <a:pt x="11836273" y="1461389"/>
                </a:cubicBezTo>
                <a:lnTo>
                  <a:pt x="11867134" y="1765173"/>
                </a:lnTo>
                <a:lnTo>
                  <a:pt x="11867071" y="1765236"/>
                </a:lnTo>
                <a:cubicBezTo>
                  <a:pt x="11906123" y="1762760"/>
                  <a:pt x="11944223" y="1759140"/>
                  <a:pt x="11981180" y="1754187"/>
                </a:cubicBezTo>
                <a:cubicBezTo>
                  <a:pt x="12052935" y="1744281"/>
                  <a:pt x="12123103" y="1731581"/>
                  <a:pt x="12192000" y="1716595"/>
                </a:cubicBezTo>
                <a:close/>
                <a:moveTo>
                  <a:pt x="0" y="0"/>
                </a:moveTo>
                <a:lnTo>
                  <a:pt x="12192001" y="0"/>
                </a:lnTo>
                <a:lnTo>
                  <a:pt x="12192001" y="492125"/>
                </a:lnTo>
                <a:cubicBezTo>
                  <a:pt x="12042205" y="534734"/>
                  <a:pt x="11877359" y="569151"/>
                  <a:pt x="11734801" y="569468"/>
                </a:cubicBezTo>
                <a:lnTo>
                  <a:pt x="11765599" y="873316"/>
                </a:lnTo>
                <a:cubicBezTo>
                  <a:pt x="11804651" y="870839"/>
                  <a:pt x="11842751" y="867156"/>
                  <a:pt x="11879708" y="862267"/>
                </a:cubicBezTo>
                <a:cubicBezTo>
                  <a:pt x="11986960" y="847471"/>
                  <a:pt x="12090782" y="826389"/>
                  <a:pt x="12192001" y="800545"/>
                </a:cubicBezTo>
                <a:lnTo>
                  <a:pt x="12192001" y="948626"/>
                </a:lnTo>
                <a:cubicBezTo>
                  <a:pt x="12066652" y="979932"/>
                  <a:pt x="11927142" y="1006094"/>
                  <a:pt x="11785029" y="1016508"/>
                </a:cubicBezTo>
                <a:lnTo>
                  <a:pt x="11815827" y="1320292"/>
                </a:lnTo>
                <a:cubicBezTo>
                  <a:pt x="11854879" y="1317878"/>
                  <a:pt x="11893043" y="1314196"/>
                  <a:pt x="11929936" y="1309242"/>
                </a:cubicBezTo>
                <a:cubicBezTo>
                  <a:pt x="12019535" y="1296860"/>
                  <a:pt x="12106720" y="1280160"/>
                  <a:pt x="12192001" y="1259967"/>
                </a:cubicBezTo>
                <a:lnTo>
                  <a:pt x="12192001" y="6774873"/>
                </a:lnTo>
                <a:lnTo>
                  <a:pt x="12192000" y="6774873"/>
                </a:lnTo>
                <a:lnTo>
                  <a:pt x="12192000" y="5908712"/>
                </a:lnTo>
                <a:lnTo>
                  <a:pt x="12192000" y="5899644"/>
                </a:lnTo>
                <a:lnTo>
                  <a:pt x="12192000" y="5890638"/>
                </a:lnTo>
                <a:lnTo>
                  <a:pt x="12188190" y="5892731"/>
                </a:lnTo>
                <a:cubicBezTo>
                  <a:pt x="11940286" y="6027111"/>
                  <a:pt x="11541443" y="6221548"/>
                  <a:pt x="11049064" y="6384593"/>
                </a:cubicBezTo>
                <a:cubicBezTo>
                  <a:pt x="10453497" y="6581819"/>
                  <a:pt x="9876981" y="6681764"/>
                  <a:pt x="9335516" y="6681764"/>
                </a:cubicBezTo>
                <a:cubicBezTo>
                  <a:pt x="8491601" y="6681764"/>
                  <a:pt x="7560692" y="6374065"/>
                  <a:pt x="6575108" y="6048229"/>
                </a:cubicBezTo>
                <a:cubicBezTo>
                  <a:pt x="5994782" y="5856393"/>
                  <a:pt x="5394708" y="5658025"/>
                  <a:pt x="4770567" y="5506775"/>
                </a:cubicBezTo>
                <a:cubicBezTo>
                  <a:pt x="4063048" y="5335296"/>
                  <a:pt x="3429318" y="5251966"/>
                  <a:pt x="2833117" y="5251966"/>
                </a:cubicBezTo>
                <a:cubicBezTo>
                  <a:pt x="2236915" y="5251966"/>
                  <a:pt x="1644079" y="5340686"/>
                  <a:pt x="1087566" y="5515717"/>
                </a:cubicBezTo>
                <a:cubicBezTo>
                  <a:pt x="599758" y="5669123"/>
                  <a:pt x="227585" y="5861276"/>
                  <a:pt x="1" y="5996354"/>
                </a:cubicBezTo>
                <a:lnTo>
                  <a:pt x="1" y="6005614"/>
                </a:lnTo>
                <a:lnTo>
                  <a:pt x="1" y="6014872"/>
                </a:lnTo>
                <a:lnTo>
                  <a:pt x="1" y="6774873"/>
                </a:lnTo>
                <a:lnTo>
                  <a:pt x="0" y="6774873"/>
                </a:lnTo>
                <a:close/>
              </a:path>
            </a:pathLst>
          </a:custGeom>
          <a:solidFill>
            <a:schemeClr val="bg1">
              <a:lumMod val="85000"/>
            </a:schemeClr>
          </a:solidFill>
        </p:spPr>
        <p:txBody>
          <a:bodyPr wrap="square" lIns="720000" tIns="3960000" rIns="720000" bIns="72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
        <p:nvSpPr>
          <p:cNvPr id="22" name="Tijdelijke aanduiding voor datum 21">
            <a:extLst>
              <a:ext uri="{FF2B5EF4-FFF2-40B4-BE49-F238E27FC236}">
                <a16:creationId xmlns:a16="http://schemas.microsoft.com/office/drawing/2014/main" id="{0CE30D69-C28B-2A9B-83C5-4191401FBCF6}"/>
              </a:ext>
            </a:extLst>
          </p:cNvPr>
          <p:cNvSpPr>
            <a:spLocks noGrp="1" noRot="1" noMove="1" noResize="1" noEditPoints="1" noAdjustHandles="1" noChangeArrowheads="1" noChangeShapeType="1"/>
          </p:cNvSpPr>
          <p:nvPr>
            <p:ph type="dt" sz="half" idx="10"/>
          </p:nvPr>
        </p:nvSpPr>
        <p:spPr>
          <a:xfrm>
            <a:off x="2988000" y="6156000"/>
            <a:ext cx="4049097" cy="189493"/>
          </a:xfrm>
        </p:spPr>
        <p:txBody>
          <a:bodyPr/>
          <a:lstStyle>
            <a:lvl1pPr algn="l">
              <a:defRPr/>
            </a:lvl1pPr>
          </a:lstStyle>
          <a:p>
            <a:fld id="{5E7D0F6A-2FBB-1F43-BD24-E6CBE2D60925}" type="datetime2">
              <a:rPr lang="nl-NL" smtClean="0"/>
              <a:t>dinsdag 1 september 2026</a:t>
            </a:fld>
            <a:endParaRPr lang="nl-NL"/>
          </a:p>
        </p:txBody>
      </p:sp>
      <p:sp>
        <p:nvSpPr>
          <p:cNvPr id="24" name="Tijdelijke aanduiding voor dianummer 23">
            <a:extLst>
              <a:ext uri="{FF2B5EF4-FFF2-40B4-BE49-F238E27FC236}">
                <a16:creationId xmlns:a16="http://schemas.microsoft.com/office/drawing/2014/main" id="{0D360B2C-7C2C-761F-3BA7-BED7D6438ED6}"/>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
        <p:nvSpPr>
          <p:cNvPr id="2" name="Titel 1">
            <a:extLst>
              <a:ext uri="{FF2B5EF4-FFF2-40B4-BE49-F238E27FC236}">
                <a16:creationId xmlns:a16="http://schemas.microsoft.com/office/drawing/2014/main" id="{C8A3E937-DAC3-EE40-DDA6-C0A24E4AD46D}"/>
              </a:ext>
            </a:extLst>
          </p:cNvPr>
          <p:cNvSpPr>
            <a:spLocks noGrp="1" noRot="1" noMove="1" noResize="1" noEditPoints="1" noAdjustHandles="1" noChangeArrowheads="1" noChangeShapeType="1"/>
          </p:cNvSpPr>
          <p:nvPr>
            <p:ph type="ctrTitle" hasCustomPrompt="1"/>
          </p:nvPr>
        </p:nvSpPr>
        <p:spPr>
          <a:xfrm>
            <a:off x="648000" y="0"/>
            <a:ext cx="7700133" cy="2480734"/>
          </a:xfrm>
          <a:prstGeom prst="round2SameRect">
            <a:avLst>
              <a:gd name="adj1" fmla="val 0"/>
              <a:gd name="adj2" fmla="val 4339"/>
            </a:avLst>
          </a:prstGeom>
          <a:solidFill>
            <a:schemeClr val="accent3"/>
          </a:solidFill>
        </p:spPr>
        <p:txBody>
          <a:bodyPr wrap="square" lIns="251999" tIns="540000" rIns="251999" bIns="108000" anchor="b">
            <a:noAutofit/>
          </a:bodyPr>
          <a:lstStyle>
            <a:lvl1pPr algn="l">
              <a:defRPr sz="4400">
                <a:solidFill>
                  <a:schemeClr val="bg1"/>
                </a:solidFill>
              </a:defRPr>
            </a:lvl1pPr>
          </a:lstStyle>
          <a:p>
            <a:r>
              <a:rPr lang="nl-NL"/>
              <a:t>Klik om de titel te bewerken</a:t>
            </a:r>
          </a:p>
        </p:txBody>
      </p:sp>
    </p:spTree>
    <p:extLst>
      <p:ext uri="{BB962C8B-B14F-4D97-AF65-F5344CB8AC3E}">
        <p14:creationId xmlns:p14="http://schemas.microsoft.com/office/powerpoint/2010/main" val="211178918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3952">
          <p15:clr>
            <a:srgbClr val="FBAE40"/>
          </p15:clr>
        </p15:guide>
        <p15:guide id="2" pos="3840">
          <p15:clr>
            <a:srgbClr val="FBAE40"/>
          </p15:clr>
        </p15:guide>
        <p15:guide id="3" orient="horz" pos="22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slide_2">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11BB35B0-E644-7F29-306B-90C35CD4CE48}"/>
              </a:ext>
            </a:extLst>
          </p:cNvPr>
          <p:cNvPicPr/>
          <p:nvPr userDrawn="1"/>
        </p:nvPicPr>
        <p:blipFill>
          <a:blip r:embed="rId2"/>
          <a:srcRect l="93" r="93"/>
          <a:stretch/>
        </p:blipFill>
        <p:spPr>
          <a:xfrm>
            <a:off x="0" y="0"/>
            <a:ext cx="12192000" cy="6858000"/>
          </a:xfrm>
          <a:prstGeom prst="rect">
            <a:avLst/>
          </a:prstGeom>
        </p:spPr>
      </p:pic>
      <p:pic>
        <p:nvPicPr>
          <p:cNvPr id="3" name="Graphic 2">
            <a:extLst>
              <a:ext uri="{FF2B5EF4-FFF2-40B4-BE49-F238E27FC236}">
                <a16:creationId xmlns:a16="http://schemas.microsoft.com/office/drawing/2014/main" id="{7C89ABBC-9110-5279-1392-5B50ED80661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1" y="5240868"/>
            <a:ext cx="12191999" cy="1617132"/>
          </a:xfrm>
          <a:prstGeom prst="rect">
            <a:avLst/>
          </a:prstGeom>
        </p:spPr>
      </p:pic>
      <p:sp>
        <p:nvSpPr>
          <p:cNvPr id="22" name="Tijdelijke aanduiding voor datum 21">
            <a:extLst>
              <a:ext uri="{FF2B5EF4-FFF2-40B4-BE49-F238E27FC236}">
                <a16:creationId xmlns:a16="http://schemas.microsoft.com/office/drawing/2014/main" id="{0CE30D69-C28B-2A9B-83C5-4191401FBCF6}"/>
              </a:ext>
            </a:extLst>
          </p:cNvPr>
          <p:cNvSpPr>
            <a:spLocks noGrp="1" noRot="1" noMove="1" noResize="1" noEditPoints="1" noAdjustHandles="1" noChangeArrowheads="1" noChangeShapeType="1"/>
          </p:cNvSpPr>
          <p:nvPr>
            <p:ph type="dt" sz="half" idx="10"/>
          </p:nvPr>
        </p:nvSpPr>
        <p:spPr>
          <a:xfrm>
            <a:off x="2988000" y="6156000"/>
            <a:ext cx="4547644" cy="189493"/>
          </a:xfrm>
        </p:spPr>
        <p:txBody>
          <a:bodyPr/>
          <a:lstStyle>
            <a:lvl1pPr algn="l">
              <a:defRPr/>
            </a:lvl1pPr>
          </a:lstStyle>
          <a:p>
            <a:fld id="{27175115-3D21-3E4E-8932-F22D07021B7D}" type="datetime2">
              <a:rPr lang="nl-NL" smtClean="0"/>
              <a:t>dinsdag 1 september 2026</a:t>
            </a:fld>
            <a:endParaRPr lang="nl-NL"/>
          </a:p>
        </p:txBody>
      </p:sp>
      <p:sp>
        <p:nvSpPr>
          <p:cNvPr id="24" name="Tijdelijke aanduiding voor dianummer 23">
            <a:extLst>
              <a:ext uri="{FF2B5EF4-FFF2-40B4-BE49-F238E27FC236}">
                <a16:creationId xmlns:a16="http://schemas.microsoft.com/office/drawing/2014/main" id="{0D360B2C-7C2C-761F-3BA7-BED7D6438ED6}"/>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
        <p:nvSpPr>
          <p:cNvPr id="2" name="Titel 1">
            <a:extLst>
              <a:ext uri="{FF2B5EF4-FFF2-40B4-BE49-F238E27FC236}">
                <a16:creationId xmlns:a16="http://schemas.microsoft.com/office/drawing/2014/main" id="{C8A3E937-DAC3-EE40-DDA6-C0A24E4AD46D}"/>
              </a:ext>
            </a:extLst>
          </p:cNvPr>
          <p:cNvSpPr>
            <a:spLocks noGrp="1" noRot="1" noMove="1" noResize="1" noEditPoints="1" noAdjustHandles="1" noChangeArrowheads="1" noChangeShapeType="1"/>
          </p:cNvSpPr>
          <p:nvPr>
            <p:ph type="ctrTitle" hasCustomPrompt="1"/>
          </p:nvPr>
        </p:nvSpPr>
        <p:spPr>
          <a:xfrm>
            <a:off x="648001" y="-1"/>
            <a:ext cx="4973310" cy="3072985"/>
          </a:xfrm>
          <a:prstGeom prst="round2SameRect">
            <a:avLst>
              <a:gd name="adj1" fmla="val 0"/>
              <a:gd name="adj2" fmla="val 4339"/>
            </a:avLst>
          </a:prstGeom>
          <a:solidFill>
            <a:schemeClr val="accent3"/>
          </a:solidFill>
        </p:spPr>
        <p:txBody>
          <a:bodyPr lIns="251999" tIns="540000" rIns="251999" bIns="108000" anchor="b">
            <a:normAutofit/>
          </a:bodyPr>
          <a:lstStyle>
            <a:lvl1pPr algn="l">
              <a:defRPr sz="4400">
                <a:solidFill>
                  <a:schemeClr val="bg1"/>
                </a:solidFill>
              </a:defRPr>
            </a:lvl1pPr>
          </a:lstStyle>
          <a:p>
            <a:r>
              <a:rPr lang="nl-NL"/>
              <a:t>Klik om de titel te bewerken</a:t>
            </a:r>
          </a:p>
        </p:txBody>
      </p:sp>
      <p:pic>
        <p:nvPicPr>
          <p:cNvPr id="11" name="Graphic 10">
            <a:extLst>
              <a:ext uri="{FF2B5EF4-FFF2-40B4-BE49-F238E27FC236}">
                <a16:creationId xmlns:a16="http://schemas.microsoft.com/office/drawing/2014/main" id="{526C03A9-C472-F824-D262-D5C2470D9F2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734799" y="492124"/>
            <a:ext cx="457200" cy="1270000"/>
          </a:xfrm>
          <a:prstGeom prst="rect">
            <a:avLst/>
          </a:prstGeom>
        </p:spPr>
      </p:pic>
    </p:spTree>
    <p:extLst>
      <p:ext uri="{BB962C8B-B14F-4D97-AF65-F5344CB8AC3E}">
        <p14:creationId xmlns:p14="http://schemas.microsoft.com/office/powerpoint/2010/main" val="13372020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slide eigen afbeelding_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C89ABBC-9110-5279-1392-5B50ED80661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 y="5240868"/>
            <a:ext cx="12191999" cy="1617132"/>
          </a:xfrm>
          <a:prstGeom prst="rect">
            <a:avLst/>
          </a:prstGeom>
        </p:spPr>
      </p:pic>
      <p:sp>
        <p:nvSpPr>
          <p:cNvPr id="4" name="Tijdelijke aanduiding voor afbeelding 3">
            <a:extLst>
              <a:ext uri="{FF2B5EF4-FFF2-40B4-BE49-F238E27FC236}">
                <a16:creationId xmlns:a16="http://schemas.microsoft.com/office/drawing/2014/main" id="{5FB0A0B9-FF19-6D72-00C0-DEEA530776C9}"/>
              </a:ext>
            </a:extLst>
          </p:cNvPr>
          <p:cNvSpPr>
            <a:spLocks noGrp="1"/>
          </p:cNvSpPr>
          <p:nvPr>
            <p:ph type="pic" sz="quarter" idx="13" hasCustomPrompt="1"/>
          </p:nvPr>
        </p:nvSpPr>
        <p:spPr>
          <a:xfrm>
            <a:off x="-1" y="-1"/>
            <a:ext cx="12192001" cy="6774873"/>
          </a:xfrm>
          <a:custGeom>
            <a:avLst/>
            <a:gdLst>
              <a:gd name="connsiteX0" fmla="*/ 12192000 w 12192001"/>
              <a:gd name="connsiteY0" fmla="*/ 1407604 h 6774873"/>
              <a:gd name="connsiteX1" fmla="*/ 11836273 w 12192001"/>
              <a:gd name="connsiteY1" fmla="*/ 1461389 h 6774873"/>
              <a:gd name="connsiteX2" fmla="*/ 11867134 w 12192001"/>
              <a:gd name="connsiteY2" fmla="*/ 1765173 h 6774873"/>
              <a:gd name="connsiteX3" fmla="*/ 11867071 w 12192001"/>
              <a:gd name="connsiteY3" fmla="*/ 1765236 h 6774873"/>
              <a:gd name="connsiteX4" fmla="*/ 11981180 w 12192001"/>
              <a:gd name="connsiteY4" fmla="*/ 1754187 h 6774873"/>
              <a:gd name="connsiteX5" fmla="*/ 12192000 w 12192001"/>
              <a:gd name="connsiteY5" fmla="*/ 1716595 h 6774873"/>
              <a:gd name="connsiteX6" fmla="*/ 0 w 12192001"/>
              <a:gd name="connsiteY6" fmla="*/ 0 h 6774873"/>
              <a:gd name="connsiteX7" fmla="*/ 12192001 w 12192001"/>
              <a:gd name="connsiteY7" fmla="*/ 0 h 6774873"/>
              <a:gd name="connsiteX8" fmla="*/ 12192001 w 12192001"/>
              <a:gd name="connsiteY8" fmla="*/ 492125 h 6774873"/>
              <a:gd name="connsiteX9" fmla="*/ 11734801 w 12192001"/>
              <a:gd name="connsiteY9" fmla="*/ 569468 h 6774873"/>
              <a:gd name="connsiteX10" fmla="*/ 11765599 w 12192001"/>
              <a:gd name="connsiteY10" fmla="*/ 873316 h 6774873"/>
              <a:gd name="connsiteX11" fmla="*/ 11879708 w 12192001"/>
              <a:gd name="connsiteY11" fmla="*/ 862267 h 6774873"/>
              <a:gd name="connsiteX12" fmla="*/ 12192001 w 12192001"/>
              <a:gd name="connsiteY12" fmla="*/ 800545 h 6774873"/>
              <a:gd name="connsiteX13" fmla="*/ 12192001 w 12192001"/>
              <a:gd name="connsiteY13" fmla="*/ 948626 h 6774873"/>
              <a:gd name="connsiteX14" fmla="*/ 11785029 w 12192001"/>
              <a:gd name="connsiteY14" fmla="*/ 1016508 h 6774873"/>
              <a:gd name="connsiteX15" fmla="*/ 11815827 w 12192001"/>
              <a:gd name="connsiteY15" fmla="*/ 1320292 h 6774873"/>
              <a:gd name="connsiteX16" fmla="*/ 11929936 w 12192001"/>
              <a:gd name="connsiteY16" fmla="*/ 1309242 h 6774873"/>
              <a:gd name="connsiteX17" fmla="*/ 12192001 w 12192001"/>
              <a:gd name="connsiteY17" fmla="*/ 1259967 h 6774873"/>
              <a:gd name="connsiteX18" fmla="*/ 12192001 w 12192001"/>
              <a:gd name="connsiteY18" fmla="*/ 6774873 h 6774873"/>
              <a:gd name="connsiteX19" fmla="*/ 12192000 w 12192001"/>
              <a:gd name="connsiteY19" fmla="*/ 6774873 h 6774873"/>
              <a:gd name="connsiteX20" fmla="*/ 12192000 w 12192001"/>
              <a:gd name="connsiteY20" fmla="*/ 5908712 h 6774873"/>
              <a:gd name="connsiteX21" fmla="*/ 12192000 w 12192001"/>
              <a:gd name="connsiteY21" fmla="*/ 5899644 h 6774873"/>
              <a:gd name="connsiteX22" fmla="*/ 12192000 w 12192001"/>
              <a:gd name="connsiteY22" fmla="*/ 5890638 h 6774873"/>
              <a:gd name="connsiteX23" fmla="*/ 12188190 w 12192001"/>
              <a:gd name="connsiteY23" fmla="*/ 5892731 h 6774873"/>
              <a:gd name="connsiteX24" fmla="*/ 11049064 w 12192001"/>
              <a:gd name="connsiteY24" fmla="*/ 6384593 h 6774873"/>
              <a:gd name="connsiteX25" fmla="*/ 9335516 w 12192001"/>
              <a:gd name="connsiteY25" fmla="*/ 6681764 h 6774873"/>
              <a:gd name="connsiteX26" fmla="*/ 6575108 w 12192001"/>
              <a:gd name="connsiteY26" fmla="*/ 6048229 h 6774873"/>
              <a:gd name="connsiteX27" fmla="*/ 4770567 w 12192001"/>
              <a:gd name="connsiteY27" fmla="*/ 5506775 h 6774873"/>
              <a:gd name="connsiteX28" fmla="*/ 2833117 w 12192001"/>
              <a:gd name="connsiteY28" fmla="*/ 5251966 h 6774873"/>
              <a:gd name="connsiteX29" fmla="*/ 1087566 w 12192001"/>
              <a:gd name="connsiteY29" fmla="*/ 5515717 h 6774873"/>
              <a:gd name="connsiteX30" fmla="*/ 1 w 12192001"/>
              <a:gd name="connsiteY30" fmla="*/ 5996354 h 6774873"/>
              <a:gd name="connsiteX31" fmla="*/ 1 w 12192001"/>
              <a:gd name="connsiteY31" fmla="*/ 6005614 h 6774873"/>
              <a:gd name="connsiteX32" fmla="*/ 1 w 12192001"/>
              <a:gd name="connsiteY32" fmla="*/ 6014872 h 6774873"/>
              <a:gd name="connsiteX33" fmla="*/ 1 w 12192001"/>
              <a:gd name="connsiteY33" fmla="*/ 6774873 h 6774873"/>
              <a:gd name="connsiteX34" fmla="*/ 0 w 12192001"/>
              <a:gd name="connsiteY34" fmla="*/ 6774873 h 6774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2001" h="6774873">
                <a:moveTo>
                  <a:pt x="12192000" y="1407604"/>
                </a:moveTo>
                <a:cubicBezTo>
                  <a:pt x="12077573" y="1434464"/>
                  <a:pt x="11955526" y="1455229"/>
                  <a:pt x="11836273" y="1461389"/>
                </a:cubicBezTo>
                <a:lnTo>
                  <a:pt x="11867134" y="1765173"/>
                </a:lnTo>
                <a:lnTo>
                  <a:pt x="11867071" y="1765236"/>
                </a:lnTo>
                <a:cubicBezTo>
                  <a:pt x="11906123" y="1762760"/>
                  <a:pt x="11944223" y="1759140"/>
                  <a:pt x="11981180" y="1754187"/>
                </a:cubicBezTo>
                <a:cubicBezTo>
                  <a:pt x="12052935" y="1744281"/>
                  <a:pt x="12123103" y="1731581"/>
                  <a:pt x="12192000" y="1716595"/>
                </a:cubicBezTo>
                <a:close/>
                <a:moveTo>
                  <a:pt x="0" y="0"/>
                </a:moveTo>
                <a:lnTo>
                  <a:pt x="12192001" y="0"/>
                </a:lnTo>
                <a:lnTo>
                  <a:pt x="12192001" y="492125"/>
                </a:lnTo>
                <a:cubicBezTo>
                  <a:pt x="12042205" y="534734"/>
                  <a:pt x="11877359" y="569151"/>
                  <a:pt x="11734801" y="569468"/>
                </a:cubicBezTo>
                <a:lnTo>
                  <a:pt x="11765599" y="873316"/>
                </a:lnTo>
                <a:cubicBezTo>
                  <a:pt x="11804651" y="870839"/>
                  <a:pt x="11842751" y="867156"/>
                  <a:pt x="11879708" y="862267"/>
                </a:cubicBezTo>
                <a:cubicBezTo>
                  <a:pt x="11986960" y="847471"/>
                  <a:pt x="12090782" y="826389"/>
                  <a:pt x="12192001" y="800545"/>
                </a:cubicBezTo>
                <a:lnTo>
                  <a:pt x="12192001" y="948626"/>
                </a:lnTo>
                <a:cubicBezTo>
                  <a:pt x="12066652" y="979932"/>
                  <a:pt x="11927142" y="1006094"/>
                  <a:pt x="11785029" y="1016508"/>
                </a:cubicBezTo>
                <a:lnTo>
                  <a:pt x="11815827" y="1320292"/>
                </a:lnTo>
                <a:cubicBezTo>
                  <a:pt x="11854879" y="1317878"/>
                  <a:pt x="11893043" y="1314196"/>
                  <a:pt x="11929936" y="1309242"/>
                </a:cubicBezTo>
                <a:cubicBezTo>
                  <a:pt x="12019535" y="1296860"/>
                  <a:pt x="12106720" y="1280160"/>
                  <a:pt x="12192001" y="1259967"/>
                </a:cubicBezTo>
                <a:lnTo>
                  <a:pt x="12192001" y="6774873"/>
                </a:lnTo>
                <a:lnTo>
                  <a:pt x="12192000" y="6774873"/>
                </a:lnTo>
                <a:lnTo>
                  <a:pt x="12192000" y="5908712"/>
                </a:lnTo>
                <a:lnTo>
                  <a:pt x="12192000" y="5899644"/>
                </a:lnTo>
                <a:lnTo>
                  <a:pt x="12192000" y="5890638"/>
                </a:lnTo>
                <a:lnTo>
                  <a:pt x="12188190" y="5892731"/>
                </a:lnTo>
                <a:cubicBezTo>
                  <a:pt x="11940286" y="6027111"/>
                  <a:pt x="11541443" y="6221548"/>
                  <a:pt x="11049064" y="6384593"/>
                </a:cubicBezTo>
                <a:cubicBezTo>
                  <a:pt x="10453497" y="6581819"/>
                  <a:pt x="9876981" y="6681764"/>
                  <a:pt x="9335516" y="6681764"/>
                </a:cubicBezTo>
                <a:cubicBezTo>
                  <a:pt x="8491601" y="6681764"/>
                  <a:pt x="7560692" y="6374065"/>
                  <a:pt x="6575108" y="6048229"/>
                </a:cubicBezTo>
                <a:cubicBezTo>
                  <a:pt x="5994782" y="5856393"/>
                  <a:pt x="5394708" y="5658025"/>
                  <a:pt x="4770567" y="5506775"/>
                </a:cubicBezTo>
                <a:cubicBezTo>
                  <a:pt x="4063048" y="5335296"/>
                  <a:pt x="3429318" y="5251966"/>
                  <a:pt x="2833117" y="5251966"/>
                </a:cubicBezTo>
                <a:cubicBezTo>
                  <a:pt x="2236915" y="5251966"/>
                  <a:pt x="1644079" y="5340686"/>
                  <a:pt x="1087566" y="5515717"/>
                </a:cubicBezTo>
                <a:cubicBezTo>
                  <a:pt x="599758" y="5669123"/>
                  <a:pt x="227585" y="5861276"/>
                  <a:pt x="1" y="5996354"/>
                </a:cubicBezTo>
                <a:lnTo>
                  <a:pt x="1" y="6005614"/>
                </a:lnTo>
                <a:lnTo>
                  <a:pt x="1" y="6014872"/>
                </a:lnTo>
                <a:lnTo>
                  <a:pt x="1" y="6774873"/>
                </a:lnTo>
                <a:lnTo>
                  <a:pt x="0" y="6774873"/>
                </a:lnTo>
                <a:close/>
              </a:path>
            </a:pathLst>
          </a:custGeom>
          <a:solidFill>
            <a:schemeClr val="bg1">
              <a:lumMod val="85000"/>
            </a:schemeClr>
          </a:solidFill>
        </p:spPr>
        <p:txBody>
          <a:bodyPr wrap="square" lIns="720000" tIns="3960000" rIns="720000" bIns="72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
        <p:nvSpPr>
          <p:cNvPr id="22" name="Tijdelijke aanduiding voor datum 21">
            <a:extLst>
              <a:ext uri="{FF2B5EF4-FFF2-40B4-BE49-F238E27FC236}">
                <a16:creationId xmlns:a16="http://schemas.microsoft.com/office/drawing/2014/main" id="{0CE30D69-C28B-2A9B-83C5-4191401FBCF6}"/>
              </a:ext>
            </a:extLst>
          </p:cNvPr>
          <p:cNvSpPr>
            <a:spLocks noGrp="1" noRot="1" noMove="1" noResize="1" noEditPoints="1" noAdjustHandles="1" noChangeArrowheads="1" noChangeShapeType="1"/>
          </p:cNvSpPr>
          <p:nvPr>
            <p:ph type="dt" sz="half" idx="10"/>
          </p:nvPr>
        </p:nvSpPr>
        <p:spPr>
          <a:xfrm>
            <a:off x="2988000" y="6156000"/>
            <a:ext cx="4547644" cy="189493"/>
          </a:xfrm>
        </p:spPr>
        <p:txBody>
          <a:bodyPr/>
          <a:lstStyle>
            <a:lvl1pPr algn="l">
              <a:defRPr/>
            </a:lvl1pPr>
          </a:lstStyle>
          <a:p>
            <a:fld id="{27175115-3D21-3E4E-8932-F22D07021B7D}" type="datetime2">
              <a:rPr lang="nl-NL" smtClean="0"/>
              <a:t>dinsdag 1 september 2026</a:t>
            </a:fld>
            <a:endParaRPr lang="nl-NL"/>
          </a:p>
        </p:txBody>
      </p:sp>
      <p:sp>
        <p:nvSpPr>
          <p:cNvPr id="24" name="Tijdelijke aanduiding voor dianummer 23">
            <a:extLst>
              <a:ext uri="{FF2B5EF4-FFF2-40B4-BE49-F238E27FC236}">
                <a16:creationId xmlns:a16="http://schemas.microsoft.com/office/drawing/2014/main" id="{0D360B2C-7C2C-761F-3BA7-BED7D6438ED6}"/>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
        <p:nvSpPr>
          <p:cNvPr id="2" name="Titel 1">
            <a:extLst>
              <a:ext uri="{FF2B5EF4-FFF2-40B4-BE49-F238E27FC236}">
                <a16:creationId xmlns:a16="http://schemas.microsoft.com/office/drawing/2014/main" id="{C8A3E937-DAC3-EE40-DDA6-C0A24E4AD46D}"/>
              </a:ext>
            </a:extLst>
          </p:cNvPr>
          <p:cNvSpPr>
            <a:spLocks noGrp="1" noRot="1" noMove="1" noResize="1" noEditPoints="1" noAdjustHandles="1" noChangeArrowheads="1" noChangeShapeType="1"/>
          </p:cNvSpPr>
          <p:nvPr>
            <p:ph type="ctrTitle" hasCustomPrompt="1"/>
          </p:nvPr>
        </p:nvSpPr>
        <p:spPr>
          <a:xfrm>
            <a:off x="648001" y="-1"/>
            <a:ext cx="4973310" cy="3072985"/>
          </a:xfrm>
          <a:prstGeom prst="round2SameRect">
            <a:avLst>
              <a:gd name="adj1" fmla="val 0"/>
              <a:gd name="adj2" fmla="val 4339"/>
            </a:avLst>
          </a:prstGeom>
          <a:solidFill>
            <a:schemeClr val="accent3"/>
          </a:solidFill>
        </p:spPr>
        <p:txBody>
          <a:bodyPr lIns="251999" tIns="540000" rIns="251999" bIns="108000" anchor="b">
            <a:normAutofit/>
          </a:bodyPr>
          <a:lstStyle>
            <a:lvl1pPr algn="l">
              <a:defRPr sz="4400">
                <a:solidFill>
                  <a:schemeClr val="bg1"/>
                </a:solidFill>
              </a:defRPr>
            </a:lvl1pPr>
          </a:lstStyle>
          <a:p>
            <a:r>
              <a:rPr lang="nl-NL"/>
              <a:t>Klik om de titel te bewerken</a:t>
            </a:r>
          </a:p>
        </p:txBody>
      </p:sp>
      <p:pic>
        <p:nvPicPr>
          <p:cNvPr id="11" name="Graphic 10">
            <a:extLst>
              <a:ext uri="{FF2B5EF4-FFF2-40B4-BE49-F238E27FC236}">
                <a16:creationId xmlns:a16="http://schemas.microsoft.com/office/drawing/2014/main" id="{526C03A9-C472-F824-D262-D5C2470D9F2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734799" y="492124"/>
            <a:ext cx="457200" cy="1270000"/>
          </a:xfrm>
          <a:prstGeom prst="rect">
            <a:avLst/>
          </a:prstGeom>
        </p:spPr>
      </p:pic>
    </p:spTree>
    <p:extLst>
      <p:ext uri="{BB962C8B-B14F-4D97-AF65-F5344CB8AC3E}">
        <p14:creationId xmlns:p14="http://schemas.microsoft.com/office/powerpoint/2010/main" val="391394676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hapeau, header, 2 koloms tekst en 1 koloms beeld_1">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7048705"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E2393AC9-23EE-A74D-9AC5-41E9C85D8085}"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spAutoFit/>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7048705" cy="3090157"/>
          </a:xfrm>
          <a:prstGeom prst="rect">
            <a:avLst/>
          </a:prstGeom>
        </p:spPr>
        <p:txBody>
          <a:bodyPr vert="horz" lIns="0" tIns="0" rIns="0" bIns="0" numCol="2" spcCol="612000" rtlCol="0">
            <a:noAutofit/>
          </a:bodyPr>
          <a:lstStyle>
            <a:lvl1pPr marL="0" indent="0">
              <a:buNone/>
              <a:defRPr/>
            </a:lvl1pPr>
          </a:lstStyle>
          <a:p>
            <a:pPr lvl="0"/>
            <a:r>
              <a:rPr lang="nl-NL"/>
              <a:t>Klik om de 2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7048705" cy="748222"/>
          </a:xfrm>
        </p:spPr>
        <p:txBody>
          <a:bodyPr>
            <a:normAutofit/>
          </a:bodyPr>
          <a:lstStyle/>
          <a:p>
            <a:r>
              <a:rPr lang="nl-NL"/>
              <a:t>Klik om titel te bewerken</a:t>
            </a:r>
          </a:p>
        </p:txBody>
      </p:sp>
      <p:sp>
        <p:nvSpPr>
          <p:cNvPr id="10" name="Tijdelijke aanduiding voor afbeelding 9">
            <a:extLst>
              <a:ext uri="{FF2B5EF4-FFF2-40B4-BE49-F238E27FC236}">
                <a16:creationId xmlns:a16="http://schemas.microsoft.com/office/drawing/2014/main" id="{A676B896-0F53-7308-6D9C-01FCBEF199A1}"/>
              </a:ext>
            </a:extLst>
          </p:cNvPr>
          <p:cNvSpPr>
            <a:spLocks noGrp="1" noRot="1" noMove="1" noResize="1" noEditPoints="1" noAdjustHandles="1" noChangeArrowheads="1" noChangeShapeType="1"/>
          </p:cNvSpPr>
          <p:nvPr>
            <p:ph type="pic" sz="quarter" idx="14" hasCustomPrompt="1"/>
          </p:nvPr>
        </p:nvSpPr>
        <p:spPr>
          <a:xfrm>
            <a:off x="8338536" y="0"/>
            <a:ext cx="3853398" cy="6681600"/>
          </a:xfrm>
          <a:custGeom>
            <a:avLst/>
            <a:gdLst>
              <a:gd name="connsiteX0" fmla="*/ 0 w 3853398"/>
              <a:gd name="connsiteY0" fmla="*/ 0 h 6682332"/>
              <a:gd name="connsiteX1" fmla="*/ 3853398 w 3853398"/>
              <a:gd name="connsiteY1" fmla="*/ 0 h 6682332"/>
              <a:gd name="connsiteX2" fmla="*/ 3853398 w 3853398"/>
              <a:gd name="connsiteY2" fmla="*/ 492141 h 6682332"/>
              <a:gd name="connsiteX3" fmla="*/ 3738878 w 3853398"/>
              <a:gd name="connsiteY3" fmla="*/ 522140 h 6682332"/>
              <a:gd name="connsiteX4" fmla="*/ 3396263 w 3853398"/>
              <a:gd name="connsiteY4" fmla="*/ 569467 h 6682332"/>
              <a:gd name="connsiteX5" fmla="*/ 3427061 w 3853398"/>
              <a:gd name="connsiteY5" fmla="*/ 873315 h 6682332"/>
              <a:gd name="connsiteX6" fmla="*/ 3541170 w 3853398"/>
              <a:gd name="connsiteY6" fmla="*/ 862266 h 6682332"/>
              <a:gd name="connsiteX7" fmla="*/ 3699579 w 3853398"/>
              <a:gd name="connsiteY7" fmla="*/ 835548 h 6682332"/>
              <a:gd name="connsiteX8" fmla="*/ 3853398 w 3853398"/>
              <a:gd name="connsiteY8" fmla="*/ 800559 h 6682332"/>
              <a:gd name="connsiteX9" fmla="*/ 3853398 w 3853398"/>
              <a:gd name="connsiteY9" fmla="*/ 948639 h 6682332"/>
              <a:gd name="connsiteX10" fmla="*/ 3656264 w 3853398"/>
              <a:gd name="connsiteY10" fmla="*/ 990401 h 6682332"/>
              <a:gd name="connsiteX11" fmla="*/ 3446491 w 3853398"/>
              <a:gd name="connsiteY11" fmla="*/ 1016507 h 6682332"/>
              <a:gd name="connsiteX12" fmla="*/ 3477289 w 3853398"/>
              <a:gd name="connsiteY12" fmla="*/ 1320291 h 6682332"/>
              <a:gd name="connsiteX13" fmla="*/ 3591398 w 3853398"/>
              <a:gd name="connsiteY13" fmla="*/ 1309241 h 6682332"/>
              <a:gd name="connsiteX14" fmla="*/ 3853398 w 3853398"/>
              <a:gd name="connsiteY14" fmla="*/ 1259978 h 6682332"/>
              <a:gd name="connsiteX15" fmla="*/ 3853398 w 3853398"/>
              <a:gd name="connsiteY15" fmla="*/ 1407616 h 6682332"/>
              <a:gd name="connsiteX16" fmla="*/ 3677408 w 3853398"/>
              <a:gd name="connsiteY16" fmla="*/ 1442258 h 6682332"/>
              <a:gd name="connsiteX17" fmla="*/ 3497735 w 3853398"/>
              <a:gd name="connsiteY17" fmla="*/ 1461388 h 6682332"/>
              <a:gd name="connsiteX18" fmla="*/ 3528596 w 3853398"/>
              <a:gd name="connsiteY18" fmla="*/ 1765172 h 6682332"/>
              <a:gd name="connsiteX19" fmla="*/ 3528533 w 3853398"/>
              <a:gd name="connsiteY19" fmla="*/ 1765235 h 6682332"/>
              <a:gd name="connsiteX20" fmla="*/ 3642642 w 3853398"/>
              <a:gd name="connsiteY20" fmla="*/ 1754186 h 6682332"/>
              <a:gd name="connsiteX21" fmla="*/ 3853398 w 3853398"/>
              <a:gd name="connsiteY21" fmla="*/ 1716605 h 6682332"/>
              <a:gd name="connsiteX22" fmla="*/ 3853398 w 3853398"/>
              <a:gd name="connsiteY22" fmla="*/ 5893818 h 6682332"/>
              <a:gd name="connsiteX23" fmla="*/ 3849589 w 3853398"/>
              <a:gd name="connsiteY23" fmla="*/ 5895840 h 6682332"/>
              <a:gd name="connsiteX24" fmla="*/ 3849652 w 3853398"/>
              <a:gd name="connsiteY24" fmla="*/ 5895840 h 6682332"/>
              <a:gd name="connsiteX25" fmla="*/ 2710526 w 3853398"/>
              <a:gd name="connsiteY25" fmla="*/ 6386117 h 6682332"/>
              <a:gd name="connsiteX26" fmla="*/ 996978 w 3853398"/>
              <a:gd name="connsiteY26" fmla="*/ 6682332 h 6682332"/>
              <a:gd name="connsiteX27" fmla="*/ 12410 w 3853398"/>
              <a:gd name="connsiteY27" fmla="*/ 6585178 h 6682332"/>
              <a:gd name="connsiteX28" fmla="*/ 0 w 3853398"/>
              <a:gd name="connsiteY28" fmla="*/ 6582720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53398" h="6682332">
                <a:moveTo>
                  <a:pt x="0" y="0"/>
                </a:moveTo>
                <a:lnTo>
                  <a:pt x="3853398" y="0"/>
                </a:lnTo>
                <a:lnTo>
                  <a:pt x="3853398" y="492141"/>
                </a:lnTo>
                <a:lnTo>
                  <a:pt x="3738878" y="522140"/>
                </a:lnTo>
                <a:cubicBezTo>
                  <a:pt x="3622637" y="549810"/>
                  <a:pt x="3503182" y="569229"/>
                  <a:pt x="3396263" y="569467"/>
                </a:cubicBezTo>
                <a:lnTo>
                  <a:pt x="3427061" y="873315"/>
                </a:lnTo>
                <a:cubicBezTo>
                  <a:pt x="3466113" y="870838"/>
                  <a:pt x="3504213" y="867155"/>
                  <a:pt x="3541170" y="862266"/>
                </a:cubicBezTo>
                <a:cubicBezTo>
                  <a:pt x="3594796" y="854868"/>
                  <a:pt x="3647564" y="845899"/>
                  <a:pt x="3699579" y="835548"/>
                </a:cubicBezTo>
                <a:lnTo>
                  <a:pt x="3853398" y="800559"/>
                </a:lnTo>
                <a:lnTo>
                  <a:pt x="3853398" y="948639"/>
                </a:lnTo>
                <a:lnTo>
                  <a:pt x="3656264" y="990401"/>
                </a:lnTo>
                <a:cubicBezTo>
                  <a:pt x="3587953" y="1002156"/>
                  <a:pt x="3517548" y="1011300"/>
                  <a:pt x="3446491" y="1016507"/>
                </a:cubicBezTo>
                <a:lnTo>
                  <a:pt x="3477289" y="1320291"/>
                </a:lnTo>
                <a:cubicBezTo>
                  <a:pt x="3516341" y="1317877"/>
                  <a:pt x="3554505" y="1314195"/>
                  <a:pt x="3591398" y="1309241"/>
                </a:cubicBezTo>
                <a:lnTo>
                  <a:pt x="3853398" y="1259978"/>
                </a:lnTo>
                <a:lnTo>
                  <a:pt x="3853398" y="1407616"/>
                </a:lnTo>
                <a:lnTo>
                  <a:pt x="3677408" y="1442258"/>
                </a:lnTo>
                <a:cubicBezTo>
                  <a:pt x="3617686" y="1451577"/>
                  <a:pt x="3557362" y="1458308"/>
                  <a:pt x="3497735" y="1461388"/>
                </a:cubicBezTo>
                <a:lnTo>
                  <a:pt x="3528596" y="1765172"/>
                </a:lnTo>
                <a:lnTo>
                  <a:pt x="3528533" y="1765235"/>
                </a:lnTo>
                <a:cubicBezTo>
                  <a:pt x="3567585" y="1762759"/>
                  <a:pt x="3605685" y="1759139"/>
                  <a:pt x="3642642" y="1754186"/>
                </a:cubicBezTo>
                <a:lnTo>
                  <a:pt x="3853398" y="1716605"/>
                </a:lnTo>
                <a:lnTo>
                  <a:pt x="3853398" y="5893818"/>
                </a:lnTo>
                <a:lnTo>
                  <a:pt x="3849589" y="5895840"/>
                </a:lnTo>
                <a:lnTo>
                  <a:pt x="3849652" y="5895840"/>
                </a:lnTo>
                <a:cubicBezTo>
                  <a:pt x="3601748" y="6029788"/>
                  <a:pt x="3202905" y="6223598"/>
                  <a:pt x="2710526" y="6386117"/>
                </a:cubicBezTo>
                <a:cubicBezTo>
                  <a:pt x="2114959" y="6582709"/>
                  <a:pt x="1538443" y="6682332"/>
                  <a:pt x="996978" y="6682332"/>
                </a:cubicBezTo>
                <a:cubicBezTo>
                  <a:pt x="680439" y="6682332"/>
                  <a:pt x="351683" y="6645628"/>
                  <a:pt x="12410" y="6585178"/>
                </a:cubicBezTo>
                <a:lnTo>
                  <a:pt x="0" y="6582720"/>
                </a:lnTo>
                <a:close/>
              </a:path>
            </a:pathLst>
          </a:custGeom>
          <a:solidFill>
            <a:schemeClr val="bg1">
              <a:lumMod val="85000"/>
            </a:schemeClr>
          </a:solidFill>
        </p:spPr>
        <p:txBody>
          <a:bodyPr wrap="square" lIns="360000" tIns="360000" rIns="360000" bIns="36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74606257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hapeau, header, 1 koloms tekst en 1 koloms beeld_1">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7048705"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463A01B7-D539-C344-9059-952E82F20C36}"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7048705" cy="3090157"/>
          </a:xfrm>
          <a:prstGeom prst="rect">
            <a:avLst/>
          </a:prstGeom>
        </p:spPr>
        <p:txBody>
          <a:bodyPr vert="horz" lIns="0" tIns="0" rIns="0" bIns="0" numCol="1" spcCol="612000" rtlCol="0">
            <a:noAutofit/>
          </a:bodyPr>
          <a:lstStyle>
            <a:lvl1pPr marL="0" indent="0">
              <a:buNone/>
              <a:defRPr/>
            </a:lvl1pPr>
          </a:lstStyle>
          <a:p>
            <a:pPr lvl="0"/>
            <a:r>
              <a:rPr lang="nl-NL"/>
              <a:t>Klik om de 1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7048705" cy="748222"/>
          </a:xfrm>
        </p:spPr>
        <p:txBody>
          <a:bodyPr>
            <a:normAutofit/>
          </a:bodyPr>
          <a:lstStyle/>
          <a:p>
            <a:r>
              <a:rPr lang="nl-NL"/>
              <a:t>Klik om titel te bewerken</a:t>
            </a:r>
          </a:p>
        </p:txBody>
      </p:sp>
      <p:sp>
        <p:nvSpPr>
          <p:cNvPr id="2" name="Tijdelijke aanduiding voor afbeelding 1">
            <a:extLst>
              <a:ext uri="{FF2B5EF4-FFF2-40B4-BE49-F238E27FC236}">
                <a16:creationId xmlns:a16="http://schemas.microsoft.com/office/drawing/2014/main" id="{38E5F77A-851C-1647-2BCE-32543A8B7189}"/>
              </a:ext>
            </a:extLst>
          </p:cNvPr>
          <p:cNvSpPr>
            <a:spLocks noGrp="1" noRot="1" noMove="1" noResize="1" noEditPoints="1" noAdjustHandles="1" noChangeArrowheads="1" noChangeShapeType="1"/>
          </p:cNvSpPr>
          <p:nvPr>
            <p:ph type="pic" sz="quarter" idx="14" hasCustomPrompt="1"/>
          </p:nvPr>
        </p:nvSpPr>
        <p:spPr>
          <a:xfrm>
            <a:off x="8338536" y="0"/>
            <a:ext cx="3853398" cy="6681600"/>
          </a:xfrm>
          <a:custGeom>
            <a:avLst/>
            <a:gdLst>
              <a:gd name="connsiteX0" fmla="*/ 0 w 3853398"/>
              <a:gd name="connsiteY0" fmla="*/ 0 h 6682332"/>
              <a:gd name="connsiteX1" fmla="*/ 3853398 w 3853398"/>
              <a:gd name="connsiteY1" fmla="*/ 0 h 6682332"/>
              <a:gd name="connsiteX2" fmla="*/ 3853398 w 3853398"/>
              <a:gd name="connsiteY2" fmla="*/ 492141 h 6682332"/>
              <a:gd name="connsiteX3" fmla="*/ 3738878 w 3853398"/>
              <a:gd name="connsiteY3" fmla="*/ 522140 h 6682332"/>
              <a:gd name="connsiteX4" fmla="*/ 3396263 w 3853398"/>
              <a:gd name="connsiteY4" fmla="*/ 569467 h 6682332"/>
              <a:gd name="connsiteX5" fmla="*/ 3427061 w 3853398"/>
              <a:gd name="connsiteY5" fmla="*/ 873315 h 6682332"/>
              <a:gd name="connsiteX6" fmla="*/ 3541170 w 3853398"/>
              <a:gd name="connsiteY6" fmla="*/ 862266 h 6682332"/>
              <a:gd name="connsiteX7" fmla="*/ 3699579 w 3853398"/>
              <a:gd name="connsiteY7" fmla="*/ 835548 h 6682332"/>
              <a:gd name="connsiteX8" fmla="*/ 3853398 w 3853398"/>
              <a:gd name="connsiteY8" fmla="*/ 800559 h 6682332"/>
              <a:gd name="connsiteX9" fmla="*/ 3853398 w 3853398"/>
              <a:gd name="connsiteY9" fmla="*/ 948639 h 6682332"/>
              <a:gd name="connsiteX10" fmla="*/ 3656264 w 3853398"/>
              <a:gd name="connsiteY10" fmla="*/ 990401 h 6682332"/>
              <a:gd name="connsiteX11" fmla="*/ 3446491 w 3853398"/>
              <a:gd name="connsiteY11" fmla="*/ 1016507 h 6682332"/>
              <a:gd name="connsiteX12" fmla="*/ 3477289 w 3853398"/>
              <a:gd name="connsiteY12" fmla="*/ 1320291 h 6682332"/>
              <a:gd name="connsiteX13" fmla="*/ 3591398 w 3853398"/>
              <a:gd name="connsiteY13" fmla="*/ 1309241 h 6682332"/>
              <a:gd name="connsiteX14" fmla="*/ 3853398 w 3853398"/>
              <a:gd name="connsiteY14" fmla="*/ 1259978 h 6682332"/>
              <a:gd name="connsiteX15" fmla="*/ 3853398 w 3853398"/>
              <a:gd name="connsiteY15" fmla="*/ 1407616 h 6682332"/>
              <a:gd name="connsiteX16" fmla="*/ 3677408 w 3853398"/>
              <a:gd name="connsiteY16" fmla="*/ 1442258 h 6682332"/>
              <a:gd name="connsiteX17" fmla="*/ 3497735 w 3853398"/>
              <a:gd name="connsiteY17" fmla="*/ 1461388 h 6682332"/>
              <a:gd name="connsiteX18" fmla="*/ 3528596 w 3853398"/>
              <a:gd name="connsiteY18" fmla="*/ 1765172 h 6682332"/>
              <a:gd name="connsiteX19" fmla="*/ 3528533 w 3853398"/>
              <a:gd name="connsiteY19" fmla="*/ 1765235 h 6682332"/>
              <a:gd name="connsiteX20" fmla="*/ 3642642 w 3853398"/>
              <a:gd name="connsiteY20" fmla="*/ 1754186 h 6682332"/>
              <a:gd name="connsiteX21" fmla="*/ 3853398 w 3853398"/>
              <a:gd name="connsiteY21" fmla="*/ 1716605 h 6682332"/>
              <a:gd name="connsiteX22" fmla="*/ 3853398 w 3853398"/>
              <a:gd name="connsiteY22" fmla="*/ 5893818 h 6682332"/>
              <a:gd name="connsiteX23" fmla="*/ 3849589 w 3853398"/>
              <a:gd name="connsiteY23" fmla="*/ 5895840 h 6682332"/>
              <a:gd name="connsiteX24" fmla="*/ 3849652 w 3853398"/>
              <a:gd name="connsiteY24" fmla="*/ 5895840 h 6682332"/>
              <a:gd name="connsiteX25" fmla="*/ 2710526 w 3853398"/>
              <a:gd name="connsiteY25" fmla="*/ 6386117 h 6682332"/>
              <a:gd name="connsiteX26" fmla="*/ 996978 w 3853398"/>
              <a:gd name="connsiteY26" fmla="*/ 6682332 h 6682332"/>
              <a:gd name="connsiteX27" fmla="*/ 12410 w 3853398"/>
              <a:gd name="connsiteY27" fmla="*/ 6585178 h 6682332"/>
              <a:gd name="connsiteX28" fmla="*/ 0 w 3853398"/>
              <a:gd name="connsiteY28" fmla="*/ 6582720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53398" h="6682332">
                <a:moveTo>
                  <a:pt x="0" y="0"/>
                </a:moveTo>
                <a:lnTo>
                  <a:pt x="3853398" y="0"/>
                </a:lnTo>
                <a:lnTo>
                  <a:pt x="3853398" y="492141"/>
                </a:lnTo>
                <a:lnTo>
                  <a:pt x="3738878" y="522140"/>
                </a:lnTo>
                <a:cubicBezTo>
                  <a:pt x="3622637" y="549810"/>
                  <a:pt x="3503182" y="569229"/>
                  <a:pt x="3396263" y="569467"/>
                </a:cubicBezTo>
                <a:lnTo>
                  <a:pt x="3427061" y="873315"/>
                </a:lnTo>
                <a:cubicBezTo>
                  <a:pt x="3466113" y="870838"/>
                  <a:pt x="3504213" y="867155"/>
                  <a:pt x="3541170" y="862266"/>
                </a:cubicBezTo>
                <a:cubicBezTo>
                  <a:pt x="3594796" y="854868"/>
                  <a:pt x="3647564" y="845899"/>
                  <a:pt x="3699579" y="835548"/>
                </a:cubicBezTo>
                <a:lnTo>
                  <a:pt x="3853398" y="800559"/>
                </a:lnTo>
                <a:lnTo>
                  <a:pt x="3853398" y="948639"/>
                </a:lnTo>
                <a:lnTo>
                  <a:pt x="3656264" y="990401"/>
                </a:lnTo>
                <a:cubicBezTo>
                  <a:pt x="3587953" y="1002156"/>
                  <a:pt x="3517548" y="1011300"/>
                  <a:pt x="3446491" y="1016507"/>
                </a:cubicBezTo>
                <a:lnTo>
                  <a:pt x="3477289" y="1320291"/>
                </a:lnTo>
                <a:cubicBezTo>
                  <a:pt x="3516341" y="1317877"/>
                  <a:pt x="3554505" y="1314195"/>
                  <a:pt x="3591398" y="1309241"/>
                </a:cubicBezTo>
                <a:lnTo>
                  <a:pt x="3853398" y="1259978"/>
                </a:lnTo>
                <a:lnTo>
                  <a:pt x="3853398" y="1407616"/>
                </a:lnTo>
                <a:lnTo>
                  <a:pt x="3677408" y="1442258"/>
                </a:lnTo>
                <a:cubicBezTo>
                  <a:pt x="3617686" y="1451577"/>
                  <a:pt x="3557362" y="1458308"/>
                  <a:pt x="3497735" y="1461388"/>
                </a:cubicBezTo>
                <a:lnTo>
                  <a:pt x="3528596" y="1765172"/>
                </a:lnTo>
                <a:lnTo>
                  <a:pt x="3528533" y="1765235"/>
                </a:lnTo>
                <a:cubicBezTo>
                  <a:pt x="3567585" y="1762759"/>
                  <a:pt x="3605685" y="1759139"/>
                  <a:pt x="3642642" y="1754186"/>
                </a:cubicBezTo>
                <a:lnTo>
                  <a:pt x="3853398" y="1716605"/>
                </a:lnTo>
                <a:lnTo>
                  <a:pt x="3853398" y="5893818"/>
                </a:lnTo>
                <a:lnTo>
                  <a:pt x="3849589" y="5895840"/>
                </a:lnTo>
                <a:lnTo>
                  <a:pt x="3849652" y="5895840"/>
                </a:lnTo>
                <a:cubicBezTo>
                  <a:pt x="3601748" y="6029788"/>
                  <a:pt x="3202905" y="6223598"/>
                  <a:pt x="2710526" y="6386117"/>
                </a:cubicBezTo>
                <a:cubicBezTo>
                  <a:pt x="2114959" y="6582709"/>
                  <a:pt x="1538443" y="6682332"/>
                  <a:pt x="996978" y="6682332"/>
                </a:cubicBezTo>
                <a:cubicBezTo>
                  <a:pt x="680439" y="6682332"/>
                  <a:pt x="351683" y="6645628"/>
                  <a:pt x="12410" y="6585178"/>
                </a:cubicBezTo>
                <a:lnTo>
                  <a:pt x="0" y="6582720"/>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4113228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hapeau, header, 2 koloms tekst en 1 koloms beeld_2">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4503600" y="741600"/>
            <a:ext cx="7048705"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8905E30E-1B8D-D24C-9D3B-B4BF28F5F528}"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4502831" y="2160000"/>
            <a:ext cx="7048705" cy="3257105"/>
          </a:xfrm>
          <a:prstGeom prst="rect">
            <a:avLst/>
          </a:prstGeom>
        </p:spPr>
        <p:txBody>
          <a:bodyPr vert="horz" lIns="0" tIns="0" rIns="0" bIns="0" numCol="2" spcCol="612000" rtlCol="0">
            <a:noAutofit/>
          </a:bodyPr>
          <a:lstStyle>
            <a:lvl1pPr marL="0" indent="0">
              <a:buFontTx/>
              <a:buNone/>
              <a:defRPr/>
            </a:lvl1pPr>
            <a:lvl5pPr marL="1008000" indent="0">
              <a:buNone/>
              <a:defRPr/>
            </a:lvl5pPr>
          </a:lstStyle>
          <a:p>
            <a:pPr lvl="0"/>
            <a:r>
              <a:rPr lang="nl-NL"/>
              <a:t>Klik om de 2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4502831" y="1180848"/>
            <a:ext cx="7048705" cy="748222"/>
          </a:xfrm>
        </p:spPr>
        <p:txBody>
          <a:bodyPr>
            <a:normAutofit/>
          </a:bodyPr>
          <a:lstStyle/>
          <a:p>
            <a:r>
              <a:rPr lang="nl-NL"/>
              <a:t>Klik om titel te bewerken</a:t>
            </a:r>
          </a:p>
        </p:txBody>
      </p:sp>
      <p:sp>
        <p:nvSpPr>
          <p:cNvPr id="7" name="Tijdelijke aanduiding voor afbeelding 6">
            <a:extLst>
              <a:ext uri="{FF2B5EF4-FFF2-40B4-BE49-F238E27FC236}">
                <a16:creationId xmlns:a16="http://schemas.microsoft.com/office/drawing/2014/main" id="{4AFA657D-82FF-A816-8C11-E00D78E7C273}"/>
              </a:ext>
            </a:extLst>
          </p:cNvPr>
          <p:cNvSpPr>
            <a:spLocks noGrp="1" noRot="1" noMove="1" noResize="1" noEditPoints="1" noAdjustHandles="1" noChangeArrowheads="1" noChangeShapeType="1"/>
          </p:cNvSpPr>
          <p:nvPr>
            <p:ph type="pic" sz="quarter" idx="14" hasCustomPrompt="1"/>
          </p:nvPr>
        </p:nvSpPr>
        <p:spPr>
          <a:xfrm>
            <a:off x="0" y="0"/>
            <a:ext cx="3853398" cy="6108488"/>
          </a:xfrm>
          <a:custGeom>
            <a:avLst/>
            <a:gdLst>
              <a:gd name="connsiteX0" fmla="*/ 0 w 3853398"/>
              <a:gd name="connsiteY0" fmla="*/ 0 h 6108488"/>
              <a:gd name="connsiteX1" fmla="*/ 3853398 w 3853398"/>
              <a:gd name="connsiteY1" fmla="*/ 0 h 6108488"/>
              <a:gd name="connsiteX2" fmla="*/ 3853398 w 3853398"/>
              <a:gd name="connsiteY2" fmla="*/ 5536025 h 6108488"/>
              <a:gd name="connsiteX3" fmla="*/ 3759993 w 3853398"/>
              <a:gd name="connsiteY3" fmla="*/ 5523242 h 6108488"/>
              <a:gd name="connsiteX4" fmla="*/ 2833115 w 3853398"/>
              <a:gd name="connsiteY4" fmla="*/ 5469724 h 6108488"/>
              <a:gd name="connsiteX5" fmla="*/ 1087944 w 3853398"/>
              <a:gd name="connsiteY5" fmla="*/ 5680917 h 6108488"/>
              <a:gd name="connsiteX6" fmla="*/ 110848 w 3853398"/>
              <a:gd name="connsiteY6" fmla="*/ 6046545 h 6108488"/>
              <a:gd name="connsiteX7" fmla="*/ 0 w 3853398"/>
              <a:gd name="connsiteY7" fmla="*/ 6108488 h 61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3398" h="6108488">
                <a:moveTo>
                  <a:pt x="0" y="0"/>
                </a:moveTo>
                <a:lnTo>
                  <a:pt x="3853398" y="0"/>
                </a:lnTo>
                <a:lnTo>
                  <a:pt x="3853398" y="5536025"/>
                </a:lnTo>
                <a:lnTo>
                  <a:pt x="3759993" y="5523242"/>
                </a:lnTo>
                <a:cubicBezTo>
                  <a:pt x="3438635" y="5487392"/>
                  <a:pt x="3131184"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13176524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hapeau, header, 1 koloms tekst en 1 koloms beeld_2">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4502831" y="741600"/>
            <a:ext cx="7048705"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1198D9BC-B928-F447-8976-46F2897ABF5B}"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4502831" y="2160000"/>
            <a:ext cx="7048705" cy="3257105"/>
          </a:xfrm>
          <a:prstGeom prst="rect">
            <a:avLst/>
          </a:prstGeom>
        </p:spPr>
        <p:txBody>
          <a:bodyPr vert="horz" lIns="0" tIns="0" rIns="0" bIns="0" numCol="1" spcCol="612000" rtlCol="0">
            <a:noAutofit/>
          </a:bodyPr>
          <a:lstStyle>
            <a:lvl1pPr marL="0" indent="0">
              <a:buFontTx/>
              <a:buNone/>
              <a:defRPr/>
            </a:lvl1pPr>
            <a:lvl5pPr marL="1008000" indent="0">
              <a:buNone/>
              <a:defRPr/>
            </a:lvl5pPr>
          </a:lstStyle>
          <a:p>
            <a:pPr lvl="0"/>
            <a:r>
              <a:rPr lang="nl-NL"/>
              <a:t>Klik om de 1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4502831" y="1180848"/>
            <a:ext cx="7048705" cy="748222"/>
          </a:xfrm>
        </p:spPr>
        <p:txBody>
          <a:bodyPr>
            <a:normAutofit/>
          </a:bodyPr>
          <a:lstStyle/>
          <a:p>
            <a:r>
              <a:rPr lang="nl-NL"/>
              <a:t>Klik om titel te bewerken</a:t>
            </a:r>
          </a:p>
        </p:txBody>
      </p:sp>
      <p:sp>
        <p:nvSpPr>
          <p:cNvPr id="7" name="Tijdelijke aanduiding voor afbeelding 6">
            <a:extLst>
              <a:ext uri="{FF2B5EF4-FFF2-40B4-BE49-F238E27FC236}">
                <a16:creationId xmlns:a16="http://schemas.microsoft.com/office/drawing/2014/main" id="{C93D911E-E6BE-366B-EAC0-A611ACFCE6BD}"/>
              </a:ext>
            </a:extLst>
          </p:cNvPr>
          <p:cNvSpPr>
            <a:spLocks noGrp="1" noRot="1" noMove="1" noResize="1" noEditPoints="1" noAdjustHandles="1" noChangeArrowheads="1" noChangeShapeType="1"/>
          </p:cNvSpPr>
          <p:nvPr>
            <p:ph type="pic" sz="quarter" idx="14" hasCustomPrompt="1"/>
          </p:nvPr>
        </p:nvSpPr>
        <p:spPr>
          <a:xfrm>
            <a:off x="0" y="0"/>
            <a:ext cx="3853398" cy="6108488"/>
          </a:xfrm>
          <a:custGeom>
            <a:avLst/>
            <a:gdLst>
              <a:gd name="connsiteX0" fmla="*/ 0 w 3853398"/>
              <a:gd name="connsiteY0" fmla="*/ 0 h 6108488"/>
              <a:gd name="connsiteX1" fmla="*/ 3853398 w 3853398"/>
              <a:gd name="connsiteY1" fmla="*/ 0 h 6108488"/>
              <a:gd name="connsiteX2" fmla="*/ 3853398 w 3853398"/>
              <a:gd name="connsiteY2" fmla="*/ 5536025 h 6108488"/>
              <a:gd name="connsiteX3" fmla="*/ 3759993 w 3853398"/>
              <a:gd name="connsiteY3" fmla="*/ 5523242 h 6108488"/>
              <a:gd name="connsiteX4" fmla="*/ 2833115 w 3853398"/>
              <a:gd name="connsiteY4" fmla="*/ 5469724 h 6108488"/>
              <a:gd name="connsiteX5" fmla="*/ 1087944 w 3853398"/>
              <a:gd name="connsiteY5" fmla="*/ 5680917 h 6108488"/>
              <a:gd name="connsiteX6" fmla="*/ 110848 w 3853398"/>
              <a:gd name="connsiteY6" fmla="*/ 6046545 h 6108488"/>
              <a:gd name="connsiteX7" fmla="*/ 0 w 3853398"/>
              <a:gd name="connsiteY7" fmla="*/ 6108488 h 61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3398" h="6108488">
                <a:moveTo>
                  <a:pt x="0" y="0"/>
                </a:moveTo>
                <a:lnTo>
                  <a:pt x="3853398" y="0"/>
                </a:lnTo>
                <a:lnTo>
                  <a:pt x="3853398" y="5536025"/>
                </a:lnTo>
                <a:lnTo>
                  <a:pt x="3759993" y="5523242"/>
                </a:lnTo>
                <a:cubicBezTo>
                  <a:pt x="3438635" y="5487392"/>
                  <a:pt x="3131184"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95602638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hapeau, header, tekst en 1,5 koloms beeld_1">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1" y="741600"/>
            <a:ext cx="5121234"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F1E8A299-71CB-7D46-89BA-5D8FAB9D7815}"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1" y="2160000"/>
            <a:ext cx="5121234" cy="3090157"/>
          </a:xfrm>
          <a:prstGeom prst="rect">
            <a:avLst/>
          </a:prstGeom>
        </p:spPr>
        <p:txBody>
          <a:bodyPr vert="horz" lIns="0" tIns="0" rIns="0" bIns="0" numCol="1" spcCol="612000" rtlCol="0">
            <a:noAutofit/>
          </a:bodyPr>
          <a:lstStyle>
            <a:lvl1pPr marL="0" indent="0">
              <a:buNone/>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1" y="1180848"/>
            <a:ext cx="5121234" cy="748222"/>
          </a:xfrm>
        </p:spPr>
        <p:txBody>
          <a:bodyPr>
            <a:normAutofit/>
          </a:bodyPr>
          <a:lstStyle/>
          <a:p>
            <a:r>
              <a:rPr lang="nl-NL"/>
              <a:t>Titel bewerken</a:t>
            </a:r>
          </a:p>
        </p:txBody>
      </p:sp>
      <p:sp>
        <p:nvSpPr>
          <p:cNvPr id="2" name="Tijdelijke aanduiding voor afbeelding 1">
            <a:extLst>
              <a:ext uri="{FF2B5EF4-FFF2-40B4-BE49-F238E27FC236}">
                <a16:creationId xmlns:a16="http://schemas.microsoft.com/office/drawing/2014/main" id="{B12EB9FD-AE28-BF09-033B-FED4FEF1C7D7}"/>
              </a:ext>
            </a:extLst>
          </p:cNvPr>
          <p:cNvSpPr>
            <a:spLocks noGrp="1" noRot="1" noMove="1" noResize="1" noEditPoints="1" noAdjustHandles="1" noChangeArrowheads="1" noChangeShapeType="1"/>
          </p:cNvSpPr>
          <p:nvPr>
            <p:ph type="pic" sz="quarter" idx="14" hasCustomPrompt="1"/>
          </p:nvPr>
        </p:nvSpPr>
        <p:spPr>
          <a:xfrm>
            <a:off x="6422700" y="0"/>
            <a:ext cx="5769234" cy="6682332"/>
          </a:xfrm>
          <a:custGeom>
            <a:avLst/>
            <a:gdLst>
              <a:gd name="connsiteX0" fmla="*/ 0 w 5769234"/>
              <a:gd name="connsiteY0" fmla="*/ 0 h 6682332"/>
              <a:gd name="connsiteX1" fmla="*/ 5769234 w 5769234"/>
              <a:gd name="connsiteY1" fmla="*/ 0 h 6682332"/>
              <a:gd name="connsiteX2" fmla="*/ 5769234 w 5769234"/>
              <a:gd name="connsiteY2" fmla="*/ 492141 h 6682332"/>
              <a:gd name="connsiteX3" fmla="*/ 5654714 w 5769234"/>
              <a:gd name="connsiteY3" fmla="*/ 522140 h 6682332"/>
              <a:gd name="connsiteX4" fmla="*/ 5312099 w 5769234"/>
              <a:gd name="connsiteY4" fmla="*/ 569467 h 6682332"/>
              <a:gd name="connsiteX5" fmla="*/ 5342897 w 5769234"/>
              <a:gd name="connsiteY5" fmla="*/ 873315 h 6682332"/>
              <a:gd name="connsiteX6" fmla="*/ 5457006 w 5769234"/>
              <a:gd name="connsiteY6" fmla="*/ 862266 h 6682332"/>
              <a:gd name="connsiteX7" fmla="*/ 5615415 w 5769234"/>
              <a:gd name="connsiteY7" fmla="*/ 835548 h 6682332"/>
              <a:gd name="connsiteX8" fmla="*/ 5769234 w 5769234"/>
              <a:gd name="connsiteY8" fmla="*/ 800559 h 6682332"/>
              <a:gd name="connsiteX9" fmla="*/ 5769234 w 5769234"/>
              <a:gd name="connsiteY9" fmla="*/ 948639 h 6682332"/>
              <a:gd name="connsiteX10" fmla="*/ 5572100 w 5769234"/>
              <a:gd name="connsiteY10" fmla="*/ 990401 h 6682332"/>
              <a:gd name="connsiteX11" fmla="*/ 5362327 w 5769234"/>
              <a:gd name="connsiteY11" fmla="*/ 1016507 h 6682332"/>
              <a:gd name="connsiteX12" fmla="*/ 5393125 w 5769234"/>
              <a:gd name="connsiteY12" fmla="*/ 1320291 h 6682332"/>
              <a:gd name="connsiteX13" fmla="*/ 5507234 w 5769234"/>
              <a:gd name="connsiteY13" fmla="*/ 1309241 h 6682332"/>
              <a:gd name="connsiteX14" fmla="*/ 5769234 w 5769234"/>
              <a:gd name="connsiteY14" fmla="*/ 1259978 h 6682332"/>
              <a:gd name="connsiteX15" fmla="*/ 5769234 w 5769234"/>
              <a:gd name="connsiteY15" fmla="*/ 1407616 h 6682332"/>
              <a:gd name="connsiteX16" fmla="*/ 5593244 w 5769234"/>
              <a:gd name="connsiteY16" fmla="*/ 1442258 h 6682332"/>
              <a:gd name="connsiteX17" fmla="*/ 5413571 w 5769234"/>
              <a:gd name="connsiteY17" fmla="*/ 1461388 h 6682332"/>
              <a:gd name="connsiteX18" fmla="*/ 5444432 w 5769234"/>
              <a:gd name="connsiteY18" fmla="*/ 1765172 h 6682332"/>
              <a:gd name="connsiteX19" fmla="*/ 5444369 w 5769234"/>
              <a:gd name="connsiteY19" fmla="*/ 1765235 h 6682332"/>
              <a:gd name="connsiteX20" fmla="*/ 5558478 w 5769234"/>
              <a:gd name="connsiteY20" fmla="*/ 1754186 h 6682332"/>
              <a:gd name="connsiteX21" fmla="*/ 5769234 w 5769234"/>
              <a:gd name="connsiteY21" fmla="*/ 1716605 h 6682332"/>
              <a:gd name="connsiteX22" fmla="*/ 5769234 w 5769234"/>
              <a:gd name="connsiteY22" fmla="*/ 5893818 h 6682332"/>
              <a:gd name="connsiteX23" fmla="*/ 5765425 w 5769234"/>
              <a:gd name="connsiteY23" fmla="*/ 5895840 h 6682332"/>
              <a:gd name="connsiteX24" fmla="*/ 5765488 w 5769234"/>
              <a:gd name="connsiteY24" fmla="*/ 5895840 h 6682332"/>
              <a:gd name="connsiteX25" fmla="*/ 4626362 w 5769234"/>
              <a:gd name="connsiteY25" fmla="*/ 6386117 h 6682332"/>
              <a:gd name="connsiteX26" fmla="*/ 2912814 w 5769234"/>
              <a:gd name="connsiteY26" fmla="*/ 6682332 h 6682332"/>
              <a:gd name="connsiteX27" fmla="*/ 152089 w 5769234"/>
              <a:gd name="connsiteY27" fmla="*/ 6145024 h 6682332"/>
              <a:gd name="connsiteX28" fmla="*/ 0 w 5769234"/>
              <a:gd name="connsiteY28" fmla="*/ 6102637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69234" h="6682332">
                <a:moveTo>
                  <a:pt x="0" y="0"/>
                </a:moveTo>
                <a:lnTo>
                  <a:pt x="5769234" y="0"/>
                </a:lnTo>
                <a:lnTo>
                  <a:pt x="5769234" y="492141"/>
                </a:lnTo>
                <a:lnTo>
                  <a:pt x="5654714" y="522140"/>
                </a:lnTo>
                <a:cubicBezTo>
                  <a:pt x="5538473" y="549810"/>
                  <a:pt x="5419018" y="569229"/>
                  <a:pt x="5312099" y="569467"/>
                </a:cubicBezTo>
                <a:lnTo>
                  <a:pt x="5342897" y="873315"/>
                </a:lnTo>
                <a:cubicBezTo>
                  <a:pt x="5381949" y="870838"/>
                  <a:pt x="5420049" y="867155"/>
                  <a:pt x="5457006" y="862266"/>
                </a:cubicBezTo>
                <a:cubicBezTo>
                  <a:pt x="5510632" y="854868"/>
                  <a:pt x="5563400" y="845899"/>
                  <a:pt x="5615415" y="835548"/>
                </a:cubicBezTo>
                <a:lnTo>
                  <a:pt x="5769234" y="800559"/>
                </a:lnTo>
                <a:lnTo>
                  <a:pt x="5769234" y="948639"/>
                </a:lnTo>
                <a:lnTo>
                  <a:pt x="5572100" y="990401"/>
                </a:lnTo>
                <a:cubicBezTo>
                  <a:pt x="5503789" y="1002156"/>
                  <a:pt x="5433384" y="1011300"/>
                  <a:pt x="5362327" y="1016507"/>
                </a:cubicBezTo>
                <a:lnTo>
                  <a:pt x="5393125" y="1320291"/>
                </a:lnTo>
                <a:cubicBezTo>
                  <a:pt x="5432177" y="1317877"/>
                  <a:pt x="5470341" y="1314195"/>
                  <a:pt x="5507234" y="1309241"/>
                </a:cubicBezTo>
                <a:lnTo>
                  <a:pt x="5769234" y="1259978"/>
                </a:lnTo>
                <a:lnTo>
                  <a:pt x="5769234" y="1407616"/>
                </a:lnTo>
                <a:lnTo>
                  <a:pt x="5593244" y="1442258"/>
                </a:lnTo>
                <a:cubicBezTo>
                  <a:pt x="5533522" y="1451577"/>
                  <a:pt x="5473198" y="1458308"/>
                  <a:pt x="5413571" y="1461388"/>
                </a:cubicBezTo>
                <a:lnTo>
                  <a:pt x="5444432" y="1765172"/>
                </a:lnTo>
                <a:lnTo>
                  <a:pt x="5444369" y="1765235"/>
                </a:lnTo>
                <a:cubicBezTo>
                  <a:pt x="5483421" y="1762759"/>
                  <a:pt x="5521521" y="1759139"/>
                  <a:pt x="5558478" y="1754186"/>
                </a:cubicBezTo>
                <a:lnTo>
                  <a:pt x="5769234" y="1716605"/>
                </a:lnTo>
                <a:lnTo>
                  <a:pt x="5769234" y="5893818"/>
                </a:lnTo>
                <a:lnTo>
                  <a:pt x="5765425" y="5895840"/>
                </a:lnTo>
                <a:lnTo>
                  <a:pt x="5765488" y="5895840"/>
                </a:lnTo>
                <a:cubicBezTo>
                  <a:pt x="5517584" y="6029788"/>
                  <a:pt x="5118741" y="6223598"/>
                  <a:pt x="4626362" y="6386117"/>
                </a:cubicBezTo>
                <a:cubicBezTo>
                  <a:pt x="4030795" y="6582709"/>
                  <a:pt x="3454279" y="6682332"/>
                  <a:pt x="2912814" y="6682332"/>
                </a:cubicBezTo>
                <a:cubicBezTo>
                  <a:pt x="2068709" y="6682332"/>
                  <a:pt x="1137736" y="6421327"/>
                  <a:pt x="152089" y="6145024"/>
                </a:cubicBezTo>
                <a:lnTo>
                  <a:pt x="0" y="6102637"/>
                </a:lnTo>
                <a:close/>
              </a:path>
            </a:pathLst>
          </a:custGeom>
          <a:solidFill>
            <a:schemeClr val="bg1">
              <a:lumMod val="85000"/>
            </a:schemeClr>
          </a:solidFill>
        </p:spPr>
        <p:txBody>
          <a:bodyPr wrap="square" lIns="360000" tIns="360000" rIns="720000" bIns="36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143403629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hapeau, header, tekst en 1,5 koloms beeld_2">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22766" y="741600"/>
            <a:ext cx="51287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D63F4F22-A63B-1143-9094-12E05A69CB83}"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22766" y="2160000"/>
            <a:ext cx="5128770" cy="3257105"/>
          </a:xfrm>
          <a:prstGeom prst="rect">
            <a:avLst/>
          </a:prstGeom>
        </p:spPr>
        <p:txBody>
          <a:bodyPr vert="horz" lIns="0" tIns="0" rIns="0" bIns="0" numCol="1" spcCol="612000" rtlCol="0">
            <a:noAutofit/>
          </a:bodyPr>
          <a:lstStyle>
            <a:lvl1pPr marL="0" indent="0">
              <a:buFontTx/>
              <a:buNone/>
              <a:defRPr/>
            </a:lvl1pPr>
            <a:lvl5pPr marL="1008000" indent="0">
              <a:buNone/>
              <a:defRPr/>
            </a:lvl5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22766" y="1180848"/>
            <a:ext cx="5128770" cy="748222"/>
          </a:xfrm>
        </p:spPr>
        <p:txBody>
          <a:bodyPr>
            <a:normAutofit/>
          </a:bodyPr>
          <a:lstStyle/>
          <a:p>
            <a:r>
              <a:rPr lang="nl-NL"/>
              <a:t>Titel bewerken</a:t>
            </a:r>
          </a:p>
        </p:txBody>
      </p:sp>
      <p:sp>
        <p:nvSpPr>
          <p:cNvPr id="7" name="Tijdelijke aanduiding voor afbeelding 6">
            <a:extLst>
              <a:ext uri="{FF2B5EF4-FFF2-40B4-BE49-F238E27FC236}">
                <a16:creationId xmlns:a16="http://schemas.microsoft.com/office/drawing/2014/main" id="{80D0F151-EE31-8B50-7140-011ADEDF141E}"/>
              </a:ext>
            </a:extLst>
          </p:cNvPr>
          <p:cNvSpPr>
            <a:spLocks noGrp="1" noRot="1" noMove="1" noResize="1" noEditPoints="1" noAdjustHandles="1" noChangeArrowheads="1" noChangeShapeType="1"/>
          </p:cNvSpPr>
          <p:nvPr>
            <p:ph type="pic" sz="quarter" idx="14" hasCustomPrompt="1"/>
          </p:nvPr>
        </p:nvSpPr>
        <p:spPr>
          <a:xfrm>
            <a:off x="0" y="0"/>
            <a:ext cx="5760000" cy="6109200"/>
          </a:xfrm>
          <a:custGeom>
            <a:avLst/>
            <a:gdLst>
              <a:gd name="connsiteX0" fmla="*/ 0 w 5760264"/>
              <a:gd name="connsiteY0" fmla="*/ 0 h 6108488"/>
              <a:gd name="connsiteX1" fmla="*/ 5760264 w 5760264"/>
              <a:gd name="connsiteY1" fmla="*/ 0 h 6108488"/>
              <a:gd name="connsiteX2" fmla="*/ 5760264 w 5760264"/>
              <a:gd name="connsiteY2" fmla="*/ 5921693 h 6108488"/>
              <a:gd name="connsiteX3" fmla="*/ 5688956 w 5760264"/>
              <a:gd name="connsiteY3" fmla="*/ 5902517 h 6108488"/>
              <a:gd name="connsiteX4" fmla="*/ 4770309 w 5760264"/>
              <a:gd name="connsiteY4" fmla="*/ 5685848 h 6108488"/>
              <a:gd name="connsiteX5" fmla="*/ 2833115 w 5760264"/>
              <a:gd name="connsiteY5" fmla="*/ 5469724 h 6108488"/>
              <a:gd name="connsiteX6" fmla="*/ 1087944 w 5760264"/>
              <a:gd name="connsiteY6" fmla="*/ 5680917 h 6108488"/>
              <a:gd name="connsiteX7" fmla="*/ 110848 w 5760264"/>
              <a:gd name="connsiteY7" fmla="*/ 6046545 h 6108488"/>
              <a:gd name="connsiteX8" fmla="*/ 0 w 5760264"/>
              <a:gd name="connsiteY8" fmla="*/ 6108488 h 6108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0264" h="6108488">
                <a:moveTo>
                  <a:pt x="0" y="0"/>
                </a:moveTo>
                <a:lnTo>
                  <a:pt x="5760264" y="0"/>
                </a:lnTo>
                <a:lnTo>
                  <a:pt x="5760264" y="5921693"/>
                </a:lnTo>
                <a:lnTo>
                  <a:pt x="5688956" y="5902517"/>
                </a:lnTo>
                <a:cubicBezTo>
                  <a:pt x="5388386" y="5824094"/>
                  <a:pt x="5082348" y="5749977"/>
                  <a:pt x="4770309" y="5685848"/>
                </a:cubicBezTo>
                <a:cubicBezTo>
                  <a:pt x="4062919" y="5540396"/>
                  <a:pt x="3429253"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8621950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hapeau, header en 2 koloms tekst">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10904970" cy="3090157"/>
          </a:xfrm>
          <a:prstGeom prst="rect">
            <a:avLst/>
          </a:prstGeom>
        </p:spPr>
        <p:txBody>
          <a:bodyPr vert="horz" lIns="0" tIns="0" rIns="0" bIns="0" numCol="2" spcCol="612000" rtlCol="0">
            <a:noAutofit/>
          </a:bodyPr>
          <a:lstStyle>
            <a:lvl1pPr marL="0" indent="0">
              <a:buNone/>
              <a:defRPr/>
            </a:lvl1pPr>
          </a:lstStyle>
          <a:p>
            <a:pPr lvl="0"/>
            <a:r>
              <a:rPr lang="nl-NL"/>
              <a:t>Klik om de 2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10904970" cy="748222"/>
          </a:xfrm>
        </p:spPr>
        <p:txBody>
          <a:bodyPr>
            <a:normAutofit/>
          </a:bodyPr>
          <a:lstStyle/>
          <a:p>
            <a:r>
              <a:rPr lang="nl-NL"/>
              <a:t>Klik om titel te bewerken</a:t>
            </a:r>
          </a:p>
        </p:txBody>
      </p:sp>
    </p:spTree>
    <p:extLst>
      <p:ext uri="{BB962C8B-B14F-4D97-AF65-F5344CB8AC3E}">
        <p14:creationId xmlns:p14="http://schemas.microsoft.com/office/powerpoint/2010/main" val="71143395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hapeau, header en 1 koloms tekst">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10904970" cy="3090157"/>
          </a:xfrm>
          <a:prstGeom prst="rect">
            <a:avLst/>
          </a:prstGeom>
        </p:spPr>
        <p:txBody>
          <a:bodyPr vert="horz" lIns="0" tIns="0" rIns="0" bIns="0" numCol="1" spcCol="612000" rtlCol="0">
            <a:noAutofit/>
          </a:bodyPr>
          <a:lstStyle>
            <a:lvl1pPr marL="0" indent="0">
              <a:buNone/>
              <a:defRPr/>
            </a:lvl1pPr>
          </a:lstStyle>
          <a:p>
            <a:pPr lvl="0"/>
            <a:r>
              <a:rPr lang="nl-NL"/>
              <a:t>Klik om de 1 </a:t>
            </a:r>
            <a:r>
              <a:rPr lang="nl-NL" err="1"/>
              <a:t>koloms</a:t>
            </a:r>
            <a:r>
              <a:rPr lang="nl-NL"/>
              <a:t> tekst te bewerken</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10904970" cy="748222"/>
          </a:xfrm>
        </p:spPr>
        <p:txBody>
          <a:bodyPr>
            <a:normAutofit/>
          </a:bodyPr>
          <a:lstStyle/>
          <a:p>
            <a:r>
              <a:rPr lang="nl-NL"/>
              <a:t>Klik om titel te bewerken</a:t>
            </a:r>
          </a:p>
        </p:txBody>
      </p:sp>
    </p:spTree>
    <p:extLst>
      <p:ext uri="{BB962C8B-B14F-4D97-AF65-F5344CB8AC3E}">
        <p14:creationId xmlns:p14="http://schemas.microsoft.com/office/powerpoint/2010/main" val="87317597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hapeau, header en grafiek">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10904970" cy="748222"/>
          </a:xfrm>
        </p:spPr>
        <p:txBody>
          <a:bodyPr>
            <a:normAutofit/>
          </a:bodyPr>
          <a:lstStyle/>
          <a:p>
            <a:r>
              <a:rPr lang="nl-NL"/>
              <a:t>Klik om titel te bewerken</a:t>
            </a:r>
          </a:p>
        </p:txBody>
      </p:sp>
      <p:sp>
        <p:nvSpPr>
          <p:cNvPr id="8" name="Tijdelijke aanduiding voor grafiek 6">
            <a:extLst>
              <a:ext uri="{FF2B5EF4-FFF2-40B4-BE49-F238E27FC236}">
                <a16:creationId xmlns:a16="http://schemas.microsoft.com/office/drawing/2014/main" id="{347A2190-8226-DE5F-9A09-6481C28CE5CD}"/>
              </a:ext>
            </a:extLst>
          </p:cNvPr>
          <p:cNvSpPr>
            <a:spLocks noGrp="1" noRot="1" noMove="1" noResize="1" noEditPoints="1" noAdjustHandles="1" noChangeArrowheads="1" noChangeShapeType="1"/>
          </p:cNvSpPr>
          <p:nvPr>
            <p:ph type="chart" sz="quarter" idx="14" hasCustomPrompt="1"/>
          </p:nvPr>
        </p:nvSpPr>
        <p:spPr>
          <a:xfrm>
            <a:off x="648000" y="2160587"/>
            <a:ext cx="10904970" cy="3089569"/>
          </a:xfrm>
        </p:spPr>
        <p:txBody>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grafiek toe te voegen</a:t>
            </a:r>
          </a:p>
        </p:txBody>
      </p:sp>
    </p:spTree>
    <p:extLst>
      <p:ext uri="{BB962C8B-B14F-4D97-AF65-F5344CB8AC3E}">
        <p14:creationId xmlns:p14="http://schemas.microsoft.com/office/powerpoint/2010/main" val="37612241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leine header en grafiek">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titel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8" name="Tijdelijke aanduiding voor grafiek 6">
            <a:extLst>
              <a:ext uri="{FF2B5EF4-FFF2-40B4-BE49-F238E27FC236}">
                <a16:creationId xmlns:a16="http://schemas.microsoft.com/office/drawing/2014/main" id="{347A2190-8226-DE5F-9A09-6481C28CE5CD}"/>
              </a:ext>
            </a:extLst>
          </p:cNvPr>
          <p:cNvSpPr>
            <a:spLocks noGrp="1" noRot="1" noMove="1" noResize="1" noEditPoints="1" noAdjustHandles="1" noChangeArrowheads="1" noChangeShapeType="1"/>
          </p:cNvSpPr>
          <p:nvPr>
            <p:ph type="chart" sz="quarter" idx="14" hasCustomPrompt="1"/>
          </p:nvPr>
        </p:nvSpPr>
        <p:spPr>
          <a:xfrm>
            <a:off x="648000" y="1335023"/>
            <a:ext cx="10904970" cy="3915133"/>
          </a:xfrm>
        </p:spPr>
        <p:txBody>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grafiek toe te voegen</a:t>
            </a:r>
          </a:p>
        </p:txBody>
      </p:sp>
    </p:spTree>
    <p:extLst>
      <p:ext uri="{BB962C8B-B14F-4D97-AF65-F5344CB8AC3E}">
        <p14:creationId xmlns:p14="http://schemas.microsoft.com/office/powerpoint/2010/main" val="406771650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hapeau, header en tabel">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chapeau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1180848"/>
            <a:ext cx="10904970" cy="748222"/>
          </a:xfrm>
        </p:spPr>
        <p:txBody>
          <a:bodyPr>
            <a:normAutofit/>
          </a:bodyPr>
          <a:lstStyle/>
          <a:p>
            <a:r>
              <a:rPr lang="nl-NL"/>
              <a:t>Klik om titel te bewerken</a:t>
            </a:r>
          </a:p>
        </p:txBody>
      </p:sp>
      <p:sp>
        <p:nvSpPr>
          <p:cNvPr id="8" name="Tijdelijke aanduiding voor tabel 6">
            <a:extLst>
              <a:ext uri="{FF2B5EF4-FFF2-40B4-BE49-F238E27FC236}">
                <a16:creationId xmlns:a16="http://schemas.microsoft.com/office/drawing/2014/main" id="{1E02BC8C-3379-C039-C2D9-2B2261D0C8FA}"/>
              </a:ext>
            </a:extLst>
          </p:cNvPr>
          <p:cNvSpPr>
            <a:spLocks noGrp="1" noRot="1" noMove="1" noResize="1" noEditPoints="1" noAdjustHandles="1" noChangeArrowheads="1" noChangeShapeType="1"/>
          </p:cNvSpPr>
          <p:nvPr>
            <p:ph type="tbl" sz="quarter" idx="14" hasCustomPrompt="1"/>
          </p:nvPr>
        </p:nvSpPr>
        <p:spPr>
          <a:xfrm>
            <a:off x="647268" y="2160588"/>
            <a:ext cx="10904970" cy="3089275"/>
          </a:xfrm>
        </p:spPr>
        <p:txBody>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tabel toe te voegen</a:t>
            </a:r>
          </a:p>
        </p:txBody>
      </p:sp>
    </p:spTree>
    <p:extLst>
      <p:ext uri="{BB962C8B-B14F-4D97-AF65-F5344CB8AC3E}">
        <p14:creationId xmlns:p14="http://schemas.microsoft.com/office/powerpoint/2010/main" val="34185005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leine header en tabel">
    <p:spTree>
      <p:nvGrpSpPr>
        <p:cNvPr id="1" name=""/>
        <p:cNvGrpSpPr/>
        <p:nvPr/>
      </p:nvGrpSpPr>
      <p:grpSpPr>
        <a:xfrm>
          <a:off x="0" y="0"/>
          <a:ext cx="0" cy="0"/>
          <a:chOff x="0" y="0"/>
          <a:chExt cx="0" cy="0"/>
        </a:xfrm>
      </p:grpSpPr>
      <p:sp>
        <p:nvSpPr>
          <p:cNvPr id="8" name="Tijdelijke aanduiding voor tabel 6">
            <a:extLst>
              <a:ext uri="{FF2B5EF4-FFF2-40B4-BE49-F238E27FC236}">
                <a16:creationId xmlns:a16="http://schemas.microsoft.com/office/drawing/2014/main" id="{1E02BC8C-3379-C039-C2D9-2B2261D0C8FA}"/>
              </a:ext>
            </a:extLst>
          </p:cNvPr>
          <p:cNvSpPr>
            <a:spLocks noGrp="1"/>
          </p:cNvSpPr>
          <p:nvPr>
            <p:ph type="tbl" sz="quarter" idx="14" hasCustomPrompt="1"/>
          </p:nvPr>
        </p:nvSpPr>
        <p:spPr>
          <a:xfrm>
            <a:off x="647268" y="1334730"/>
            <a:ext cx="10904970" cy="3915133"/>
          </a:xfrm>
        </p:spPr>
        <p:txBody>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tabel toe te voegen</a:t>
            </a:r>
          </a:p>
        </p:txBody>
      </p:sp>
      <p:sp>
        <p:nvSpPr>
          <p:cNvPr id="3" name="Ondertitel 2">
            <a:extLst>
              <a:ext uri="{FF2B5EF4-FFF2-40B4-BE49-F238E27FC236}">
                <a16:creationId xmlns:a16="http://schemas.microsoft.com/office/drawing/2014/main" id="{3FC4F2DF-E6F2-4DFC-CD1C-288EDF206F8D}"/>
              </a:ext>
            </a:extLst>
          </p:cNvPr>
          <p:cNvSpPr>
            <a:spLocks noGrp="1" noRot="1" noMove="1" noResize="1" noEditPoints="1" noAdjustHandles="1" noChangeArrowheads="1" noChangeShapeType="1"/>
          </p:cNvSpPr>
          <p:nvPr>
            <p:ph type="subTitle" idx="1" hasCustomPrompt="1"/>
          </p:nvPr>
        </p:nvSpPr>
        <p:spPr>
          <a:xfrm>
            <a:off x="648000" y="741600"/>
            <a:ext cx="10904970"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titel te bewerken</a:t>
            </a:r>
          </a:p>
        </p:txBody>
      </p:sp>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B9881171-BCB5-4249-8224-585EB03B41D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Tree>
    <p:extLst>
      <p:ext uri="{BB962C8B-B14F-4D97-AF65-F5344CB8AC3E}">
        <p14:creationId xmlns:p14="http://schemas.microsoft.com/office/powerpoint/2010/main" val="37750179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eader, tekst en 2 koloms beeld_1">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67B10059-C7A9-C146-AFB4-62B331955644}"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3205399" cy="3090157"/>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648000" y="636998"/>
            <a:ext cx="3205399" cy="1292072"/>
          </a:xfrm>
        </p:spPr>
        <p:txBody>
          <a:bodyPr>
            <a:normAutofit/>
          </a:bodyPr>
          <a:lstStyle/>
          <a:p>
            <a:r>
              <a:rPr lang="nl-NL"/>
              <a:t>Klik om titel te bewerken</a:t>
            </a:r>
          </a:p>
        </p:txBody>
      </p:sp>
      <p:sp>
        <p:nvSpPr>
          <p:cNvPr id="3" name="Tijdelijke aanduiding voor afbeelding 2">
            <a:extLst>
              <a:ext uri="{FF2B5EF4-FFF2-40B4-BE49-F238E27FC236}">
                <a16:creationId xmlns:a16="http://schemas.microsoft.com/office/drawing/2014/main" id="{29792F9C-A985-A3A5-EA12-FA073A8FBA1B}"/>
              </a:ext>
            </a:extLst>
          </p:cNvPr>
          <p:cNvSpPr>
            <a:spLocks noGrp="1" noRot="1" noMove="1" noResize="1" noEditPoints="1" noAdjustHandles="1" noChangeArrowheads="1" noChangeShapeType="1"/>
          </p:cNvSpPr>
          <p:nvPr>
            <p:ph type="pic" sz="quarter" idx="14" hasCustomPrompt="1"/>
          </p:nvPr>
        </p:nvSpPr>
        <p:spPr>
          <a:xfrm>
            <a:off x="4479533" y="0"/>
            <a:ext cx="7712401" cy="6682332"/>
          </a:xfrm>
          <a:custGeom>
            <a:avLst/>
            <a:gdLst>
              <a:gd name="connsiteX0" fmla="*/ 0 w 7712401"/>
              <a:gd name="connsiteY0" fmla="*/ 0 h 6682332"/>
              <a:gd name="connsiteX1" fmla="*/ 7712401 w 7712401"/>
              <a:gd name="connsiteY1" fmla="*/ 0 h 6682332"/>
              <a:gd name="connsiteX2" fmla="*/ 7712401 w 7712401"/>
              <a:gd name="connsiteY2" fmla="*/ 492141 h 6682332"/>
              <a:gd name="connsiteX3" fmla="*/ 7597882 w 7712401"/>
              <a:gd name="connsiteY3" fmla="*/ 522140 h 6682332"/>
              <a:gd name="connsiteX4" fmla="*/ 7255267 w 7712401"/>
              <a:gd name="connsiteY4" fmla="*/ 569467 h 6682332"/>
              <a:gd name="connsiteX5" fmla="*/ 7286065 w 7712401"/>
              <a:gd name="connsiteY5" fmla="*/ 873315 h 6682332"/>
              <a:gd name="connsiteX6" fmla="*/ 7400174 w 7712401"/>
              <a:gd name="connsiteY6" fmla="*/ 862266 h 6682332"/>
              <a:gd name="connsiteX7" fmla="*/ 7558583 w 7712401"/>
              <a:gd name="connsiteY7" fmla="*/ 835548 h 6682332"/>
              <a:gd name="connsiteX8" fmla="*/ 7712401 w 7712401"/>
              <a:gd name="connsiteY8" fmla="*/ 800559 h 6682332"/>
              <a:gd name="connsiteX9" fmla="*/ 7712401 w 7712401"/>
              <a:gd name="connsiteY9" fmla="*/ 948639 h 6682332"/>
              <a:gd name="connsiteX10" fmla="*/ 7515269 w 7712401"/>
              <a:gd name="connsiteY10" fmla="*/ 990401 h 6682332"/>
              <a:gd name="connsiteX11" fmla="*/ 7305496 w 7712401"/>
              <a:gd name="connsiteY11" fmla="*/ 1016507 h 6682332"/>
              <a:gd name="connsiteX12" fmla="*/ 7336294 w 7712401"/>
              <a:gd name="connsiteY12" fmla="*/ 1320291 h 6682332"/>
              <a:gd name="connsiteX13" fmla="*/ 7450403 w 7712401"/>
              <a:gd name="connsiteY13" fmla="*/ 1309241 h 6682332"/>
              <a:gd name="connsiteX14" fmla="*/ 7712401 w 7712401"/>
              <a:gd name="connsiteY14" fmla="*/ 1259979 h 6682332"/>
              <a:gd name="connsiteX15" fmla="*/ 7712401 w 7712401"/>
              <a:gd name="connsiteY15" fmla="*/ 1407616 h 6682332"/>
              <a:gd name="connsiteX16" fmla="*/ 7536413 w 7712401"/>
              <a:gd name="connsiteY16" fmla="*/ 1442258 h 6682332"/>
              <a:gd name="connsiteX17" fmla="*/ 7356740 w 7712401"/>
              <a:gd name="connsiteY17" fmla="*/ 1461388 h 6682332"/>
              <a:gd name="connsiteX18" fmla="*/ 7387601 w 7712401"/>
              <a:gd name="connsiteY18" fmla="*/ 1765172 h 6682332"/>
              <a:gd name="connsiteX19" fmla="*/ 7387538 w 7712401"/>
              <a:gd name="connsiteY19" fmla="*/ 1765235 h 6682332"/>
              <a:gd name="connsiteX20" fmla="*/ 7501647 w 7712401"/>
              <a:gd name="connsiteY20" fmla="*/ 1754186 h 6682332"/>
              <a:gd name="connsiteX21" fmla="*/ 7712401 w 7712401"/>
              <a:gd name="connsiteY21" fmla="*/ 1716606 h 6682332"/>
              <a:gd name="connsiteX22" fmla="*/ 7712401 w 7712401"/>
              <a:gd name="connsiteY22" fmla="*/ 5893818 h 6682332"/>
              <a:gd name="connsiteX23" fmla="*/ 7708592 w 7712401"/>
              <a:gd name="connsiteY23" fmla="*/ 5895840 h 6682332"/>
              <a:gd name="connsiteX24" fmla="*/ 7708655 w 7712401"/>
              <a:gd name="connsiteY24" fmla="*/ 5895840 h 6682332"/>
              <a:gd name="connsiteX25" fmla="*/ 6569529 w 7712401"/>
              <a:gd name="connsiteY25" fmla="*/ 6386117 h 6682332"/>
              <a:gd name="connsiteX26" fmla="*/ 4855981 w 7712401"/>
              <a:gd name="connsiteY26" fmla="*/ 6682332 h 6682332"/>
              <a:gd name="connsiteX27" fmla="*/ 2095256 w 7712401"/>
              <a:gd name="connsiteY27" fmla="*/ 6145024 h 6682332"/>
              <a:gd name="connsiteX28" fmla="*/ 290776 w 7712401"/>
              <a:gd name="connsiteY28" fmla="*/ 5685848 h 6682332"/>
              <a:gd name="connsiteX29" fmla="*/ 0 w 7712401"/>
              <a:gd name="connsiteY29" fmla="*/ 5632373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712401" h="6682332">
                <a:moveTo>
                  <a:pt x="0" y="0"/>
                </a:moveTo>
                <a:lnTo>
                  <a:pt x="7712401" y="0"/>
                </a:lnTo>
                <a:lnTo>
                  <a:pt x="7712401" y="492141"/>
                </a:lnTo>
                <a:lnTo>
                  <a:pt x="7597882" y="522140"/>
                </a:lnTo>
                <a:cubicBezTo>
                  <a:pt x="7481641" y="549810"/>
                  <a:pt x="7362185" y="569229"/>
                  <a:pt x="7255267" y="569467"/>
                </a:cubicBezTo>
                <a:lnTo>
                  <a:pt x="7286065" y="873315"/>
                </a:lnTo>
                <a:cubicBezTo>
                  <a:pt x="7325117" y="870838"/>
                  <a:pt x="7363217" y="867155"/>
                  <a:pt x="7400174" y="862266"/>
                </a:cubicBezTo>
                <a:cubicBezTo>
                  <a:pt x="7453800" y="854868"/>
                  <a:pt x="7506569" y="845899"/>
                  <a:pt x="7558583" y="835548"/>
                </a:cubicBezTo>
                <a:lnTo>
                  <a:pt x="7712401" y="800559"/>
                </a:lnTo>
                <a:lnTo>
                  <a:pt x="7712401" y="948639"/>
                </a:lnTo>
                <a:lnTo>
                  <a:pt x="7515269" y="990401"/>
                </a:lnTo>
                <a:cubicBezTo>
                  <a:pt x="7446958" y="1002156"/>
                  <a:pt x="7376553" y="1011300"/>
                  <a:pt x="7305496" y="1016507"/>
                </a:cubicBezTo>
                <a:lnTo>
                  <a:pt x="7336294" y="1320291"/>
                </a:lnTo>
                <a:cubicBezTo>
                  <a:pt x="7375346" y="1317877"/>
                  <a:pt x="7413510" y="1314195"/>
                  <a:pt x="7450403" y="1309241"/>
                </a:cubicBezTo>
                <a:lnTo>
                  <a:pt x="7712401" y="1259979"/>
                </a:lnTo>
                <a:lnTo>
                  <a:pt x="7712401" y="1407616"/>
                </a:lnTo>
                <a:lnTo>
                  <a:pt x="7536413" y="1442258"/>
                </a:lnTo>
                <a:cubicBezTo>
                  <a:pt x="7476691" y="1451577"/>
                  <a:pt x="7416367" y="1458308"/>
                  <a:pt x="7356740" y="1461388"/>
                </a:cubicBezTo>
                <a:lnTo>
                  <a:pt x="7387601" y="1765172"/>
                </a:lnTo>
                <a:lnTo>
                  <a:pt x="7387538" y="1765235"/>
                </a:lnTo>
                <a:cubicBezTo>
                  <a:pt x="7426590" y="1762759"/>
                  <a:pt x="7464690" y="1759139"/>
                  <a:pt x="7501647" y="1754186"/>
                </a:cubicBezTo>
                <a:lnTo>
                  <a:pt x="7712401" y="1716606"/>
                </a:lnTo>
                <a:lnTo>
                  <a:pt x="7712401" y="5893818"/>
                </a:lnTo>
                <a:lnTo>
                  <a:pt x="7708592" y="5895840"/>
                </a:lnTo>
                <a:lnTo>
                  <a:pt x="7708655" y="5895840"/>
                </a:lnTo>
                <a:cubicBezTo>
                  <a:pt x="7460751" y="6029788"/>
                  <a:pt x="7061908" y="6223598"/>
                  <a:pt x="6569529" y="6386117"/>
                </a:cubicBezTo>
                <a:cubicBezTo>
                  <a:pt x="5973962" y="6582709"/>
                  <a:pt x="5397446" y="6682332"/>
                  <a:pt x="4855981" y="6682332"/>
                </a:cubicBezTo>
                <a:cubicBezTo>
                  <a:pt x="4011876" y="6682332"/>
                  <a:pt x="3080903" y="6421327"/>
                  <a:pt x="2095256" y="6145024"/>
                </a:cubicBezTo>
                <a:cubicBezTo>
                  <a:pt x="1514929" y="5982315"/>
                  <a:pt x="914854" y="5814106"/>
                  <a:pt x="290776" y="5685848"/>
                </a:cubicBezTo>
                <a:lnTo>
                  <a:pt x="0" y="5632373"/>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224237326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Header, tekst en 2 koloms beeld_2">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E2CA565E-EB33-984B-BD7B-220FC52A9049}"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8347571" y="2160000"/>
            <a:ext cx="3205399" cy="2848005"/>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13" name="Titel 12">
            <a:extLst>
              <a:ext uri="{FF2B5EF4-FFF2-40B4-BE49-F238E27FC236}">
                <a16:creationId xmlns:a16="http://schemas.microsoft.com/office/drawing/2014/main" id="{D6272601-8E4B-F1BF-5C41-382231985A83}"/>
              </a:ext>
            </a:extLst>
          </p:cNvPr>
          <p:cNvSpPr>
            <a:spLocks noGrp="1" noRot="1" noMove="1" noResize="1" noEditPoints="1" noAdjustHandles="1" noChangeArrowheads="1" noChangeShapeType="1"/>
          </p:cNvSpPr>
          <p:nvPr>
            <p:ph type="title" hasCustomPrompt="1"/>
          </p:nvPr>
        </p:nvSpPr>
        <p:spPr>
          <a:xfrm>
            <a:off x="8347571" y="636998"/>
            <a:ext cx="3205399" cy="1292072"/>
          </a:xfrm>
        </p:spPr>
        <p:txBody>
          <a:bodyPr>
            <a:normAutofit/>
          </a:bodyPr>
          <a:lstStyle/>
          <a:p>
            <a:r>
              <a:rPr lang="nl-NL"/>
              <a:t>Klik om titel te bewerken</a:t>
            </a:r>
          </a:p>
        </p:txBody>
      </p:sp>
      <p:sp>
        <p:nvSpPr>
          <p:cNvPr id="3" name="Tijdelijke aanduiding voor afbeelding 2">
            <a:extLst>
              <a:ext uri="{FF2B5EF4-FFF2-40B4-BE49-F238E27FC236}">
                <a16:creationId xmlns:a16="http://schemas.microsoft.com/office/drawing/2014/main" id="{46AD9DBA-1A98-30A3-1ACD-C9EAA7927EDC}"/>
              </a:ext>
            </a:extLst>
          </p:cNvPr>
          <p:cNvSpPr>
            <a:spLocks noGrp="1" noRot="1" noMove="1" noResize="1" noEditPoints="1" noAdjustHandles="1" noChangeArrowheads="1" noChangeShapeType="1"/>
          </p:cNvSpPr>
          <p:nvPr>
            <p:ph type="pic" sz="quarter" idx="14" hasCustomPrompt="1"/>
          </p:nvPr>
        </p:nvSpPr>
        <p:spPr>
          <a:xfrm>
            <a:off x="1" y="0"/>
            <a:ext cx="7712467" cy="6448854"/>
          </a:xfrm>
          <a:custGeom>
            <a:avLst/>
            <a:gdLst>
              <a:gd name="connsiteX0" fmla="*/ 0 w 7712467"/>
              <a:gd name="connsiteY0" fmla="*/ 0 h 6448854"/>
              <a:gd name="connsiteX1" fmla="*/ 7712467 w 7712467"/>
              <a:gd name="connsiteY1" fmla="*/ 0 h 6448854"/>
              <a:gd name="connsiteX2" fmla="*/ 7712467 w 7712467"/>
              <a:gd name="connsiteY2" fmla="*/ 6448854 h 6448854"/>
              <a:gd name="connsiteX3" fmla="*/ 7658879 w 7712467"/>
              <a:gd name="connsiteY3" fmla="*/ 6436454 h 6448854"/>
              <a:gd name="connsiteX4" fmla="*/ 6574789 w 7712467"/>
              <a:gd name="connsiteY4" fmla="*/ 6145024 h 6448854"/>
              <a:gd name="connsiteX5" fmla="*/ 4770309 w 7712467"/>
              <a:gd name="connsiteY5" fmla="*/ 5685848 h 6448854"/>
              <a:gd name="connsiteX6" fmla="*/ 2833115 w 7712467"/>
              <a:gd name="connsiteY6" fmla="*/ 5469724 h 6448854"/>
              <a:gd name="connsiteX7" fmla="*/ 1087944 w 7712467"/>
              <a:gd name="connsiteY7" fmla="*/ 5680917 h 6448854"/>
              <a:gd name="connsiteX8" fmla="*/ 110848 w 7712467"/>
              <a:gd name="connsiteY8" fmla="*/ 6046545 h 6448854"/>
              <a:gd name="connsiteX9" fmla="*/ 0 w 7712467"/>
              <a:gd name="connsiteY9" fmla="*/ 6108488 h 644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2467" h="6448854">
                <a:moveTo>
                  <a:pt x="0" y="0"/>
                </a:moveTo>
                <a:lnTo>
                  <a:pt x="7712467" y="0"/>
                </a:lnTo>
                <a:lnTo>
                  <a:pt x="7712467" y="6448854"/>
                </a:lnTo>
                <a:lnTo>
                  <a:pt x="7658879" y="6436454"/>
                </a:lnTo>
                <a:cubicBezTo>
                  <a:pt x="7306336" y="6350100"/>
                  <a:pt x="6944407" y="6248638"/>
                  <a:pt x="6574789" y="6145024"/>
                </a:cubicBezTo>
                <a:cubicBezTo>
                  <a:pt x="5994462" y="5982315"/>
                  <a:pt x="5394387" y="5814106"/>
                  <a:pt x="4770309" y="5685848"/>
                </a:cubicBezTo>
                <a:cubicBezTo>
                  <a:pt x="4062919" y="5540396"/>
                  <a:pt x="3429253"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105793377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hapeau, header, tekst en 2 koloms beeld_1">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3F8C031E-BE18-9443-A7A5-0D5C5A70D033}"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3205399" cy="3090157"/>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2" name="Ondertitel 2">
            <a:extLst>
              <a:ext uri="{FF2B5EF4-FFF2-40B4-BE49-F238E27FC236}">
                <a16:creationId xmlns:a16="http://schemas.microsoft.com/office/drawing/2014/main" id="{8511E1BC-F083-4D5F-668B-756F0AF63B56}"/>
              </a:ext>
            </a:extLst>
          </p:cNvPr>
          <p:cNvSpPr>
            <a:spLocks noGrp="1" noRot="1" noMove="1" noResize="1" noEditPoints="1" noAdjustHandles="1" noChangeArrowheads="1" noChangeShapeType="1"/>
          </p:cNvSpPr>
          <p:nvPr>
            <p:ph type="subTitle" idx="1" hasCustomPrompt="1"/>
          </p:nvPr>
        </p:nvSpPr>
        <p:spPr>
          <a:xfrm>
            <a:off x="648000" y="741600"/>
            <a:ext cx="3205399" cy="387560"/>
          </a:xfrm>
        </p:spPr>
        <p:txBody>
          <a:bodyPr anchor="b"/>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Kort chapeau</a:t>
            </a:r>
          </a:p>
        </p:txBody>
      </p:sp>
      <p:sp>
        <p:nvSpPr>
          <p:cNvPr id="3" name="Titel 12">
            <a:extLst>
              <a:ext uri="{FF2B5EF4-FFF2-40B4-BE49-F238E27FC236}">
                <a16:creationId xmlns:a16="http://schemas.microsoft.com/office/drawing/2014/main" id="{23E95AC2-BB07-5806-7E30-1F7C6D1675F3}"/>
              </a:ext>
            </a:extLst>
          </p:cNvPr>
          <p:cNvSpPr>
            <a:spLocks noGrp="1" noRot="1" noMove="1" noResize="1" noEditPoints="1" noAdjustHandles="1" noChangeArrowheads="1" noChangeShapeType="1"/>
          </p:cNvSpPr>
          <p:nvPr>
            <p:ph type="title" hasCustomPrompt="1"/>
          </p:nvPr>
        </p:nvSpPr>
        <p:spPr>
          <a:xfrm>
            <a:off x="648000" y="1180848"/>
            <a:ext cx="3205399" cy="748222"/>
          </a:xfrm>
        </p:spPr>
        <p:txBody>
          <a:bodyPr>
            <a:normAutofit/>
          </a:bodyPr>
          <a:lstStyle/>
          <a:p>
            <a:r>
              <a:rPr lang="nl-NL"/>
              <a:t>Korte titel</a:t>
            </a:r>
          </a:p>
        </p:txBody>
      </p:sp>
      <p:sp>
        <p:nvSpPr>
          <p:cNvPr id="7" name="Tijdelijke aanduiding voor afbeelding 6">
            <a:extLst>
              <a:ext uri="{FF2B5EF4-FFF2-40B4-BE49-F238E27FC236}">
                <a16:creationId xmlns:a16="http://schemas.microsoft.com/office/drawing/2014/main" id="{6C070227-953F-164D-E0A2-ECDA4B50D562}"/>
              </a:ext>
            </a:extLst>
          </p:cNvPr>
          <p:cNvSpPr>
            <a:spLocks noGrp="1" noRot="1" noMove="1" noResize="1" noEditPoints="1" noAdjustHandles="1" noChangeArrowheads="1" noChangeShapeType="1"/>
          </p:cNvSpPr>
          <p:nvPr>
            <p:ph type="pic" sz="quarter" idx="14" hasCustomPrompt="1"/>
          </p:nvPr>
        </p:nvSpPr>
        <p:spPr>
          <a:xfrm>
            <a:off x="4479533" y="0"/>
            <a:ext cx="7712401" cy="6682332"/>
          </a:xfrm>
          <a:custGeom>
            <a:avLst/>
            <a:gdLst>
              <a:gd name="connsiteX0" fmla="*/ 0 w 7712401"/>
              <a:gd name="connsiteY0" fmla="*/ 0 h 6682332"/>
              <a:gd name="connsiteX1" fmla="*/ 7712401 w 7712401"/>
              <a:gd name="connsiteY1" fmla="*/ 0 h 6682332"/>
              <a:gd name="connsiteX2" fmla="*/ 7712401 w 7712401"/>
              <a:gd name="connsiteY2" fmla="*/ 492141 h 6682332"/>
              <a:gd name="connsiteX3" fmla="*/ 7597882 w 7712401"/>
              <a:gd name="connsiteY3" fmla="*/ 522140 h 6682332"/>
              <a:gd name="connsiteX4" fmla="*/ 7255267 w 7712401"/>
              <a:gd name="connsiteY4" fmla="*/ 569467 h 6682332"/>
              <a:gd name="connsiteX5" fmla="*/ 7286065 w 7712401"/>
              <a:gd name="connsiteY5" fmla="*/ 873315 h 6682332"/>
              <a:gd name="connsiteX6" fmla="*/ 7400174 w 7712401"/>
              <a:gd name="connsiteY6" fmla="*/ 862266 h 6682332"/>
              <a:gd name="connsiteX7" fmla="*/ 7558583 w 7712401"/>
              <a:gd name="connsiteY7" fmla="*/ 835548 h 6682332"/>
              <a:gd name="connsiteX8" fmla="*/ 7712401 w 7712401"/>
              <a:gd name="connsiteY8" fmla="*/ 800559 h 6682332"/>
              <a:gd name="connsiteX9" fmla="*/ 7712401 w 7712401"/>
              <a:gd name="connsiteY9" fmla="*/ 948639 h 6682332"/>
              <a:gd name="connsiteX10" fmla="*/ 7515269 w 7712401"/>
              <a:gd name="connsiteY10" fmla="*/ 990401 h 6682332"/>
              <a:gd name="connsiteX11" fmla="*/ 7305496 w 7712401"/>
              <a:gd name="connsiteY11" fmla="*/ 1016507 h 6682332"/>
              <a:gd name="connsiteX12" fmla="*/ 7336294 w 7712401"/>
              <a:gd name="connsiteY12" fmla="*/ 1320291 h 6682332"/>
              <a:gd name="connsiteX13" fmla="*/ 7450403 w 7712401"/>
              <a:gd name="connsiteY13" fmla="*/ 1309241 h 6682332"/>
              <a:gd name="connsiteX14" fmla="*/ 7712401 w 7712401"/>
              <a:gd name="connsiteY14" fmla="*/ 1259979 h 6682332"/>
              <a:gd name="connsiteX15" fmla="*/ 7712401 w 7712401"/>
              <a:gd name="connsiteY15" fmla="*/ 1407616 h 6682332"/>
              <a:gd name="connsiteX16" fmla="*/ 7536413 w 7712401"/>
              <a:gd name="connsiteY16" fmla="*/ 1442258 h 6682332"/>
              <a:gd name="connsiteX17" fmla="*/ 7356740 w 7712401"/>
              <a:gd name="connsiteY17" fmla="*/ 1461388 h 6682332"/>
              <a:gd name="connsiteX18" fmla="*/ 7387601 w 7712401"/>
              <a:gd name="connsiteY18" fmla="*/ 1765172 h 6682332"/>
              <a:gd name="connsiteX19" fmla="*/ 7387538 w 7712401"/>
              <a:gd name="connsiteY19" fmla="*/ 1765235 h 6682332"/>
              <a:gd name="connsiteX20" fmla="*/ 7501647 w 7712401"/>
              <a:gd name="connsiteY20" fmla="*/ 1754186 h 6682332"/>
              <a:gd name="connsiteX21" fmla="*/ 7712401 w 7712401"/>
              <a:gd name="connsiteY21" fmla="*/ 1716606 h 6682332"/>
              <a:gd name="connsiteX22" fmla="*/ 7712401 w 7712401"/>
              <a:gd name="connsiteY22" fmla="*/ 5893818 h 6682332"/>
              <a:gd name="connsiteX23" fmla="*/ 7708592 w 7712401"/>
              <a:gd name="connsiteY23" fmla="*/ 5895840 h 6682332"/>
              <a:gd name="connsiteX24" fmla="*/ 7708655 w 7712401"/>
              <a:gd name="connsiteY24" fmla="*/ 5895840 h 6682332"/>
              <a:gd name="connsiteX25" fmla="*/ 6569529 w 7712401"/>
              <a:gd name="connsiteY25" fmla="*/ 6386117 h 6682332"/>
              <a:gd name="connsiteX26" fmla="*/ 4855981 w 7712401"/>
              <a:gd name="connsiteY26" fmla="*/ 6682332 h 6682332"/>
              <a:gd name="connsiteX27" fmla="*/ 2095256 w 7712401"/>
              <a:gd name="connsiteY27" fmla="*/ 6145024 h 6682332"/>
              <a:gd name="connsiteX28" fmla="*/ 290776 w 7712401"/>
              <a:gd name="connsiteY28" fmla="*/ 5685848 h 6682332"/>
              <a:gd name="connsiteX29" fmla="*/ 0 w 7712401"/>
              <a:gd name="connsiteY29" fmla="*/ 5632373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712401" h="6682332">
                <a:moveTo>
                  <a:pt x="0" y="0"/>
                </a:moveTo>
                <a:lnTo>
                  <a:pt x="7712401" y="0"/>
                </a:lnTo>
                <a:lnTo>
                  <a:pt x="7712401" y="492141"/>
                </a:lnTo>
                <a:lnTo>
                  <a:pt x="7597882" y="522140"/>
                </a:lnTo>
                <a:cubicBezTo>
                  <a:pt x="7481641" y="549810"/>
                  <a:pt x="7362185" y="569229"/>
                  <a:pt x="7255267" y="569467"/>
                </a:cubicBezTo>
                <a:lnTo>
                  <a:pt x="7286065" y="873315"/>
                </a:lnTo>
                <a:cubicBezTo>
                  <a:pt x="7325117" y="870838"/>
                  <a:pt x="7363217" y="867155"/>
                  <a:pt x="7400174" y="862266"/>
                </a:cubicBezTo>
                <a:cubicBezTo>
                  <a:pt x="7453800" y="854868"/>
                  <a:pt x="7506569" y="845899"/>
                  <a:pt x="7558583" y="835548"/>
                </a:cubicBezTo>
                <a:lnTo>
                  <a:pt x="7712401" y="800559"/>
                </a:lnTo>
                <a:lnTo>
                  <a:pt x="7712401" y="948639"/>
                </a:lnTo>
                <a:lnTo>
                  <a:pt x="7515269" y="990401"/>
                </a:lnTo>
                <a:cubicBezTo>
                  <a:pt x="7446958" y="1002156"/>
                  <a:pt x="7376553" y="1011300"/>
                  <a:pt x="7305496" y="1016507"/>
                </a:cubicBezTo>
                <a:lnTo>
                  <a:pt x="7336294" y="1320291"/>
                </a:lnTo>
                <a:cubicBezTo>
                  <a:pt x="7375346" y="1317877"/>
                  <a:pt x="7413510" y="1314195"/>
                  <a:pt x="7450403" y="1309241"/>
                </a:cubicBezTo>
                <a:lnTo>
                  <a:pt x="7712401" y="1259979"/>
                </a:lnTo>
                <a:lnTo>
                  <a:pt x="7712401" y="1407616"/>
                </a:lnTo>
                <a:lnTo>
                  <a:pt x="7536413" y="1442258"/>
                </a:lnTo>
                <a:cubicBezTo>
                  <a:pt x="7476691" y="1451577"/>
                  <a:pt x="7416367" y="1458308"/>
                  <a:pt x="7356740" y="1461388"/>
                </a:cubicBezTo>
                <a:lnTo>
                  <a:pt x="7387601" y="1765172"/>
                </a:lnTo>
                <a:lnTo>
                  <a:pt x="7387538" y="1765235"/>
                </a:lnTo>
                <a:cubicBezTo>
                  <a:pt x="7426590" y="1762759"/>
                  <a:pt x="7464690" y="1759139"/>
                  <a:pt x="7501647" y="1754186"/>
                </a:cubicBezTo>
                <a:lnTo>
                  <a:pt x="7712401" y="1716606"/>
                </a:lnTo>
                <a:lnTo>
                  <a:pt x="7712401" y="5893818"/>
                </a:lnTo>
                <a:lnTo>
                  <a:pt x="7708592" y="5895840"/>
                </a:lnTo>
                <a:lnTo>
                  <a:pt x="7708655" y="5895840"/>
                </a:lnTo>
                <a:cubicBezTo>
                  <a:pt x="7460751" y="6029788"/>
                  <a:pt x="7061908" y="6223598"/>
                  <a:pt x="6569529" y="6386117"/>
                </a:cubicBezTo>
                <a:cubicBezTo>
                  <a:pt x="5973962" y="6582709"/>
                  <a:pt x="5397446" y="6682332"/>
                  <a:pt x="4855981" y="6682332"/>
                </a:cubicBezTo>
                <a:cubicBezTo>
                  <a:pt x="4011876" y="6682332"/>
                  <a:pt x="3080903" y="6421327"/>
                  <a:pt x="2095256" y="6145024"/>
                </a:cubicBezTo>
                <a:cubicBezTo>
                  <a:pt x="1514929" y="5982315"/>
                  <a:pt x="914854" y="5814106"/>
                  <a:pt x="290776" y="5685848"/>
                </a:cubicBezTo>
                <a:lnTo>
                  <a:pt x="0" y="5632373"/>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2933194055"/>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hapeau, header, tekst en kaart met legenda _1">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85D19338-2F54-5F42-BBA6-8A199D9CA9E6}"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0"/>
            <a:ext cx="3205399" cy="3090157"/>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2" name="Ondertitel 2">
            <a:extLst>
              <a:ext uri="{FF2B5EF4-FFF2-40B4-BE49-F238E27FC236}">
                <a16:creationId xmlns:a16="http://schemas.microsoft.com/office/drawing/2014/main" id="{8511E1BC-F083-4D5F-668B-756F0AF63B56}"/>
              </a:ext>
            </a:extLst>
          </p:cNvPr>
          <p:cNvSpPr>
            <a:spLocks noGrp="1" noRot="1" noMove="1" noResize="1" noEditPoints="1" noAdjustHandles="1" noChangeArrowheads="1" noChangeShapeType="1"/>
          </p:cNvSpPr>
          <p:nvPr>
            <p:ph type="subTitle" idx="1" hasCustomPrompt="1"/>
          </p:nvPr>
        </p:nvSpPr>
        <p:spPr>
          <a:xfrm>
            <a:off x="648000" y="741600"/>
            <a:ext cx="3205399"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Kort chapeau</a:t>
            </a:r>
          </a:p>
        </p:txBody>
      </p:sp>
      <p:sp>
        <p:nvSpPr>
          <p:cNvPr id="3" name="Titel 12">
            <a:extLst>
              <a:ext uri="{FF2B5EF4-FFF2-40B4-BE49-F238E27FC236}">
                <a16:creationId xmlns:a16="http://schemas.microsoft.com/office/drawing/2014/main" id="{23E95AC2-BB07-5806-7E30-1F7C6D1675F3}"/>
              </a:ext>
            </a:extLst>
          </p:cNvPr>
          <p:cNvSpPr>
            <a:spLocks noGrp="1" noRot="1" noMove="1" noResize="1" noEditPoints="1" noAdjustHandles="1" noChangeArrowheads="1" noChangeShapeType="1"/>
          </p:cNvSpPr>
          <p:nvPr>
            <p:ph type="title" hasCustomPrompt="1"/>
          </p:nvPr>
        </p:nvSpPr>
        <p:spPr>
          <a:xfrm>
            <a:off x="648000" y="1180848"/>
            <a:ext cx="3205399" cy="748222"/>
          </a:xfrm>
        </p:spPr>
        <p:txBody>
          <a:bodyPr>
            <a:normAutofit/>
          </a:bodyPr>
          <a:lstStyle/>
          <a:p>
            <a:r>
              <a:rPr lang="nl-NL"/>
              <a:t>Korte titel</a:t>
            </a:r>
          </a:p>
        </p:txBody>
      </p:sp>
      <p:sp>
        <p:nvSpPr>
          <p:cNvPr id="7" name="Tijdelijke aanduiding voor afbeelding 6">
            <a:extLst>
              <a:ext uri="{FF2B5EF4-FFF2-40B4-BE49-F238E27FC236}">
                <a16:creationId xmlns:a16="http://schemas.microsoft.com/office/drawing/2014/main" id="{3C30BE7B-75B0-C8BC-0802-C875E3174A79}"/>
              </a:ext>
            </a:extLst>
          </p:cNvPr>
          <p:cNvSpPr>
            <a:spLocks noGrp="1" noRot="1" noMove="1" noResize="1" noEditPoints="1" noAdjustHandles="1" noChangeArrowheads="1" noChangeShapeType="1"/>
          </p:cNvSpPr>
          <p:nvPr>
            <p:ph type="pic" sz="quarter" idx="14" hasCustomPrompt="1"/>
          </p:nvPr>
        </p:nvSpPr>
        <p:spPr>
          <a:xfrm>
            <a:off x="4479533" y="0"/>
            <a:ext cx="7712401" cy="6682332"/>
          </a:xfrm>
          <a:custGeom>
            <a:avLst/>
            <a:gdLst>
              <a:gd name="connsiteX0" fmla="*/ 0 w 7712401"/>
              <a:gd name="connsiteY0" fmla="*/ 0 h 6682332"/>
              <a:gd name="connsiteX1" fmla="*/ 7712401 w 7712401"/>
              <a:gd name="connsiteY1" fmla="*/ 0 h 6682332"/>
              <a:gd name="connsiteX2" fmla="*/ 7712401 w 7712401"/>
              <a:gd name="connsiteY2" fmla="*/ 5893818 h 6682332"/>
              <a:gd name="connsiteX3" fmla="*/ 7708592 w 7712401"/>
              <a:gd name="connsiteY3" fmla="*/ 5895840 h 6682332"/>
              <a:gd name="connsiteX4" fmla="*/ 7708655 w 7712401"/>
              <a:gd name="connsiteY4" fmla="*/ 5895840 h 6682332"/>
              <a:gd name="connsiteX5" fmla="*/ 6569529 w 7712401"/>
              <a:gd name="connsiteY5" fmla="*/ 6386117 h 6682332"/>
              <a:gd name="connsiteX6" fmla="*/ 4855981 w 7712401"/>
              <a:gd name="connsiteY6" fmla="*/ 6682332 h 6682332"/>
              <a:gd name="connsiteX7" fmla="*/ 2095256 w 7712401"/>
              <a:gd name="connsiteY7" fmla="*/ 6145024 h 6682332"/>
              <a:gd name="connsiteX8" fmla="*/ 290776 w 7712401"/>
              <a:gd name="connsiteY8" fmla="*/ 5685848 h 6682332"/>
              <a:gd name="connsiteX9" fmla="*/ 0 w 7712401"/>
              <a:gd name="connsiteY9" fmla="*/ 5632373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2401" h="6682332">
                <a:moveTo>
                  <a:pt x="0" y="0"/>
                </a:moveTo>
                <a:lnTo>
                  <a:pt x="7712401" y="0"/>
                </a:lnTo>
                <a:lnTo>
                  <a:pt x="7712401" y="5893818"/>
                </a:lnTo>
                <a:lnTo>
                  <a:pt x="7708592" y="5895840"/>
                </a:lnTo>
                <a:lnTo>
                  <a:pt x="7708655" y="5895840"/>
                </a:lnTo>
                <a:cubicBezTo>
                  <a:pt x="7460751" y="6029788"/>
                  <a:pt x="7061908" y="6223598"/>
                  <a:pt x="6569529" y="6386117"/>
                </a:cubicBezTo>
                <a:cubicBezTo>
                  <a:pt x="5973962" y="6582709"/>
                  <a:pt x="5397446" y="6682332"/>
                  <a:pt x="4855981" y="6682332"/>
                </a:cubicBezTo>
                <a:cubicBezTo>
                  <a:pt x="4011876" y="6682332"/>
                  <a:pt x="3080903" y="6421327"/>
                  <a:pt x="2095256" y="6145024"/>
                </a:cubicBezTo>
                <a:cubicBezTo>
                  <a:pt x="1514929" y="5982315"/>
                  <a:pt x="914854" y="5814106"/>
                  <a:pt x="290776" y="5685848"/>
                </a:cubicBezTo>
                <a:lnTo>
                  <a:pt x="0" y="5632373"/>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(met legenda) toe te voegen</a:t>
            </a:r>
          </a:p>
        </p:txBody>
      </p:sp>
    </p:spTree>
    <p:extLst>
      <p:ext uri="{BB962C8B-B14F-4D97-AF65-F5344CB8AC3E}">
        <p14:creationId xmlns:p14="http://schemas.microsoft.com/office/powerpoint/2010/main" val="303482099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hapeau, header, tekst en 2 koloms beeld_2">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153F7B96-01DE-EB4A-B4BF-E7A8BB9F5996}"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8347571" y="2160000"/>
            <a:ext cx="3205399" cy="2848005"/>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3" name="Ondertitel 2">
            <a:extLst>
              <a:ext uri="{FF2B5EF4-FFF2-40B4-BE49-F238E27FC236}">
                <a16:creationId xmlns:a16="http://schemas.microsoft.com/office/drawing/2014/main" id="{C0108771-19E7-0AF3-CE18-2C5A303C24BA}"/>
              </a:ext>
            </a:extLst>
          </p:cNvPr>
          <p:cNvSpPr>
            <a:spLocks noGrp="1" noRot="1" noMove="1" noResize="1" noEditPoints="1" noAdjustHandles="1" noChangeArrowheads="1" noChangeShapeType="1"/>
          </p:cNvSpPr>
          <p:nvPr>
            <p:ph type="subTitle" idx="1" hasCustomPrompt="1"/>
          </p:nvPr>
        </p:nvSpPr>
        <p:spPr>
          <a:xfrm>
            <a:off x="8347571" y="741600"/>
            <a:ext cx="3205399"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Kort chapeau</a:t>
            </a:r>
          </a:p>
        </p:txBody>
      </p:sp>
      <p:sp>
        <p:nvSpPr>
          <p:cNvPr id="7" name="Titel 12">
            <a:extLst>
              <a:ext uri="{FF2B5EF4-FFF2-40B4-BE49-F238E27FC236}">
                <a16:creationId xmlns:a16="http://schemas.microsoft.com/office/drawing/2014/main" id="{59889A6A-B5F6-D57F-F5EC-7975FC5C2316}"/>
              </a:ext>
            </a:extLst>
          </p:cNvPr>
          <p:cNvSpPr>
            <a:spLocks noGrp="1" noRot="1" noMove="1" noResize="1" noEditPoints="1" noAdjustHandles="1" noChangeArrowheads="1" noChangeShapeType="1"/>
          </p:cNvSpPr>
          <p:nvPr>
            <p:ph type="title" hasCustomPrompt="1"/>
          </p:nvPr>
        </p:nvSpPr>
        <p:spPr>
          <a:xfrm>
            <a:off x="8347571" y="1180848"/>
            <a:ext cx="3205399" cy="748222"/>
          </a:xfrm>
        </p:spPr>
        <p:txBody>
          <a:bodyPr>
            <a:normAutofit/>
          </a:bodyPr>
          <a:lstStyle/>
          <a:p>
            <a:r>
              <a:rPr lang="nl-NL"/>
              <a:t>Korte titel</a:t>
            </a:r>
          </a:p>
        </p:txBody>
      </p:sp>
      <p:sp>
        <p:nvSpPr>
          <p:cNvPr id="8" name="Tijdelijke aanduiding voor afbeelding 7">
            <a:extLst>
              <a:ext uri="{FF2B5EF4-FFF2-40B4-BE49-F238E27FC236}">
                <a16:creationId xmlns:a16="http://schemas.microsoft.com/office/drawing/2014/main" id="{0370A0EA-6A20-F7E0-4DFD-99AE168DF837}"/>
              </a:ext>
            </a:extLst>
          </p:cNvPr>
          <p:cNvSpPr>
            <a:spLocks noGrp="1" noRot="1" noMove="1" noResize="1" noEditPoints="1" noAdjustHandles="1" noChangeArrowheads="1" noChangeShapeType="1"/>
          </p:cNvSpPr>
          <p:nvPr>
            <p:ph type="pic" sz="quarter" idx="14" hasCustomPrompt="1"/>
          </p:nvPr>
        </p:nvSpPr>
        <p:spPr>
          <a:xfrm>
            <a:off x="1" y="0"/>
            <a:ext cx="7712467" cy="6448854"/>
          </a:xfrm>
          <a:custGeom>
            <a:avLst/>
            <a:gdLst>
              <a:gd name="connsiteX0" fmla="*/ 0 w 7712467"/>
              <a:gd name="connsiteY0" fmla="*/ 0 h 6448854"/>
              <a:gd name="connsiteX1" fmla="*/ 7712467 w 7712467"/>
              <a:gd name="connsiteY1" fmla="*/ 0 h 6448854"/>
              <a:gd name="connsiteX2" fmla="*/ 7712467 w 7712467"/>
              <a:gd name="connsiteY2" fmla="*/ 6448854 h 6448854"/>
              <a:gd name="connsiteX3" fmla="*/ 7658879 w 7712467"/>
              <a:gd name="connsiteY3" fmla="*/ 6436454 h 6448854"/>
              <a:gd name="connsiteX4" fmla="*/ 6574789 w 7712467"/>
              <a:gd name="connsiteY4" fmla="*/ 6145024 h 6448854"/>
              <a:gd name="connsiteX5" fmla="*/ 4770309 w 7712467"/>
              <a:gd name="connsiteY5" fmla="*/ 5685848 h 6448854"/>
              <a:gd name="connsiteX6" fmla="*/ 2833115 w 7712467"/>
              <a:gd name="connsiteY6" fmla="*/ 5469724 h 6448854"/>
              <a:gd name="connsiteX7" fmla="*/ 1087944 w 7712467"/>
              <a:gd name="connsiteY7" fmla="*/ 5680917 h 6448854"/>
              <a:gd name="connsiteX8" fmla="*/ 110848 w 7712467"/>
              <a:gd name="connsiteY8" fmla="*/ 6046545 h 6448854"/>
              <a:gd name="connsiteX9" fmla="*/ 0 w 7712467"/>
              <a:gd name="connsiteY9" fmla="*/ 6108488 h 644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2467" h="6448854">
                <a:moveTo>
                  <a:pt x="0" y="0"/>
                </a:moveTo>
                <a:lnTo>
                  <a:pt x="7712467" y="0"/>
                </a:lnTo>
                <a:lnTo>
                  <a:pt x="7712467" y="6448854"/>
                </a:lnTo>
                <a:lnTo>
                  <a:pt x="7658879" y="6436454"/>
                </a:lnTo>
                <a:cubicBezTo>
                  <a:pt x="7306336" y="6350100"/>
                  <a:pt x="6944407" y="6248638"/>
                  <a:pt x="6574789" y="6145024"/>
                </a:cubicBezTo>
                <a:cubicBezTo>
                  <a:pt x="5994462" y="5982315"/>
                  <a:pt x="5394387" y="5814106"/>
                  <a:pt x="4770309" y="5685848"/>
                </a:cubicBezTo>
                <a:cubicBezTo>
                  <a:pt x="4062919" y="5540396"/>
                  <a:pt x="3429253"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134622116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hapeau, header, tekst en meerdere beelden_1">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7859C513-F499-E445-93D7-46432A442626}"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648000" y="2160001"/>
            <a:ext cx="4467702" cy="2894884"/>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2" name="Ondertitel 2">
            <a:extLst>
              <a:ext uri="{FF2B5EF4-FFF2-40B4-BE49-F238E27FC236}">
                <a16:creationId xmlns:a16="http://schemas.microsoft.com/office/drawing/2014/main" id="{8511E1BC-F083-4D5F-668B-756F0AF63B56}"/>
              </a:ext>
            </a:extLst>
          </p:cNvPr>
          <p:cNvSpPr>
            <a:spLocks noGrp="1" noRot="1" noMove="1" noResize="1" noEditPoints="1" noAdjustHandles="1" noChangeArrowheads="1" noChangeShapeType="1"/>
          </p:cNvSpPr>
          <p:nvPr>
            <p:ph type="subTitle" idx="1" hasCustomPrompt="1"/>
          </p:nvPr>
        </p:nvSpPr>
        <p:spPr>
          <a:xfrm>
            <a:off x="648000" y="741600"/>
            <a:ext cx="4467702"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Kort chapeau</a:t>
            </a:r>
          </a:p>
        </p:txBody>
      </p:sp>
      <p:sp>
        <p:nvSpPr>
          <p:cNvPr id="3" name="Titel 12">
            <a:extLst>
              <a:ext uri="{FF2B5EF4-FFF2-40B4-BE49-F238E27FC236}">
                <a16:creationId xmlns:a16="http://schemas.microsoft.com/office/drawing/2014/main" id="{23E95AC2-BB07-5806-7E30-1F7C6D1675F3}"/>
              </a:ext>
            </a:extLst>
          </p:cNvPr>
          <p:cNvSpPr>
            <a:spLocks noGrp="1" noRot="1" noMove="1" noResize="1" noEditPoints="1" noAdjustHandles="1" noChangeArrowheads="1" noChangeShapeType="1"/>
          </p:cNvSpPr>
          <p:nvPr>
            <p:ph type="title" hasCustomPrompt="1"/>
          </p:nvPr>
        </p:nvSpPr>
        <p:spPr>
          <a:xfrm>
            <a:off x="648000" y="1180848"/>
            <a:ext cx="4467702" cy="748222"/>
          </a:xfrm>
        </p:spPr>
        <p:txBody>
          <a:bodyPr>
            <a:normAutofit/>
          </a:bodyPr>
          <a:lstStyle/>
          <a:p>
            <a:r>
              <a:rPr lang="nl-NL"/>
              <a:t>Korte titel</a:t>
            </a:r>
          </a:p>
        </p:txBody>
      </p:sp>
      <p:sp>
        <p:nvSpPr>
          <p:cNvPr id="8" name="Tijdelijke aanduiding voor afbeelding 41">
            <a:extLst>
              <a:ext uri="{FF2B5EF4-FFF2-40B4-BE49-F238E27FC236}">
                <a16:creationId xmlns:a16="http://schemas.microsoft.com/office/drawing/2014/main" id="{5B34C56E-A3AE-EF69-8D40-835F9424D72B}"/>
              </a:ext>
            </a:extLst>
          </p:cNvPr>
          <p:cNvSpPr>
            <a:spLocks noGrp="1" noRot="1" noMove="1" noResize="1" noEditPoints="1" noAdjustHandles="1" noChangeArrowheads="1" noChangeShapeType="1"/>
          </p:cNvSpPr>
          <p:nvPr>
            <p:ph type="pic" sz="quarter" idx="17" hasCustomPrompt="1"/>
          </p:nvPr>
        </p:nvSpPr>
        <p:spPr>
          <a:xfrm>
            <a:off x="5759099" y="644126"/>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18" name="Tijdelijke aanduiding voor afbeelding 41">
            <a:extLst>
              <a:ext uri="{FF2B5EF4-FFF2-40B4-BE49-F238E27FC236}">
                <a16:creationId xmlns:a16="http://schemas.microsoft.com/office/drawing/2014/main" id="{B9156CAF-DEEB-394F-B513-4B0C9E27B323}"/>
              </a:ext>
            </a:extLst>
          </p:cNvPr>
          <p:cNvSpPr>
            <a:spLocks noGrp="1" noRot="1" noMove="1" noResize="1" noEditPoints="1" noAdjustHandles="1" noChangeArrowheads="1" noChangeShapeType="1"/>
          </p:cNvSpPr>
          <p:nvPr>
            <p:ph type="pic" sz="quarter" idx="20" hasCustomPrompt="1"/>
          </p:nvPr>
        </p:nvSpPr>
        <p:spPr>
          <a:xfrm>
            <a:off x="8738465" y="644126"/>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7" name="Tijdelijke aanduiding voor afbeelding 41">
            <a:extLst>
              <a:ext uri="{FF2B5EF4-FFF2-40B4-BE49-F238E27FC236}">
                <a16:creationId xmlns:a16="http://schemas.microsoft.com/office/drawing/2014/main" id="{E9E315CA-3C15-F7C2-6061-A47717562C94}"/>
              </a:ext>
            </a:extLst>
          </p:cNvPr>
          <p:cNvSpPr>
            <a:spLocks noGrp="1" noRot="1" noMove="1" noResize="1" noEditPoints="1" noAdjustHandles="1" noChangeArrowheads="1" noChangeShapeType="1"/>
          </p:cNvSpPr>
          <p:nvPr>
            <p:ph type="pic" sz="quarter" idx="19" hasCustomPrompt="1"/>
          </p:nvPr>
        </p:nvSpPr>
        <p:spPr>
          <a:xfrm>
            <a:off x="5759099" y="2935262"/>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9" name="Tijdelijke aanduiding voor afbeelding 41">
            <a:extLst>
              <a:ext uri="{FF2B5EF4-FFF2-40B4-BE49-F238E27FC236}">
                <a16:creationId xmlns:a16="http://schemas.microsoft.com/office/drawing/2014/main" id="{6610B07B-544F-8259-22CC-4DEEB27C3CB4}"/>
              </a:ext>
            </a:extLst>
          </p:cNvPr>
          <p:cNvSpPr>
            <a:spLocks noGrp="1" noRot="1" noMove="1" noResize="1" noEditPoints="1" noAdjustHandles="1" noChangeArrowheads="1" noChangeShapeType="1"/>
          </p:cNvSpPr>
          <p:nvPr>
            <p:ph type="pic" sz="quarter" idx="21" hasCustomPrompt="1"/>
          </p:nvPr>
        </p:nvSpPr>
        <p:spPr>
          <a:xfrm>
            <a:off x="8738465" y="2935262"/>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Tree>
    <p:extLst>
      <p:ext uri="{BB962C8B-B14F-4D97-AF65-F5344CB8AC3E}">
        <p14:creationId xmlns:p14="http://schemas.microsoft.com/office/powerpoint/2010/main" val="3164637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hapeau, header, tekst en meerdere beelden_2">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91702898-2FA9-EC41-BD1D-807F8C8D713E}"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12" name="Tijdelijke aanduiding voor tekst 2">
            <a:extLst>
              <a:ext uri="{FF2B5EF4-FFF2-40B4-BE49-F238E27FC236}">
                <a16:creationId xmlns:a16="http://schemas.microsoft.com/office/drawing/2014/main" id="{8DCBB1CF-2B51-D675-7C62-1B9256F66B0D}"/>
              </a:ext>
            </a:extLst>
          </p:cNvPr>
          <p:cNvSpPr>
            <a:spLocks noGrp="1" noRot="1" noMove="1" noResize="1" noEditPoints="1" noAdjustHandles="1" noChangeArrowheads="1" noChangeShapeType="1"/>
          </p:cNvSpPr>
          <p:nvPr>
            <p:ph idx="13" hasCustomPrompt="1"/>
          </p:nvPr>
        </p:nvSpPr>
        <p:spPr>
          <a:xfrm>
            <a:off x="7085268" y="2160000"/>
            <a:ext cx="4467702" cy="2894884"/>
          </a:xfrm>
          <a:prstGeom prst="rect">
            <a:avLst/>
          </a:prstGeom>
        </p:spPr>
        <p:txBody>
          <a:bodyPr vert="horz" lIns="0" tIns="0" rIns="0" bIns="0" numCol="1" spcCol="612000" rtlCol="0">
            <a:noAutofit/>
          </a:bodyPr>
          <a:lstStyle>
            <a:lvl1pPr marL="342900" indent="-342900">
              <a:buFont typeface="Arial" panose="020B0604020202020204" pitchFamily="34" charset="0"/>
              <a:buChar char="•"/>
              <a:defRPr/>
            </a:lvl1pPr>
          </a:lstStyle>
          <a:p>
            <a:pPr lvl="0"/>
            <a:r>
              <a:rPr lang="nl-NL"/>
              <a:t>Klik om de tekst te bewerken</a:t>
            </a:r>
          </a:p>
          <a:p>
            <a:pPr lvl="1"/>
            <a:r>
              <a:rPr lang="nl-NL"/>
              <a:t>Tweede niveau</a:t>
            </a:r>
          </a:p>
          <a:p>
            <a:pPr lvl="2"/>
            <a:r>
              <a:rPr lang="nl-NL"/>
              <a:t>Derde niveau</a:t>
            </a:r>
          </a:p>
          <a:p>
            <a:pPr lvl="3"/>
            <a:r>
              <a:rPr lang="nl-NL"/>
              <a:t>Vierde niveau</a:t>
            </a:r>
          </a:p>
          <a:p>
            <a:pPr lvl="4"/>
            <a:r>
              <a:rPr lang="nl-NL"/>
              <a:t>Vijfde niveau</a:t>
            </a:r>
          </a:p>
        </p:txBody>
      </p:sp>
      <p:sp>
        <p:nvSpPr>
          <p:cNvPr id="2" name="Ondertitel 2">
            <a:extLst>
              <a:ext uri="{FF2B5EF4-FFF2-40B4-BE49-F238E27FC236}">
                <a16:creationId xmlns:a16="http://schemas.microsoft.com/office/drawing/2014/main" id="{8511E1BC-F083-4D5F-668B-756F0AF63B56}"/>
              </a:ext>
            </a:extLst>
          </p:cNvPr>
          <p:cNvSpPr>
            <a:spLocks noGrp="1" noRot="1" noMove="1" noResize="1" noEditPoints="1" noAdjustHandles="1" noChangeArrowheads="1" noChangeShapeType="1"/>
          </p:cNvSpPr>
          <p:nvPr>
            <p:ph type="subTitle" idx="1" hasCustomPrompt="1"/>
          </p:nvPr>
        </p:nvSpPr>
        <p:spPr>
          <a:xfrm>
            <a:off x="7085268" y="741600"/>
            <a:ext cx="4467702" cy="387560"/>
          </a:xfrm>
        </p:spPr>
        <p:txBody>
          <a:bodyPr anchor="b" anchorCtr="0"/>
          <a:lstStyle>
            <a:lvl1pPr marL="0" indent="0" algn="l">
              <a:buNone/>
              <a:defRPr sz="22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Kort chapeau</a:t>
            </a:r>
          </a:p>
        </p:txBody>
      </p:sp>
      <p:sp>
        <p:nvSpPr>
          <p:cNvPr id="3" name="Titel 12">
            <a:extLst>
              <a:ext uri="{FF2B5EF4-FFF2-40B4-BE49-F238E27FC236}">
                <a16:creationId xmlns:a16="http://schemas.microsoft.com/office/drawing/2014/main" id="{23E95AC2-BB07-5806-7E30-1F7C6D1675F3}"/>
              </a:ext>
            </a:extLst>
          </p:cNvPr>
          <p:cNvSpPr>
            <a:spLocks noGrp="1" noRot="1" noMove="1" noResize="1" noEditPoints="1" noAdjustHandles="1" noChangeArrowheads="1" noChangeShapeType="1"/>
          </p:cNvSpPr>
          <p:nvPr>
            <p:ph type="title" hasCustomPrompt="1"/>
          </p:nvPr>
        </p:nvSpPr>
        <p:spPr>
          <a:xfrm>
            <a:off x="7085268" y="1180848"/>
            <a:ext cx="4467702" cy="748222"/>
          </a:xfrm>
        </p:spPr>
        <p:txBody>
          <a:bodyPr>
            <a:normAutofit/>
          </a:bodyPr>
          <a:lstStyle/>
          <a:p>
            <a:r>
              <a:rPr lang="nl-NL"/>
              <a:t>Korte titel</a:t>
            </a:r>
          </a:p>
        </p:txBody>
      </p:sp>
      <p:sp>
        <p:nvSpPr>
          <p:cNvPr id="7" name="Tijdelijke aanduiding voor afbeelding 41">
            <a:extLst>
              <a:ext uri="{FF2B5EF4-FFF2-40B4-BE49-F238E27FC236}">
                <a16:creationId xmlns:a16="http://schemas.microsoft.com/office/drawing/2014/main" id="{A5ACAF88-A2EF-0AB5-C174-6EA67E1AE0BA}"/>
              </a:ext>
            </a:extLst>
          </p:cNvPr>
          <p:cNvSpPr>
            <a:spLocks noGrp="1" noRot="1" noMove="1" noResize="1" noEditPoints="1" noAdjustHandles="1" noChangeArrowheads="1" noChangeShapeType="1"/>
          </p:cNvSpPr>
          <p:nvPr>
            <p:ph type="pic" sz="quarter" idx="17" hasCustomPrompt="1"/>
          </p:nvPr>
        </p:nvSpPr>
        <p:spPr>
          <a:xfrm>
            <a:off x="648000" y="644126"/>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9" name="Tijdelijke aanduiding voor afbeelding 41">
            <a:extLst>
              <a:ext uri="{FF2B5EF4-FFF2-40B4-BE49-F238E27FC236}">
                <a16:creationId xmlns:a16="http://schemas.microsoft.com/office/drawing/2014/main" id="{EA614FDD-06A4-DF1E-1413-CA879C1C31A1}"/>
              </a:ext>
            </a:extLst>
          </p:cNvPr>
          <p:cNvSpPr>
            <a:spLocks noGrp="1" noRot="1" noMove="1" noResize="1" noEditPoints="1" noAdjustHandles="1" noChangeArrowheads="1" noChangeShapeType="1"/>
          </p:cNvSpPr>
          <p:nvPr>
            <p:ph type="pic" sz="quarter" idx="19" hasCustomPrompt="1"/>
          </p:nvPr>
        </p:nvSpPr>
        <p:spPr>
          <a:xfrm>
            <a:off x="648000" y="2935262"/>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10" name="Tijdelijke aanduiding voor afbeelding 41">
            <a:extLst>
              <a:ext uri="{FF2B5EF4-FFF2-40B4-BE49-F238E27FC236}">
                <a16:creationId xmlns:a16="http://schemas.microsoft.com/office/drawing/2014/main" id="{BDB3D7E4-5BDD-5CC1-1494-026167CB4DF2}"/>
              </a:ext>
            </a:extLst>
          </p:cNvPr>
          <p:cNvSpPr>
            <a:spLocks noGrp="1" noRot="1" noMove="1" noResize="1" noEditPoints="1" noAdjustHandles="1" noChangeArrowheads="1" noChangeShapeType="1"/>
          </p:cNvSpPr>
          <p:nvPr>
            <p:ph type="pic" sz="quarter" idx="20" hasCustomPrompt="1"/>
          </p:nvPr>
        </p:nvSpPr>
        <p:spPr>
          <a:xfrm>
            <a:off x="3621935" y="644126"/>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
        <p:nvSpPr>
          <p:cNvPr id="11" name="Tijdelijke aanduiding voor afbeelding 41">
            <a:extLst>
              <a:ext uri="{FF2B5EF4-FFF2-40B4-BE49-F238E27FC236}">
                <a16:creationId xmlns:a16="http://schemas.microsoft.com/office/drawing/2014/main" id="{6F82A10C-542D-9B95-D3B0-0BFDE42F4565}"/>
              </a:ext>
            </a:extLst>
          </p:cNvPr>
          <p:cNvSpPr>
            <a:spLocks noGrp="1" noRot="1" noMove="1" noResize="1" noEditPoints="1" noAdjustHandles="1" noChangeArrowheads="1" noChangeShapeType="1"/>
          </p:cNvSpPr>
          <p:nvPr>
            <p:ph type="pic" sz="quarter" idx="21" hasCustomPrompt="1"/>
          </p:nvPr>
        </p:nvSpPr>
        <p:spPr>
          <a:xfrm>
            <a:off x="3621935" y="2935262"/>
            <a:ext cx="2810966" cy="2119622"/>
          </a:xfrm>
          <a:solidFill>
            <a:schemeClr val="bg1">
              <a:lumMod val="85000"/>
            </a:schemeClr>
          </a:solidFill>
        </p:spPr>
        <p:txBody>
          <a:bodyPr lIns="180000" tIns="180000" rIns="180000" bIns="180000"/>
          <a:lstStyle>
            <a:lvl1pPr marL="0" indent="0">
              <a:buNone/>
              <a:defRPr sz="1600"/>
            </a:lvl1pPr>
          </a:lstStyle>
          <a:p>
            <a:r>
              <a:rPr lang="nl-NL"/>
              <a:t>Klik op het icoon om een afbeelding toe te voegen</a:t>
            </a:r>
          </a:p>
        </p:txBody>
      </p:sp>
    </p:spTree>
    <p:extLst>
      <p:ext uri="{BB962C8B-B14F-4D97-AF65-F5344CB8AC3E}">
        <p14:creationId xmlns:p14="http://schemas.microsoft.com/office/powerpoint/2010/main" val="334133325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ee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F2DDC28D-EB44-892B-DBD7-D74E7A5C94C0}"/>
              </a:ext>
            </a:extLst>
          </p:cNvPr>
          <p:cNvSpPr>
            <a:spLocks noGrp="1" noRot="1" noMove="1" noResize="1" noEditPoints="1" noAdjustHandles="1" noChangeArrowheads="1" noChangeShapeType="1"/>
          </p:cNvSpPr>
          <p:nvPr>
            <p:ph type="dt" sz="half" idx="10"/>
          </p:nvPr>
        </p:nvSpPr>
        <p:spPr/>
        <p:txBody>
          <a:bodyPr/>
          <a:lstStyle/>
          <a:p>
            <a:fld id="{944A9A22-C1AF-9E4C-80A9-436F05C5299B}"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2E45EB92-2B8E-BD02-B2E8-8DF7F42E3671}"/>
              </a:ext>
            </a:extLst>
          </p:cNvPr>
          <p:cNvSpPr>
            <a:spLocks noGrp="1" noRot="1" noMove="1" noResize="1" noEditPoints="1" noAdjustHandles="1" noChangeArrowheads="1" noChangeShapeType="1"/>
          </p:cNvSpPr>
          <p:nvPr>
            <p:ph type="ftr" sz="quarter" idx="11"/>
          </p:nvPr>
        </p:nvSpPr>
        <p:spPr/>
        <p:txBody>
          <a:body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98CC2618-D34E-CEFE-6E39-A7098FA504B0}"/>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t>‹nr.›</a:t>
            </a:fld>
            <a:endParaRPr lang="nl-NL"/>
          </a:p>
        </p:txBody>
      </p:sp>
      <p:sp>
        <p:nvSpPr>
          <p:cNvPr id="2" name="Tijdelijke aanduiding voor afbeelding 1">
            <a:extLst>
              <a:ext uri="{FF2B5EF4-FFF2-40B4-BE49-F238E27FC236}">
                <a16:creationId xmlns:a16="http://schemas.microsoft.com/office/drawing/2014/main" id="{583150AD-2A82-A6BD-C3D5-47972B476B35}"/>
              </a:ext>
            </a:extLst>
          </p:cNvPr>
          <p:cNvSpPr>
            <a:spLocks noGrp="1" noRot="1" noMove="1" noResize="1" noEditPoints="1" noAdjustHandles="1" noChangeArrowheads="1" noChangeShapeType="1"/>
          </p:cNvSpPr>
          <p:nvPr>
            <p:ph type="pic" sz="quarter" idx="13" hasCustomPrompt="1"/>
          </p:nvPr>
        </p:nvSpPr>
        <p:spPr>
          <a:xfrm>
            <a:off x="-1" y="0"/>
            <a:ext cx="12191934" cy="6682332"/>
          </a:xfrm>
          <a:custGeom>
            <a:avLst/>
            <a:gdLst>
              <a:gd name="connsiteX0" fmla="*/ 0 w 12191934"/>
              <a:gd name="connsiteY0" fmla="*/ 0 h 6682332"/>
              <a:gd name="connsiteX1" fmla="*/ 12191934 w 12191934"/>
              <a:gd name="connsiteY1" fmla="*/ 0 h 6682332"/>
              <a:gd name="connsiteX2" fmla="*/ 12191934 w 12191934"/>
              <a:gd name="connsiteY2" fmla="*/ 492141 h 6682332"/>
              <a:gd name="connsiteX3" fmla="*/ 12077414 w 12191934"/>
              <a:gd name="connsiteY3" fmla="*/ 522140 h 6682332"/>
              <a:gd name="connsiteX4" fmla="*/ 11734799 w 12191934"/>
              <a:gd name="connsiteY4" fmla="*/ 569467 h 6682332"/>
              <a:gd name="connsiteX5" fmla="*/ 11765597 w 12191934"/>
              <a:gd name="connsiteY5" fmla="*/ 873315 h 6682332"/>
              <a:gd name="connsiteX6" fmla="*/ 11879706 w 12191934"/>
              <a:gd name="connsiteY6" fmla="*/ 862266 h 6682332"/>
              <a:gd name="connsiteX7" fmla="*/ 12038115 w 12191934"/>
              <a:gd name="connsiteY7" fmla="*/ 835548 h 6682332"/>
              <a:gd name="connsiteX8" fmla="*/ 12191934 w 12191934"/>
              <a:gd name="connsiteY8" fmla="*/ 800559 h 6682332"/>
              <a:gd name="connsiteX9" fmla="*/ 12191934 w 12191934"/>
              <a:gd name="connsiteY9" fmla="*/ 948639 h 6682332"/>
              <a:gd name="connsiteX10" fmla="*/ 11994800 w 12191934"/>
              <a:gd name="connsiteY10" fmla="*/ 990401 h 6682332"/>
              <a:gd name="connsiteX11" fmla="*/ 11785027 w 12191934"/>
              <a:gd name="connsiteY11" fmla="*/ 1016507 h 6682332"/>
              <a:gd name="connsiteX12" fmla="*/ 11815825 w 12191934"/>
              <a:gd name="connsiteY12" fmla="*/ 1320291 h 6682332"/>
              <a:gd name="connsiteX13" fmla="*/ 11929934 w 12191934"/>
              <a:gd name="connsiteY13" fmla="*/ 1309241 h 6682332"/>
              <a:gd name="connsiteX14" fmla="*/ 12191934 w 12191934"/>
              <a:gd name="connsiteY14" fmla="*/ 1259978 h 6682332"/>
              <a:gd name="connsiteX15" fmla="*/ 12191934 w 12191934"/>
              <a:gd name="connsiteY15" fmla="*/ 1407616 h 6682332"/>
              <a:gd name="connsiteX16" fmla="*/ 12015945 w 12191934"/>
              <a:gd name="connsiteY16" fmla="*/ 1442258 h 6682332"/>
              <a:gd name="connsiteX17" fmla="*/ 11836272 w 12191934"/>
              <a:gd name="connsiteY17" fmla="*/ 1461388 h 6682332"/>
              <a:gd name="connsiteX18" fmla="*/ 11867133 w 12191934"/>
              <a:gd name="connsiteY18" fmla="*/ 1765172 h 6682332"/>
              <a:gd name="connsiteX19" fmla="*/ 11867070 w 12191934"/>
              <a:gd name="connsiteY19" fmla="*/ 1765235 h 6682332"/>
              <a:gd name="connsiteX20" fmla="*/ 11981179 w 12191934"/>
              <a:gd name="connsiteY20" fmla="*/ 1754186 h 6682332"/>
              <a:gd name="connsiteX21" fmla="*/ 12191934 w 12191934"/>
              <a:gd name="connsiteY21" fmla="*/ 1716606 h 6682332"/>
              <a:gd name="connsiteX22" fmla="*/ 12191934 w 12191934"/>
              <a:gd name="connsiteY22" fmla="*/ 5893818 h 6682332"/>
              <a:gd name="connsiteX23" fmla="*/ 12188125 w 12191934"/>
              <a:gd name="connsiteY23" fmla="*/ 5895840 h 6682332"/>
              <a:gd name="connsiteX24" fmla="*/ 12188188 w 12191934"/>
              <a:gd name="connsiteY24" fmla="*/ 5895840 h 6682332"/>
              <a:gd name="connsiteX25" fmla="*/ 11049062 w 12191934"/>
              <a:gd name="connsiteY25" fmla="*/ 6386117 h 6682332"/>
              <a:gd name="connsiteX26" fmla="*/ 9335514 w 12191934"/>
              <a:gd name="connsiteY26" fmla="*/ 6682332 h 6682332"/>
              <a:gd name="connsiteX27" fmla="*/ 6574789 w 12191934"/>
              <a:gd name="connsiteY27" fmla="*/ 6145024 h 6682332"/>
              <a:gd name="connsiteX28" fmla="*/ 4770309 w 12191934"/>
              <a:gd name="connsiteY28" fmla="*/ 5685848 h 6682332"/>
              <a:gd name="connsiteX29" fmla="*/ 2833115 w 12191934"/>
              <a:gd name="connsiteY29" fmla="*/ 5469724 h 6682332"/>
              <a:gd name="connsiteX30" fmla="*/ 1087944 w 12191934"/>
              <a:gd name="connsiteY30" fmla="*/ 5680917 h 6682332"/>
              <a:gd name="connsiteX31" fmla="*/ 110848 w 12191934"/>
              <a:gd name="connsiteY31" fmla="*/ 6046545 h 6682332"/>
              <a:gd name="connsiteX32" fmla="*/ 0 w 12191934"/>
              <a:gd name="connsiteY32" fmla="*/ 6108488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1934" h="6682332">
                <a:moveTo>
                  <a:pt x="0" y="0"/>
                </a:moveTo>
                <a:lnTo>
                  <a:pt x="12191934" y="0"/>
                </a:lnTo>
                <a:lnTo>
                  <a:pt x="12191934" y="492141"/>
                </a:lnTo>
                <a:lnTo>
                  <a:pt x="12077414" y="522140"/>
                </a:lnTo>
                <a:cubicBezTo>
                  <a:pt x="11961173" y="549810"/>
                  <a:pt x="11841718" y="569229"/>
                  <a:pt x="11734799" y="569467"/>
                </a:cubicBezTo>
                <a:lnTo>
                  <a:pt x="11765597" y="873315"/>
                </a:lnTo>
                <a:cubicBezTo>
                  <a:pt x="11804649" y="870838"/>
                  <a:pt x="11842749" y="867155"/>
                  <a:pt x="11879706" y="862266"/>
                </a:cubicBezTo>
                <a:cubicBezTo>
                  <a:pt x="11933332" y="854868"/>
                  <a:pt x="11986100" y="845898"/>
                  <a:pt x="12038115" y="835548"/>
                </a:cubicBezTo>
                <a:lnTo>
                  <a:pt x="12191934" y="800559"/>
                </a:lnTo>
                <a:lnTo>
                  <a:pt x="12191934" y="948639"/>
                </a:lnTo>
                <a:lnTo>
                  <a:pt x="11994800" y="990401"/>
                </a:lnTo>
                <a:cubicBezTo>
                  <a:pt x="11926489" y="1002156"/>
                  <a:pt x="11856084" y="1011300"/>
                  <a:pt x="11785027" y="1016507"/>
                </a:cubicBezTo>
                <a:lnTo>
                  <a:pt x="11815825" y="1320291"/>
                </a:lnTo>
                <a:cubicBezTo>
                  <a:pt x="11854877" y="1317877"/>
                  <a:pt x="11893041" y="1314195"/>
                  <a:pt x="11929934" y="1309241"/>
                </a:cubicBezTo>
                <a:lnTo>
                  <a:pt x="12191934" y="1259978"/>
                </a:lnTo>
                <a:lnTo>
                  <a:pt x="12191934" y="1407616"/>
                </a:lnTo>
                <a:lnTo>
                  <a:pt x="12015945" y="1442258"/>
                </a:lnTo>
                <a:cubicBezTo>
                  <a:pt x="11956224" y="1451577"/>
                  <a:pt x="11895898" y="1458308"/>
                  <a:pt x="11836272" y="1461388"/>
                </a:cubicBezTo>
                <a:lnTo>
                  <a:pt x="11867133" y="1765172"/>
                </a:lnTo>
                <a:lnTo>
                  <a:pt x="11867070" y="1765235"/>
                </a:lnTo>
                <a:cubicBezTo>
                  <a:pt x="11906122" y="1762759"/>
                  <a:pt x="11944222" y="1759139"/>
                  <a:pt x="11981179" y="1754186"/>
                </a:cubicBezTo>
                <a:lnTo>
                  <a:pt x="12191934" y="1716606"/>
                </a:lnTo>
                <a:lnTo>
                  <a:pt x="12191934" y="5893818"/>
                </a:lnTo>
                <a:lnTo>
                  <a:pt x="12188125" y="5895840"/>
                </a:lnTo>
                <a:lnTo>
                  <a:pt x="12188188" y="5895840"/>
                </a:lnTo>
                <a:cubicBezTo>
                  <a:pt x="11940284" y="6029788"/>
                  <a:pt x="11541441" y="6223598"/>
                  <a:pt x="11049062" y="6386117"/>
                </a:cubicBezTo>
                <a:cubicBezTo>
                  <a:pt x="10453495" y="6582709"/>
                  <a:pt x="9876979" y="6682332"/>
                  <a:pt x="9335514" y="6682332"/>
                </a:cubicBezTo>
                <a:cubicBezTo>
                  <a:pt x="8491409" y="6682332"/>
                  <a:pt x="7560436" y="6421327"/>
                  <a:pt x="6574789" y="6145024"/>
                </a:cubicBezTo>
                <a:cubicBezTo>
                  <a:pt x="5994462" y="5982315"/>
                  <a:pt x="5394388" y="5814106"/>
                  <a:pt x="4770309" y="5685848"/>
                </a:cubicBezTo>
                <a:cubicBezTo>
                  <a:pt x="4062919" y="5540396"/>
                  <a:pt x="3429253" y="5469724"/>
                  <a:pt x="2833115" y="5469724"/>
                </a:cubicBezTo>
                <a:cubicBezTo>
                  <a:pt x="2236977" y="5469724"/>
                  <a:pt x="1628266" y="5540775"/>
                  <a:pt x="1087944" y="5680917"/>
                </a:cubicBezTo>
                <a:cubicBezTo>
                  <a:pt x="721565" y="5775886"/>
                  <a:pt x="380127" y="5903959"/>
                  <a:pt x="110848" y="6046545"/>
                </a:cubicBezTo>
                <a:lnTo>
                  <a:pt x="0" y="6108488"/>
                </a:lnTo>
                <a:close/>
              </a:path>
            </a:pathLst>
          </a:custGeom>
          <a:solidFill>
            <a:schemeClr val="bg1">
              <a:lumMod val="85000"/>
            </a:schemeClr>
          </a:solidFill>
        </p:spPr>
        <p:txBody>
          <a:bodyPr wrap="square" lIns="360000" tIns="360000" rIns="360000" bIns="360000">
            <a:noAutofit/>
          </a:bodyPr>
          <a:lstStyle>
            <a:lvl1pPr marL="0" indent="0">
              <a:buFontTx/>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afbeelding toe te voegen</a:t>
            </a:r>
          </a:p>
        </p:txBody>
      </p:sp>
    </p:spTree>
    <p:extLst>
      <p:ext uri="{BB962C8B-B14F-4D97-AF65-F5344CB8AC3E}">
        <p14:creationId xmlns:p14="http://schemas.microsoft.com/office/powerpoint/2010/main" val="32588813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Tijdelijke aanduiding voor media 6">
            <a:extLst>
              <a:ext uri="{FF2B5EF4-FFF2-40B4-BE49-F238E27FC236}">
                <a16:creationId xmlns:a16="http://schemas.microsoft.com/office/drawing/2014/main" id="{9F9F8D42-3814-73C2-730A-6297C6CCED8E}"/>
              </a:ext>
            </a:extLst>
          </p:cNvPr>
          <p:cNvSpPr>
            <a:spLocks noGrp="1"/>
          </p:cNvSpPr>
          <p:nvPr>
            <p:ph type="media" sz="quarter" idx="10" hasCustomPrompt="1"/>
          </p:nvPr>
        </p:nvSpPr>
        <p:spPr>
          <a:xfrm>
            <a:off x="0" y="0"/>
            <a:ext cx="12192000" cy="6858000"/>
          </a:xfrm>
          <a:solidFill>
            <a:schemeClr val="bg1">
              <a:lumMod val="85000"/>
            </a:schemeClr>
          </a:solidFill>
        </p:spPr>
        <p:txBody>
          <a:bodyPr lIns="360000" tIns="360000" rIns="360000" bIns="360000"/>
          <a:lstStyle>
            <a:lvl1pPr marL="0" indent="0">
              <a:buNone/>
              <a:defRPr/>
            </a:lvl1pPr>
          </a:lstStyle>
          <a:p>
            <a:pPr marL="252000" marR="0" lvl="0" indent="-2520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nl-NL"/>
              <a:t>Klik op het icoon om een video toe te voegen</a:t>
            </a:r>
          </a:p>
        </p:txBody>
      </p:sp>
    </p:spTree>
    <p:extLst>
      <p:ext uri="{BB962C8B-B14F-4D97-AF65-F5344CB8AC3E}">
        <p14:creationId xmlns:p14="http://schemas.microsoft.com/office/powerpoint/2010/main" val="230257023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4201">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otslide_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DCAAA89-2851-A230-5254-1FA456B54AEE}"/>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 y="5240868"/>
            <a:ext cx="12191999" cy="1617132"/>
          </a:xfrm>
          <a:prstGeom prst="rect">
            <a:avLst/>
          </a:prstGeom>
        </p:spPr>
      </p:pic>
      <p:sp>
        <p:nvSpPr>
          <p:cNvPr id="7" name="Titel 12">
            <a:extLst>
              <a:ext uri="{FF2B5EF4-FFF2-40B4-BE49-F238E27FC236}">
                <a16:creationId xmlns:a16="http://schemas.microsoft.com/office/drawing/2014/main" id="{DF39382E-5A4C-7365-C34B-8F080184F524}"/>
              </a:ext>
            </a:extLst>
          </p:cNvPr>
          <p:cNvSpPr>
            <a:spLocks noGrp="1" noRot="1" noMove="1" noResize="1" noEditPoints="1" noAdjustHandles="1" noChangeArrowheads="1" noChangeShapeType="1"/>
          </p:cNvSpPr>
          <p:nvPr>
            <p:ph type="title" hasCustomPrompt="1"/>
          </p:nvPr>
        </p:nvSpPr>
        <p:spPr>
          <a:xfrm>
            <a:off x="2495862" y="2493978"/>
            <a:ext cx="7048705" cy="630622"/>
          </a:xfrm>
        </p:spPr>
        <p:txBody>
          <a:bodyPr>
            <a:spAutoFit/>
          </a:bodyPr>
          <a:lstStyle>
            <a:lvl1pPr>
              <a:defRPr>
                <a:solidFill>
                  <a:schemeClr val="tx2"/>
                </a:solidFill>
              </a:defRPr>
            </a:lvl1pPr>
          </a:lstStyle>
          <a:p>
            <a:r>
              <a:rPr lang="nl-NL"/>
              <a:t>Dank voor uw aandacht</a:t>
            </a:r>
          </a:p>
        </p:txBody>
      </p:sp>
      <p:sp>
        <p:nvSpPr>
          <p:cNvPr id="8" name="Ondertitel 2">
            <a:extLst>
              <a:ext uri="{FF2B5EF4-FFF2-40B4-BE49-F238E27FC236}">
                <a16:creationId xmlns:a16="http://schemas.microsoft.com/office/drawing/2014/main" id="{953815BA-4BCE-CEF7-C0AC-B1124950C086}"/>
              </a:ext>
            </a:extLst>
          </p:cNvPr>
          <p:cNvSpPr>
            <a:spLocks noGrp="1" noRot="1" noMove="1" noResize="1" noEditPoints="1" noAdjustHandles="1" noChangeArrowheads="1" noChangeShapeType="1"/>
          </p:cNvSpPr>
          <p:nvPr>
            <p:ph type="subTitle" idx="1" hasCustomPrompt="1"/>
          </p:nvPr>
        </p:nvSpPr>
        <p:spPr>
          <a:xfrm>
            <a:off x="2495862" y="3276738"/>
            <a:ext cx="7048705" cy="332399"/>
          </a:xfrm>
        </p:spPr>
        <p:txBody>
          <a:bodyPr anchor="t" anchorCtr="0">
            <a:spAutoFit/>
          </a:bodyPr>
          <a:lstStyle>
            <a:lvl1pPr marL="0" indent="0" algn="l">
              <a:buNone/>
              <a:defRPr sz="24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err="1"/>
              <a:t>www.hdsr.nl</a:t>
            </a:r>
            <a:endParaRPr lang="nl-NL"/>
          </a:p>
        </p:txBody>
      </p:sp>
      <p:sp>
        <p:nvSpPr>
          <p:cNvPr id="12" name="Tijdelijke aanduiding voor datum 11">
            <a:extLst>
              <a:ext uri="{FF2B5EF4-FFF2-40B4-BE49-F238E27FC236}">
                <a16:creationId xmlns:a16="http://schemas.microsoft.com/office/drawing/2014/main" id="{847D823C-723A-E9A7-429E-047E10640210}"/>
              </a:ext>
            </a:extLst>
          </p:cNvPr>
          <p:cNvSpPr>
            <a:spLocks noGrp="1" noRot="1" noMove="1" noResize="1" noEditPoints="1" noAdjustHandles="1" noChangeArrowheads="1" noChangeShapeType="1"/>
          </p:cNvSpPr>
          <p:nvPr>
            <p:ph type="dt" sz="half" idx="10"/>
          </p:nvPr>
        </p:nvSpPr>
        <p:spPr>
          <a:xfrm>
            <a:off x="2988000" y="6156000"/>
            <a:ext cx="1849414" cy="189493"/>
          </a:xfrm>
        </p:spPr>
        <p:txBody>
          <a:bodyPr/>
          <a:lstStyle>
            <a:lvl1pPr algn="l">
              <a:defRPr/>
            </a:lvl1pPr>
          </a:lstStyle>
          <a:p>
            <a:fld id="{F20EE50C-C23B-B645-932E-C63A2278D7D9}" type="datetime2">
              <a:rPr lang="nl-NL" smtClean="0"/>
              <a:pPr/>
              <a:t>dinsdag 1 september 2026</a:t>
            </a:fld>
            <a:endParaRPr lang="nl-NL"/>
          </a:p>
        </p:txBody>
      </p:sp>
      <p:sp>
        <p:nvSpPr>
          <p:cNvPr id="15" name="Tijdelijke aanduiding voor dianummer 14">
            <a:extLst>
              <a:ext uri="{FF2B5EF4-FFF2-40B4-BE49-F238E27FC236}">
                <a16:creationId xmlns:a16="http://schemas.microsoft.com/office/drawing/2014/main" id="{B8A1239D-6A0C-AA47-3046-BA7386BECEE1}"/>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spTree>
    <p:extLst>
      <p:ext uri="{BB962C8B-B14F-4D97-AF65-F5344CB8AC3E}">
        <p14:creationId xmlns:p14="http://schemas.microsoft.com/office/powerpoint/2010/main" val="119125844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1865">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otslide_2">
    <p:bg>
      <p:bgPr>
        <a:solidFill>
          <a:schemeClr val="bg1"/>
        </a:solidFill>
        <a:effectLst/>
      </p:bgPr>
    </p:b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87B6CD8E-5D8A-32DC-DC4A-4AA6BCB80A34}"/>
              </a:ext>
            </a:extLst>
          </p:cNvPr>
          <p:cNvSpPr>
            <a:spLocks noGrp="1" noRot="1" noMove="1" noResize="1" noEditPoints="1" noAdjustHandles="1" noChangeArrowheads="1" noChangeShapeType="1"/>
          </p:cNvSpPr>
          <p:nvPr/>
        </p:nvSpPr>
        <p:spPr>
          <a:xfrm>
            <a:off x="-1" y="5259893"/>
            <a:ext cx="12191999" cy="1598106"/>
          </a:xfrm>
          <a:custGeom>
            <a:avLst/>
            <a:gdLst>
              <a:gd name="connsiteX0" fmla="*/ 0 w 12191999"/>
              <a:gd name="connsiteY0" fmla="*/ 1598107 h 1598106"/>
              <a:gd name="connsiteX1" fmla="*/ 12191999 w 12191999"/>
              <a:gd name="connsiteY1" fmla="*/ 1598107 h 1598106"/>
              <a:gd name="connsiteX2" fmla="*/ 12191999 w 12191999"/>
              <a:gd name="connsiteY2" fmla="*/ 639750 h 1598106"/>
              <a:gd name="connsiteX3" fmla="*/ 9335515 w 12191999"/>
              <a:gd name="connsiteY3" fmla="*/ 1429735 h 1598106"/>
              <a:gd name="connsiteX4" fmla="*/ 2833116 w 12191999"/>
              <a:gd name="connsiteY4" fmla="*/ 0 h 1598106"/>
              <a:gd name="connsiteX5" fmla="*/ 0 w 12191999"/>
              <a:gd name="connsiteY5" fmla="*/ 745720 h 1598106"/>
              <a:gd name="connsiteX6" fmla="*/ 0 w 12191999"/>
              <a:gd name="connsiteY6" fmla="*/ 1598107 h 159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1598106">
                <a:moveTo>
                  <a:pt x="0" y="1598107"/>
                </a:moveTo>
                <a:lnTo>
                  <a:pt x="12191999" y="1598107"/>
                </a:lnTo>
                <a:lnTo>
                  <a:pt x="12191999" y="639750"/>
                </a:lnTo>
                <a:cubicBezTo>
                  <a:pt x="11712892" y="899506"/>
                  <a:pt x="10582147" y="1429735"/>
                  <a:pt x="9335515" y="1429735"/>
                </a:cubicBezTo>
                <a:cubicBezTo>
                  <a:pt x="7506716" y="1429798"/>
                  <a:pt x="5309616" y="0"/>
                  <a:pt x="2833116" y="0"/>
                </a:cubicBezTo>
                <a:cubicBezTo>
                  <a:pt x="1471739" y="0"/>
                  <a:pt x="490410" y="453812"/>
                  <a:pt x="0" y="745720"/>
                </a:cubicBezTo>
                <a:lnTo>
                  <a:pt x="0" y="1598107"/>
                </a:lnTo>
                <a:close/>
              </a:path>
            </a:pathLst>
          </a:custGeom>
          <a:gradFill>
            <a:gsLst>
              <a:gs pos="0">
                <a:srgbClr val="0064BE"/>
              </a:gs>
              <a:gs pos="13000">
                <a:srgbClr val="0260B8"/>
              </a:gs>
              <a:gs pos="29000">
                <a:srgbClr val="0956A7"/>
              </a:gs>
              <a:gs pos="48000">
                <a:srgbClr val="14468D"/>
              </a:gs>
              <a:gs pos="60000">
                <a:srgbClr val="1E3977"/>
              </a:gs>
            </a:gsLst>
            <a:lin ang="0" scaled="1"/>
          </a:gradFill>
          <a:ln w="0" cap="flat">
            <a:noFill/>
            <a:prstDash val="solid"/>
            <a:miter/>
          </a:ln>
        </p:spPr>
        <p:txBody>
          <a:bodyPr rtlCol="0" anchor="ctr"/>
          <a:lstStyle/>
          <a:p>
            <a:endParaRPr lang="nl-NL"/>
          </a:p>
        </p:txBody>
      </p:sp>
      <p:sp>
        <p:nvSpPr>
          <p:cNvPr id="58" name="Vrije vorm: vorm 57">
            <a:extLst>
              <a:ext uri="{FF2B5EF4-FFF2-40B4-BE49-F238E27FC236}">
                <a16:creationId xmlns:a16="http://schemas.microsoft.com/office/drawing/2014/main" id="{AC9F40CA-1960-A590-1F05-1CC3E0335B53}"/>
              </a:ext>
            </a:extLst>
          </p:cNvPr>
          <p:cNvSpPr>
            <a:spLocks noGrp="1" noRot="1" noMove="1" noResize="1" noEditPoints="1" noAdjustHandles="1" noChangeArrowheads="1" noChangeShapeType="1"/>
          </p:cNvSpPr>
          <p:nvPr/>
        </p:nvSpPr>
        <p:spPr>
          <a:xfrm>
            <a:off x="-1" y="5251965"/>
            <a:ext cx="12191999" cy="1445652"/>
          </a:xfrm>
          <a:custGeom>
            <a:avLst/>
            <a:gdLst>
              <a:gd name="connsiteX0" fmla="*/ 12191999 w 12191999"/>
              <a:gd name="connsiteY0" fmla="*/ 638672 h 1445652"/>
              <a:gd name="connsiteX1" fmla="*/ 12188189 w 12191999"/>
              <a:gd name="connsiteY1" fmla="*/ 640765 h 1445652"/>
              <a:gd name="connsiteX2" fmla="*/ 11049063 w 12191999"/>
              <a:gd name="connsiteY2" fmla="*/ 1132627 h 1445652"/>
              <a:gd name="connsiteX3" fmla="*/ 9335515 w 12191999"/>
              <a:gd name="connsiteY3" fmla="*/ 1429798 h 1445652"/>
              <a:gd name="connsiteX4" fmla="*/ 6575107 w 12191999"/>
              <a:gd name="connsiteY4" fmla="*/ 796263 h 1445652"/>
              <a:gd name="connsiteX5" fmla="*/ 4770564 w 12191999"/>
              <a:gd name="connsiteY5" fmla="*/ 254809 h 1445652"/>
              <a:gd name="connsiteX6" fmla="*/ 2833116 w 12191999"/>
              <a:gd name="connsiteY6" fmla="*/ 0 h 1445652"/>
              <a:gd name="connsiteX7" fmla="*/ 1087565 w 12191999"/>
              <a:gd name="connsiteY7" fmla="*/ 263751 h 1445652"/>
              <a:gd name="connsiteX8" fmla="*/ 0 w 12191999"/>
              <a:gd name="connsiteY8" fmla="*/ 744388 h 1445652"/>
              <a:gd name="connsiteX9" fmla="*/ 0 w 12191999"/>
              <a:gd name="connsiteY9" fmla="*/ 762906 h 1445652"/>
              <a:gd name="connsiteX10" fmla="*/ 4064 w 12191999"/>
              <a:gd name="connsiteY10" fmla="*/ 760433 h 1445652"/>
              <a:gd name="connsiteX11" fmla="*/ 1092327 w 12191999"/>
              <a:gd name="connsiteY11" fmla="*/ 278908 h 1445652"/>
              <a:gd name="connsiteX12" fmla="*/ 2833116 w 12191999"/>
              <a:gd name="connsiteY12" fmla="*/ 15854 h 1445652"/>
              <a:gd name="connsiteX13" fmla="*/ 4766818 w 12191999"/>
              <a:gd name="connsiteY13" fmla="*/ 270220 h 1445652"/>
              <a:gd name="connsiteX14" fmla="*/ 6570154 w 12191999"/>
              <a:gd name="connsiteY14" fmla="*/ 811356 h 1445652"/>
              <a:gd name="connsiteX15" fmla="*/ 9335579 w 12191999"/>
              <a:gd name="connsiteY15" fmla="*/ 1445653 h 1445652"/>
              <a:gd name="connsiteX16" fmla="*/ 11054079 w 12191999"/>
              <a:gd name="connsiteY16" fmla="*/ 1147656 h 1445652"/>
              <a:gd name="connsiteX17" fmla="*/ 12191999 w 12191999"/>
              <a:gd name="connsiteY17" fmla="*/ 656746 h 1445652"/>
              <a:gd name="connsiteX18" fmla="*/ 12191999 w 12191999"/>
              <a:gd name="connsiteY18" fmla="*/ 638672 h 144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1999" h="1445652">
                <a:moveTo>
                  <a:pt x="12191999" y="638672"/>
                </a:moveTo>
                <a:lnTo>
                  <a:pt x="12188189" y="640765"/>
                </a:lnTo>
                <a:cubicBezTo>
                  <a:pt x="11940285" y="775145"/>
                  <a:pt x="11541442" y="969582"/>
                  <a:pt x="11049063" y="1132627"/>
                </a:cubicBezTo>
                <a:cubicBezTo>
                  <a:pt x="10453496" y="1329853"/>
                  <a:pt x="9876980" y="1429798"/>
                  <a:pt x="9335515" y="1429798"/>
                </a:cubicBezTo>
                <a:cubicBezTo>
                  <a:pt x="8491600" y="1429798"/>
                  <a:pt x="7560691" y="1122099"/>
                  <a:pt x="6575107" y="796263"/>
                </a:cubicBezTo>
                <a:cubicBezTo>
                  <a:pt x="5994781" y="604427"/>
                  <a:pt x="5394706" y="406059"/>
                  <a:pt x="4770564" y="254809"/>
                </a:cubicBezTo>
                <a:cubicBezTo>
                  <a:pt x="4063047" y="83330"/>
                  <a:pt x="3429317" y="0"/>
                  <a:pt x="2833116" y="0"/>
                </a:cubicBezTo>
                <a:cubicBezTo>
                  <a:pt x="2236914" y="0"/>
                  <a:pt x="1644078" y="88720"/>
                  <a:pt x="1087565" y="263751"/>
                </a:cubicBezTo>
                <a:cubicBezTo>
                  <a:pt x="599757" y="417157"/>
                  <a:pt x="227584" y="609310"/>
                  <a:pt x="0" y="744388"/>
                </a:cubicBezTo>
                <a:lnTo>
                  <a:pt x="0" y="762906"/>
                </a:lnTo>
                <a:lnTo>
                  <a:pt x="4064" y="760433"/>
                </a:lnTo>
                <a:cubicBezTo>
                  <a:pt x="230505" y="625672"/>
                  <a:pt x="603059" y="432757"/>
                  <a:pt x="1092327" y="278908"/>
                </a:cubicBezTo>
                <a:cubicBezTo>
                  <a:pt x="1647380" y="104384"/>
                  <a:pt x="2233041" y="15854"/>
                  <a:pt x="2833116" y="15854"/>
                </a:cubicBezTo>
                <a:cubicBezTo>
                  <a:pt x="3433191" y="15854"/>
                  <a:pt x="4060571" y="99057"/>
                  <a:pt x="4766818" y="270220"/>
                </a:cubicBezTo>
                <a:cubicBezTo>
                  <a:pt x="5390324" y="421342"/>
                  <a:pt x="5990082" y="619584"/>
                  <a:pt x="6570154" y="811356"/>
                </a:cubicBezTo>
                <a:cubicBezTo>
                  <a:pt x="7556944" y="1137573"/>
                  <a:pt x="8489060" y="1445653"/>
                  <a:pt x="9335579" y="1445653"/>
                </a:cubicBezTo>
                <a:cubicBezTo>
                  <a:pt x="9878757" y="1445653"/>
                  <a:pt x="10456925" y="1345390"/>
                  <a:pt x="11054079" y="1147656"/>
                </a:cubicBezTo>
                <a:cubicBezTo>
                  <a:pt x="11545125" y="985055"/>
                  <a:pt x="11943269" y="791380"/>
                  <a:pt x="12191999" y="656746"/>
                </a:cubicBezTo>
                <a:lnTo>
                  <a:pt x="12191999" y="638672"/>
                </a:lnTo>
                <a:close/>
              </a:path>
            </a:pathLst>
          </a:custGeom>
          <a:solidFill>
            <a:srgbClr val="FFFFFF"/>
          </a:solidFill>
          <a:ln w="0" cap="flat">
            <a:noFill/>
            <a:prstDash val="solid"/>
            <a:miter/>
          </a:ln>
        </p:spPr>
        <p:txBody>
          <a:bodyPr rtlCol="0" anchor="ctr"/>
          <a:lstStyle/>
          <a:p>
            <a:endParaRPr lang="nl-NL"/>
          </a:p>
        </p:txBody>
      </p:sp>
      <p:sp>
        <p:nvSpPr>
          <p:cNvPr id="8" name="Ondertitel 2">
            <a:extLst>
              <a:ext uri="{FF2B5EF4-FFF2-40B4-BE49-F238E27FC236}">
                <a16:creationId xmlns:a16="http://schemas.microsoft.com/office/drawing/2014/main" id="{953815BA-4BCE-CEF7-C0AC-B1124950C086}"/>
              </a:ext>
            </a:extLst>
          </p:cNvPr>
          <p:cNvSpPr>
            <a:spLocks noGrp="1"/>
          </p:cNvSpPr>
          <p:nvPr>
            <p:ph type="subTitle" idx="1" hasCustomPrompt="1"/>
          </p:nvPr>
        </p:nvSpPr>
        <p:spPr>
          <a:xfrm>
            <a:off x="634617" y="6031463"/>
            <a:ext cx="5542899" cy="332399"/>
          </a:xfrm>
        </p:spPr>
        <p:txBody>
          <a:bodyPr wrap="square" anchor="t" anchorCtr="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www.hdsr.nl</a:t>
            </a:r>
          </a:p>
        </p:txBody>
      </p:sp>
      <p:sp>
        <p:nvSpPr>
          <p:cNvPr id="12" name="Tijdelijke aanduiding voor datum 11">
            <a:extLst>
              <a:ext uri="{FF2B5EF4-FFF2-40B4-BE49-F238E27FC236}">
                <a16:creationId xmlns:a16="http://schemas.microsoft.com/office/drawing/2014/main" id="{847D823C-723A-E9A7-429E-047E10640210}"/>
              </a:ext>
            </a:extLst>
          </p:cNvPr>
          <p:cNvSpPr>
            <a:spLocks noGrp="1" noRot="1" noMove="1" noResize="1" noEditPoints="1" noAdjustHandles="1" noChangeArrowheads="1" noChangeShapeType="1"/>
          </p:cNvSpPr>
          <p:nvPr>
            <p:ph type="dt" sz="half" idx="10"/>
          </p:nvPr>
        </p:nvSpPr>
        <p:spPr>
          <a:xfrm>
            <a:off x="2988000" y="6156000"/>
            <a:ext cx="1849414" cy="189493"/>
          </a:xfrm>
        </p:spPr>
        <p:txBody>
          <a:bodyPr/>
          <a:lstStyle>
            <a:lvl1pPr algn="l">
              <a:defRPr/>
            </a:lvl1pPr>
          </a:lstStyle>
          <a:p>
            <a:fld id="{F20EE50C-C23B-B645-932E-C63A2278D7D9}" type="datetime2">
              <a:rPr lang="nl-NL" smtClean="0"/>
              <a:pPr/>
              <a:t>dinsdag 1 september 2026</a:t>
            </a:fld>
            <a:endParaRPr lang="nl-NL"/>
          </a:p>
        </p:txBody>
      </p:sp>
      <p:sp>
        <p:nvSpPr>
          <p:cNvPr id="15" name="Tijdelijke aanduiding voor dianummer 14">
            <a:extLst>
              <a:ext uri="{FF2B5EF4-FFF2-40B4-BE49-F238E27FC236}">
                <a16:creationId xmlns:a16="http://schemas.microsoft.com/office/drawing/2014/main" id="{B8A1239D-6A0C-AA47-3046-BA7386BECEE1}"/>
              </a:ext>
            </a:extLst>
          </p:cNvPr>
          <p:cNvSpPr>
            <a:spLocks noGrp="1" noRot="1" noMove="1" noResize="1" noEditPoints="1" noAdjustHandles="1" noChangeArrowheads="1" noChangeShapeType="1"/>
          </p:cNvSpPr>
          <p:nvPr>
            <p:ph type="sldNum" sz="quarter" idx="12"/>
          </p:nvPr>
        </p:nvSpPr>
        <p:spPr/>
        <p:txBody>
          <a:bodyPr/>
          <a:lstStyle/>
          <a:p>
            <a:fld id="{277CBE28-8A36-2043-9F7C-DDC838DC5624}" type="slidenum">
              <a:rPr lang="nl-NL" smtClean="0"/>
              <a:pPr/>
              <a:t>‹nr.›</a:t>
            </a:fld>
            <a:endParaRPr lang="nl-NL"/>
          </a:p>
        </p:txBody>
      </p:sp>
      <p:pic>
        <p:nvPicPr>
          <p:cNvPr id="6" name="Graphic 5">
            <a:extLst>
              <a:ext uri="{FF2B5EF4-FFF2-40B4-BE49-F238E27FC236}">
                <a16:creationId xmlns:a16="http://schemas.microsoft.com/office/drawing/2014/main" id="{20565CAF-8EC7-E666-90C8-D6DAF5A41D4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693607" y="1865893"/>
            <a:ext cx="4804786" cy="2337630"/>
          </a:xfrm>
          <a:prstGeom prst="rect">
            <a:avLst/>
          </a:prstGeom>
        </p:spPr>
      </p:pic>
    </p:spTree>
    <p:extLst>
      <p:ext uri="{BB962C8B-B14F-4D97-AF65-F5344CB8AC3E}">
        <p14:creationId xmlns:p14="http://schemas.microsoft.com/office/powerpoint/2010/main" val="61353179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extLst>
    <p:ext uri="{DCECCB84-F9BA-43D5-87BE-67443E8EF086}">
      <p15:sldGuideLst xmlns:p15="http://schemas.microsoft.com/office/powerpoint/2012/main">
        <p15:guide id="1" orient="horz" pos="1865">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image" Target="../media/image4.sv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de-D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de-D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A953BDC-9EAE-49FE-9892-958C9F845175}" type="datetimeFigureOut">
              <a:rPr lang="de-DE" smtClean="0"/>
              <a:t>01.09.2026</a:t>
            </a:fld>
            <a:endParaRPr lang="de-D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814C8-F66B-4915-9FEC-D62A1DED085F}" type="slidenum">
              <a:rPr lang="de-DE" smtClean="0"/>
              <a:t>‹nr.›</a:t>
            </a:fld>
            <a:endParaRPr lang="de-DE"/>
          </a:p>
        </p:txBody>
      </p:sp>
      <p:sp>
        <p:nvSpPr>
          <p:cNvPr id="8" name="Tekstvak 7">
            <a:extLst>
              <a:ext uri="{FF2B5EF4-FFF2-40B4-BE49-F238E27FC236}">
                <a16:creationId xmlns:a16="http://schemas.microsoft.com/office/drawing/2014/main" id="{4FBB2B39-3186-EF77-33B2-F3C0FAAA24CB}"/>
              </a:ext>
            </a:extLst>
          </p:cNvPr>
          <p:cNvSpPr txBox="1"/>
          <p:nvPr userDrawn="1">
            <p:extLst>
              <p:ext uri="{1162E1C5-73C7-4A58-AE30-91384D911F3F}">
                <p184:classification xmlns:p184="http://schemas.microsoft.com/office/powerpoint/2018/4/main" val="ftr"/>
              </p:ext>
            </p:extLst>
          </p:nvPr>
        </p:nvSpPr>
        <p:spPr>
          <a:xfrm>
            <a:off x="63500" y="6642100"/>
            <a:ext cx="3128963" cy="152400"/>
          </a:xfrm>
          <a:prstGeom prst="rect">
            <a:avLst/>
          </a:prstGeom>
        </p:spPr>
        <p:txBody>
          <a:bodyPr horzOverflow="overflow" lIns="0" tIns="0" rIns="0" bIns="0">
            <a:spAutoFit/>
          </a:bodyPr>
          <a:lstStyle/>
          <a:p>
            <a:pPr algn="l"/>
            <a:r>
              <a:rPr lang="nl-NL" sz="1000">
                <a:solidFill>
                  <a:srgbClr val="000000">
                    <a:alpha val="50000"/>
                  </a:srgbClr>
                </a:solidFill>
                <a:latin typeface="Aptos" panose="020B0004020202020204" pitchFamily="34" charset="0"/>
              </a:rPr>
              <a:t>Hoogheemraadschap De Stichtse Rijnlanden - Openbaar</a:t>
            </a:r>
          </a:p>
        </p:txBody>
      </p:sp>
    </p:spTree>
    <p:extLst>
      <p:ext uri="{BB962C8B-B14F-4D97-AF65-F5344CB8AC3E}">
        <p14:creationId xmlns:p14="http://schemas.microsoft.com/office/powerpoint/2010/main" val="1710546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219E71F-C8DD-1108-41D4-3AF372FB97D4}"/>
              </a:ext>
            </a:extLst>
          </p:cNvPr>
          <p:cNvPicPr>
            <a:picLocks noChangeAspect="1"/>
          </p:cNvPicPr>
          <p:nvPr userDrawn="1"/>
        </p:nvPicPr>
        <p:blipFill>
          <a:blip>
            <a:extLst>
              <a:ext uri="{96DAC541-7B7A-43D3-8B79-37D633B846F1}">
                <asvg:svgBlip xmlns:asvg="http://schemas.microsoft.com/office/drawing/2016/SVG/main" r:embed="rId29"/>
              </a:ext>
            </a:extLst>
          </a:blip>
          <a:stretch>
            <a:fillRect/>
          </a:stretch>
        </p:blipFill>
        <p:spPr>
          <a:xfrm>
            <a:off x="-1" y="5461001"/>
            <a:ext cx="12191999" cy="1396999"/>
          </a:xfrm>
          <a:prstGeom prst="rect">
            <a:avLst/>
          </a:prstGeom>
        </p:spPr>
      </p:pic>
      <p:sp>
        <p:nvSpPr>
          <p:cNvPr id="2" name="Tijdelijke aanduiding voor titel 1">
            <a:extLst>
              <a:ext uri="{FF2B5EF4-FFF2-40B4-BE49-F238E27FC236}">
                <a16:creationId xmlns:a16="http://schemas.microsoft.com/office/drawing/2014/main" id="{B15ACDA6-4215-F803-B9E0-8D5199361463}"/>
              </a:ext>
            </a:extLst>
          </p:cNvPr>
          <p:cNvSpPr>
            <a:spLocks noGrp="1"/>
          </p:cNvSpPr>
          <p:nvPr>
            <p:ph type="title"/>
          </p:nvPr>
        </p:nvSpPr>
        <p:spPr>
          <a:xfrm>
            <a:off x="648000" y="629786"/>
            <a:ext cx="10904970" cy="1299284"/>
          </a:xfrm>
          <a:prstGeom prst="rect">
            <a:avLst/>
          </a:prstGeom>
        </p:spPr>
        <p:txBody>
          <a:bodyPr vert="horz" lIns="0" tIns="0" rIns="0" bIns="0" rtlCol="0" anchor="b" anchorCtr="0">
            <a:noAutofit/>
          </a:bodyPr>
          <a:lstStyle/>
          <a:p>
            <a:r>
              <a:rPr lang="nl-NL"/>
              <a:t>Klik om stijl te bewerken</a:t>
            </a:r>
          </a:p>
        </p:txBody>
      </p:sp>
      <p:sp>
        <p:nvSpPr>
          <p:cNvPr id="3" name="Tijdelijke aanduiding voor tekst 2">
            <a:extLst>
              <a:ext uri="{FF2B5EF4-FFF2-40B4-BE49-F238E27FC236}">
                <a16:creationId xmlns:a16="http://schemas.microsoft.com/office/drawing/2014/main" id="{06BEE8B3-260B-EB6B-DD93-CF50ED35037E}"/>
              </a:ext>
            </a:extLst>
          </p:cNvPr>
          <p:cNvSpPr>
            <a:spLocks noGrp="1"/>
          </p:cNvSpPr>
          <p:nvPr>
            <p:ph type="body" idx="1"/>
          </p:nvPr>
        </p:nvSpPr>
        <p:spPr>
          <a:xfrm>
            <a:off x="648000" y="2160000"/>
            <a:ext cx="10904970" cy="2848005"/>
          </a:xfrm>
          <a:prstGeom prst="rect">
            <a:avLst/>
          </a:prstGeom>
        </p:spPr>
        <p:txBody>
          <a:bodyPr vert="horz" lIns="0" tIns="0" rIns="0" bIns="0" rtlCol="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899FCD7-B0B2-7832-5ED5-FB6975E83A99}"/>
              </a:ext>
            </a:extLst>
          </p:cNvPr>
          <p:cNvSpPr>
            <a:spLocks noGrp="1"/>
          </p:cNvSpPr>
          <p:nvPr>
            <p:ph type="dt" sz="half" idx="2"/>
          </p:nvPr>
        </p:nvSpPr>
        <p:spPr>
          <a:xfrm>
            <a:off x="4246586" y="6156646"/>
            <a:ext cx="1849414" cy="189493"/>
          </a:xfrm>
          <a:prstGeom prst="rect">
            <a:avLst/>
          </a:prstGeom>
        </p:spPr>
        <p:txBody>
          <a:bodyPr vert="horz" lIns="0" tIns="0" rIns="0" bIns="0" rtlCol="0" anchor="t" anchorCtr="0"/>
          <a:lstStyle>
            <a:lvl1pPr algn="r">
              <a:defRPr sz="1000">
                <a:solidFill>
                  <a:schemeClr val="bg1"/>
                </a:solidFill>
                <a:latin typeface="+mj-lt"/>
              </a:defRPr>
            </a:lvl1pPr>
          </a:lstStyle>
          <a:p>
            <a:fld id="{F20EE50C-C23B-B645-932E-C63A2278D7D9}" type="datetime2">
              <a:rPr lang="nl-NL" smtClean="0"/>
              <a:t>dinsdag 1 september 2026</a:t>
            </a:fld>
            <a:endParaRPr lang="nl-NL"/>
          </a:p>
        </p:txBody>
      </p:sp>
      <p:sp>
        <p:nvSpPr>
          <p:cNvPr id="5" name="Tijdelijke aanduiding voor voettekst 4">
            <a:extLst>
              <a:ext uri="{FF2B5EF4-FFF2-40B4-BE49-F238E27FC236}">
                <a16:creationId xmlns:a16="http://schemas.microsoft.com/office/drawing/2014/main" id="{FB12DBD3-B86B-7910-D862-A448F85F249E}"/>
              </a:ext>
            </a:extLst>
          </p:cNvPr>
          <p:cNvSpPr>
            <a:spLocks noGrp="1"/>
          </p:cNvSpPr>
          <p:nvPr>
            <p:ph type="ftr" sz="quarter" idx="3"/>
          </p:nvPr>
        </p:nvSpPr>
        <p:spPr>
          <a:xfrm>
            <a:off x="1620000" y="6156646"/>
            <a:ext cx="3703200" cy="153888"/>
          </a:xfrm>
          <a:prstGeom prst="rect">
            <a:avLst/>
          </a:prstGeom>
        </p:spPr>
        <p:txBody>
          <a:bodyPr vert="horz" wrap="square" lIns="0" tIns="0" rIns="0" bIns="0" rtlCol="0" anchor="t" anchorCtr="0">
            <a:spAutoFit/>
          </a:bodyPr>
          <a:lstStyle>
            <a:lvl1pPr algn="l">
              <a:defRPr sz="1000">
                <a:solidFill>
                  <a:schemeClr val="bg1"/>
                </a:solidFill>
                <a:latin typeface="+mj-lt"/>
              </a:defRPr>
            </a:lvl1pPr>
          </a:lstStyle>
          <a:p>
            <a:r>
              <a:rPr lang="nl-NL"/>
              <a:t>Voettekst - Ruimte voor hoofdstuk-, fase, of sectietitel</a:t>
            </a:r>
          </a:p>
        </p:txBody>
      </p:sp>
      <p:sp>
        <p:nvSpPr>
          <p:cNvPr id="6" name="Tijdelijke aanduiding voor dianummer 5">
            <a:extLst>
              <a:ext uri="{FF2B5EF4-FFF2-40B4-BE49-F238E27FC236}">
                <a16:creationId xmlns:a16="http://schemas.microsoft.com/office/drawing/2014/main" id="{EDD61431-727F-C193-114F-8062EB393593}"/>
              </a:ext>
            </a:extLst>
          </p:cNvPr>
          <p:cNvSpPr>
            <a:spLocks noGrp="1"/>
          </p:cNvSpPr>
          <p:nvPr>
            <p:ph type="sldNum" sz="quarter" idx="4"/>
          </p:nvPr>
        </p:nvSpPr>
        <p:spPr>
          <a:xfrm>
            <a:off x="11163600" y="6487004"/>
            <a:ext cx="389370" cy="189493"/>
          </a:xfrm>
          <a:prstGeom prst="rect">
            <a:avLst/>
          </a:prstGeom>
        </p:spPr>
        <p:txBody>
          <a:bodyPr vert="horz" lIns="0" tIns="0" rIns="0" bIns="0" rtlCol="0" anchor="t" anchorCtr="0"/>
          <a:lstStyle>
            <a:lvl1pPr algn="r">
              <a:defRPr sz="1000">
                <a:solidFill>
                  <a:schemeClr val="bg1"/>
                </a:solidFill>
                <a:latin typeface="+mj-lt"/>
              </a:defRPr>
            </a:lvl1pPr>
          </a:lstStyle>
          <a:p>
            <a:fld id="{277CBE28-8A36-2043-9F7C-DDC838DC5624}" type="slidenum">
              <a:rPr lang="nl-NL" smtClean="0"/>
              <a:pPr/>
              <a:t>‹nr.›</a:t>
            </a:fld>
            <a:endParaRPr lang="nl-NL"/>
          </a:p>
        </p:txBody>
      </p:sp>
      <p:pic>
        <p:nvPicPr>
          <p:cNvPr id="9" name="Graphic 8">
            <a:extLst>
              <a:ext uri="{FF2B5EF4-FFF2-40B4-BE49-F238E27FC236}">
                <a16:creationId xmlns:a16="http://schemas.microsoft.com/office/drawing/2014/main" id="{69939FAD-6779-4068-953B-CA5436476FDD}"/>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1734799" y="492124"/>
            <a:ext cx="457200" cy="1270000"/>
          </a:xfrm>
          <a:prstGeom prst="rect">
            <a:avLst/>
          </a:prstGeom>
        </p:spPr>
      </p:pic>
      <p:sp>
        <p:nvSpPr>
          <p:cNvPr id="10" name="Tekstvak 9">
            <a:extLst>
              <a:ext uri="{FF2B5EF4-FFF2-40B4-BE49-F238E27FC236}">
                <a16:creationId xmlns:a16="http://schemas.microsoft.com/office/drawing/2014/main" id="{9184F45C-C757-B6AE-5DF6-3971451B9514}"/>
              </a:ext>
            </a:extLst>
          </p:cNvPr>
          <p:cNvSpPr txBox="1"/>
          <p:nvPr userDrawn="1">
            <p:extLst>
              <p:ext uri="{1162E1C5-73C7-4A58-AE30-91384D911F3F}">
                <p184:classification xmlns:p184="http://schemas.microsoft.com/office/powerpoint/2018/4/main" val="ftr"/>
              </p:ext>
            </p:extLst>
          </p:nvPr>
        </p:nvSpPr>
        <p:spPr>
          <a:xfrm>
            <a:off x="63500" y="6642100"/>
            <a:ext cx="3128963" cy="152400"/>
          </a:xfrm>
          <a:prstGeom prst="rect">
            <a:avLst/>
          </a:prstGeom>
        </p:spPr>
        <p:txBody>
          <a:bodyPr horzOverflow="overflow" lIns="0" tIns="0" rIns="0" bIns="0">
            <a:spAutoFit/>
          </a:bodyPr>
          <a:lstStyle/>
          <a:p>
            <a:pPr algn="l"/>
            <a:r>
              <a:rPr lang="nl-NL" sz="1000">
                <a:solidFill>
                  <a:srgbClr val="000000">
                    <a:alpha val="50000"/>
                  </a:srgbClr>
                </a:solidFill>
                <a:latin typeface="Aptos" panose="020B0004020202020204" pitchFamily="34" charset="0"/>
              </a:rPr>
              <a:t>Hoogheemraadschap De Stichtse Rijnlanden - Openbaar</a:t>
            </a:r>
          </a:p>
        </p:txBody>
      </p:sp>
    </p:spTree>
    <p:extLst>
      <p:ext uri="{BB962C8B-B14F-4D97-AF65-F5344CB8AC3E}">
        <p14:creationId xmlns:p14="http://schemas.microsoft.com/office/powerpoint/2010/main" val="1329035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Lst>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hf hdr="0" dt="0"/>
  <p:txStyles>
    <p:titleStyle>
      <a:lvl1pPr algn="l" defTabSz="914400" rtl="0" eaLnBrk="1" latinLnBrk="0" hangingPunct="1">
        <a:lnSpc>
          <a:spcPct val="85000"/>
        </a:lnSpc>
        <a:spcBef>
          <a:spcPct val="0"/>
        </a:spcBef>
        <a:buNone/>
        <a:defRPr sz="4600" b="1" kern="1200">
          <a:solidFill>
            <a:schemeClr val="tx2"/>
          </a:solidFill>
          <a:latin typeface="+mj-lt"/>
          <a:ea typeface="+mj-ea"/>
          <a:cs typeface="+mj-cs"/>
        </a:defRPr>
      </a:lvl1pPr>
    </p:titleStyle>
    <p:bodyStyle>
      <a:lvl1pPr marL="252000" indent="-2520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1pPr>
      <a:lvl2pPr marL="504000" indent="-2520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756000" indent="-252000" algn="l" defTabSz="914400"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3pPr>
      <a:lvl4pPr marL="1008000" indent="-252000" algn="l" defTabSz="914400"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4pPr>
      <a:lvl5pPr marL="1260000" indent="-252000" algn="l" defTabSz="914400" rtl="0" eaLnBrk="1" latinLnBrk="0" hangingPunct="1">
        <a:lnSpc>
          <a:spcPct val="90000"/>
        </a:lnSpc>
        <a:spcBef>
          <a:spcPts val="500"/>
        </a:spcBef>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2">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5.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mailto:rik.van.berkum@hdsr.nl" TargetMode="External"/><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hyperlink" Target="http://www.linkedin.com/in/rikvanberk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7A4ED849-9A9F-95F2-692A-FDE3C46735A2}"/>
              </a:ext>
            </a:extLst>
          </p:cNvPr>
          <p:cNvSpPr>
            <a:spLocks noGrp="1" noRot="1" noMove="1" noResize="1" noEditPoints="1" noAdjustHandles="1" noChangeArrowheads="1" noChangeShapeType="1"/>
          </p:cNvSpPr>
          <p:nvPr>
            <p:ph type="dt" sz="half" idx="10"/>
          </p:nvPr>
        </p:nvSpPr>
        <p:spPr/>
        <p:txBody>
          <a:bodyPr/>
          <a:lstStyle/>
          <a:p>
            <a:r>
              <a:rPr lang="nl-NL" dirty="0">
                <a:solidFill>
                  <a:schemeClr val="bg1"/>
                </a:solidFill>
                <a:latin typeface="Arial" panose="020B0604020202020204" pitchFamily="34" charset="0"/>
                <a:cs typeface="Arial" panose="020B0604020202020204" pitchFamily="34" charset="0"/>
              </a:rPr>
              <a:t>Rik van Berkum</a:t>
            </a:r>
          </a:p>
          <a:p>
            <a:r>
              <a:rPr lang="nl-NL" dirty="0">
                <a:solidFill>
                  <a:schemeClr val="bg1"/>
                </a:solidFill>
                <a:latin typeface="Arial" panose="020B0604020202020204" pitchFamily="34" charset="0"/>
                <a:cs typeface="Arial" panose="020B0604020202020204" pitchFamily="34" charset="0"/>
              </a:rPr>
              <a:t>GIS/FME-specialist</a:t>
            </a:r>
          </a:p>
          <a:p>
            <a:r>
              <a:rPr lang="nl-NL" dirty="0">
                <a:solidFill>
                  <a:schemeClr val="bg1"/>
                </a:solidFill>
                <a:latin typeface="Arial" panose="020B0604020202020204" pitchFamily="34" charset="0"/>
                <a:cs typeface="Arial" panose="020B0604020202020204" pitchFamily="34" charset="0"/>
              </a:rPr>
              <a:t>FME </a:t>
            </a:r>
            <a:r>
              <a:rPr lang="nl-NL" dirty="0" err="1">
                <a:solidFill>
                  <a:schemeClr val="bg1"/>
                </a:solidFill>
                <a:latin typeface="Arial" panose="020B0604020202020204" pitchFamily="34" charset="0"/>
                <a:cs typeface="Arial" panose="020B0604020202020204" pitchFamily="34" charset="0"/>
              </a:rPr>
              <a:t>klantendag</a:t>
            </a:r>
            <a:r>
              <a:rPr lang="nl-NL" dirty="0">
                <a:solidFill>
                  <a:schemeClr val="bg1"/>
                </a:solidFill>
                <a:latin typeface="Arial" panose="020B0604020202020204" pitchFamily="34" charset="0"/>
                <a:cs typeface="Arial" panose="020B0604020202020204" pitchFamily="34" charset="0"/>
              </a:rPr>
              <a:t> 2026</a:t>
            </a:r>
          </a:p>
        </p:txBody>
      </p:sp>
      <p:sp>
        <p:nvSpPr>
          <p:cNvPr id="2" name="Titel 1">
            <a:extLst>
              <a:ext uri="{FF2B5EF4-FFF2-40B4-BE49-F238E27FC236}">
                <a16:creationId xmlns:a16="http://schemas.microsoft.com/office/drawing/2014/main" id="{89AA3365-0353-DA9D-39B0-FFB2B8B9341C}"/>
              </a:ext>
            </a:extLst>
          </p:cNvPr>
          <p:cNvSpPr>
            <a:spLocks noGrp="1" noRot="1" noMove="1" noResize="1" noEditPoints="1" noAdjustHandles="1" noChangeArrowheads="1" noChangeShapeType="1"/>
          </p:cNvSpPr>
          <p:nvPr>
            <p:ph type="ctrTitle"/>
          </p:nvPr>
        </p:nvSpPr>
        <p:spPr/>
        <p:txBody>
          <a:bodyPr/>
          <a:lstStyle/>
          <a:p>
            <a:r>
              <a:rPr lang="nl-NL" dirty="0"/>
              <a:t>FME Flow ter ondersteuning van het baggerproces</a:t>
            </a:r>
            <a:br>
              <a:rPr lang="nl-NL" dirty="0"/>
            </a:br>
            <a:br>
              <a:rPr lang="nl-NL" dirty="0"/>
            </a:br>
            <a:endParaRPr lang="nl-NL" sz="1200" i="1" dirty="0"/>
          </a:p>
        </p:txBody>
      </p:sp>
    </p:spTree>
    <p:extLst>
      <p:ext uri="{BB962C8B-B14F-4D97-AF65-F5344CB8AC3E}">
        <p14:creationId xmlns:p14="http://schemas.microsoft.com/office/powerpoint/2010/main" val="153556414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38484D25-A9CF-E970-9048-BED09C8BDBD1}"/>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1B711011-17EF-8FB3-1D70-25310CA65658}"/>
              </a:ext>
            </a:extLst>
          </p:cNvPr>
          <p:cNvSpPr>
            <a:spLocks noGrp="1"/>
          </p:cNvSpPr>
          <p:nvPr>
            <p:ph type="sldNum" sz="quarter" idx="12"/>
          </p:nvPr>
        </p:nvSpPr>
        <p:spPr/>
        <p:txBody>
          <a:bodyPr/>
          <a:lstStyle/>
          <a:p>
            <a:fld id="{277CBE28-8A36-2043-9F7C-DDC838DC5624}" type="slidenum">
              <a:rPr lang="nl-NL" smtClean="0"/>
              <a:t>2</a:t>
            </a:fld>
            <a:endParaRPr lang="nl-NL"/>
          </a:p>
        </p:txBody>
      </p:sp>
      <p:sp>
        <p:nvSpPr>
          <p:cNvPr id="5" name="Tijdelijke aanduiding voor inhoud 4">
            <a:extLst>
              <a:ext uri="{FF2B5EF4-FFF2-40B4-BE49-F238E27FC236}">
                <a16:creationId xmlns:a16="http://schemas.microsoft.com/office/drawing/2014/main" id="{E54ACB02-54F2-E791-7627-A2A3A61DAA81}"/>
              </a:ext>
            </a:extLst>
          </p:cNvPr>
          <p:cNvSpPr>
            <a:spLocks noGrp="1"/>
          </p:cNvSpPr>
          <p:nvPr>
            <p:ph idx="13"/>
          </p:nvPr>
        </p:nvSpPr>
        <p:spPr>
          <a:xfrm>
            <a:off x="648000" y="2160000"/>
            <a:ext cx="10904970" cy="3669300"/>
          </a:xfrm>
        </p:spPr>
        <p:txBody>
          <a:bodyPr/>
          <a:lstStyle/>
          <a:p>
            <a:pPr marL="342900" indent="-342900">
              <a:buFont typeface="Arial" panose="020B0604020202020204" pitchFamily="34" charset="0"/>
              <a:buChar char="•"/>
            </a:pPr>
            <a:r>
              <a:rPr lang="nl-NL" dirty="0"/>
              <a:t>Introductie </a:t>
            </a:r>
          </a:p>
          <a:p>
            <a:pPr marL="342900" indent="-342900">
              <a:buFont typeface="Arial" panose="020B0604020202020204" pitchFamily="34" charset="0"/>
              <a:buChar char="•"/>
            </a:pPr>
            <a:r>
              <a:rPr lang="nl-NL" dirty="0"/>
              <a:t>Baggeren: wat en waarom </a:t>
            </a:r>
          </a:p>
          <a:p>
            <a:pPr marL="342900" indent="-342900">
              <a:buFont typeface="Arial" panose="020B0604020202020204" pitchFamily="34" charset="0"/>
              <a:buChar char="•"/>
            </a:pPr>
            <a:r>
              <a:rPr lang="nl-NL" dirty="0"/>
              <a:t>Het knelpunt</a:t>
            </a:r>
          </a:p>
          <a:p>
            <a:pPr marL="342900" indent="-342900">
              <a:buFont typeface="Arial" panose="020B0604020202020204" pitchFamily="34" charset="0"/>
              <a:buChar char="•"/>
            </a:pPr>
            <a:r>
              <a:rPr lang="nl-NL" dirty="0"/>
              <a:t>Script 1: </a:t>
            </a:r>
            <a:r>
              <a:rPr lang="nl-NL" dirty="0" err="1"/>
              <a:t>Geodatabase</a:t>
            </a:r>
            <a:r>
              <a:rPr lang="nl-NL" dirty="0"/>
              <a:t> aanmaken </a:t>
            </a:r>
          </a:p>
          <a:p>
            <a:pPr marL="342900" indent="-342900">
              <a:buFont typeface="Arial" panose="020B0604020202020204" pitchFamily="34" charset="0"/>
              <a:buChar char="•"/>
            </a:pPr>
            <a:r>
              <a:rPr lang="nl-NL" dirty="0"/>
              <a:t>Script 2: Bepaling baggerdiepte </a:t>
            </a:r>
          </a:p>
          <a:p>
            <a:pPr marL="342900" indent="-342900">
              <a:buFont typeface="Arial" panose="020B0604020202020204" pitchFamily="34" charset="0"/>
              <a:buChar char="•"/>
            </a:pPr>
            <a:r>
              <a:rPr lang="nl-NL" dirty="0"/>
              <a:t>Script 3: Kunstwerken selectie</a:t>
            </a:r>
          </a:p>
          <a:p>
            <a:pPr marL="342900" indent="-342900">
              <a:buFont typeface="Arial" panose="020B0604020202020204" pitchFamily="34" charset="0"/>
              <a:buChar char="•"/>
            </a:pPr>
            <a:r>
              <a:rPr lang="nl-NL" dirty="0"/>
              <a:t>FME Flow in de praktijk </a:t>
            </a:r>
          </a:p>
          <a:p>
            <a:pPr marL="342900" indent="-342900">
              <a:buFont typeface="Arial" panose="020B0604020202020204" pitchFamily="34" charset="0"/>
              <a:buChar char="•"/>
            </a:pPr>
            <a:r>
              <a:rPr lang="nl-NL" dirty="0"/>
              <a:t>Take-</a:t>
            </a:r>
            <a:r>
              <a:rPr lang="nl-NL" dirty="0" err="1"/>
              <a:t>aways</a:t>
            </a:r>
            <a:endParaRPr lang="nl-NL" dirty="0"/>
          </a:p>
        </p:txBody>
      </p:sp>
      <p:sp>
        <p:nvSpPr>
          <p:cNvPr id="6" name="Titel 5">
            <a:extLst>
              <a:ext uri="{FF2B5EF4-FFF2-40B4-BE49-F238E27FC236}">
                <a16:creationId xmlns:a16="http://schemas.microsoft.com/office/drawing/2014/main" id="{DDCD2232-CC40-CABF-89E8-9199B0AA4DC6}"/>
              </a:ext>
            </a:extLst>
          </p:cNvPr>
          <p:cNvSpPr>
            <a:spLocks noGrp="1"/>
          </p:cNvSpPr>
          <p:nvPr>
            <p:ph type="title"/>
          </p:nvPr>
        </p:nvSpPr>
        <p:spPr/>
        <p:txBody>
          <a:bodyPr/>
          <a:lstStyle/>
          <a:p>
            <a:r>
              <a:rPr lang="nl-NL" dirty="0"/>
              <a:t>Inhoud</a:t>
            </a:r>
          </a:p>
        </p:txBody>
      </p:sp>
    </p:spTree>
    <p:extLst>
      <p:ext uri="{BB962C8B-B14F-4D97-AF65-F5344CB8AC3E}">
        <p14:creationId xmlns:p14="http://schemas.microsoft.com/office/powerpoint/2010/main" val="87010815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C556A664-3C10-C1B9-85BD-686BEADF470C}"/>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8709B004-7B1B-E014-2A09-1FE398033F02}"/>
              </a:ext>
            </a:extLst>
          </p:cNvPr>
          <p:cNvSpPr>
            <a:spLocks noGrp="1"/>
          </p:cNvSpPr>
          <p:nvPr>
            <p:ph type="sldNum" sz="quarter" idx="12"/>
          </p:nvPr>
        </p:nvSpPr>
        <p:spPr/>
        <p:txBody>
          <a:bodyPr/>
          <a:lstStyle/>
          <a:p>
            <a:fld id="{277CBE28-8A36-2043-9F7C-DDC838DC5624}" type="slidenum">
              <a:rPr lang="nl-NL" smtClean="0"/>
              <a:t>3</a:t>
            </a:fld>
            <a:endParaRPr lang="nl-NL"/>
          </a:p>
        </p:txBody>
      </p:sp>
      <p:sp>
        <p:nvSpPr>
          <p:cNvPr id="5" name="Tijdelijke aanduiding voor inhoud 4">
            <a:extLst>
              <a:ext uri="{FF2B5EF4-FFF2-40B4-BE49-F238E27FC236}">
                <a16:creationId xmlns:a16="http://schemas.microsoft.com/office/drawing/2014/main" id="{317A6530-ABA5-D9C1-303A-9C03EF9495F0}"/>
              </a:ext>
            </a:extLst>
          </p:cNvPr>
          <p:cNvSpPr>
            <a:spLocks noGrp="1"/>
          </p:cNvSpPr>
          <p:nvPr>
            <p:ph idx="13"/>
          </p:nvPr>
        </p:nvSpPr>
        <p:spPr/>
        <p:txBody>
          <a:bodyPr/>
          <a:lstStyle/>
          <a:p>
            <a:pPr marL="342900" indent="-342900">
              <a:buFont typeface="Arial" panose="020B0604020202020204" pitchFamily="34" charset="0"/>
              <a:buChar char="•"/>
            </a:pPr>
            <a:r>
              <a:rPr lang="nl-NL" dirty="0"/>
              <a:t>Rik van Berkum</a:t>
            </a:r>
          </a:p>
          <a:p>
            <a:pPr marL="342900" indent="-342900">
              <a:buFont typeface="Arial" panose="020B0604020202020204" pitchFamily="34" charset="0"/>
              <a:buChar char="•"/>
            </a:pPr>
            <a:r>
              <a:rPr lang="nl-NL" dirty="0"/>
              <a:t>Geodesie Hogeschool Utrecht</a:t>
            </a:r>
          </a:p>
          <a:p>
            <a:pPr marL="342900" indent="-342900">
              <a:buFont typeface="Arial" panose="020B0604020202020204" pitchFamily="34" charset="0"/>
              <a:buChar char="•"/>
            </a:pPr>
            <a:r>
              <a:rPr lang="nl-NL" dirty="0"/>
              <a:t>Afstudeerscriptie FME (2015)</a:t>
            </a:r>
          </a:p>
          <a:p>
            <a:pPr marL="342900" indent="-342900">
              <a:buFont typeface="Arial" panose="020B0604020202020204" pitchFamily="34" charset="0"/>
              <a:buChar char="•"/>
            </a:pPr>
            <a:r>
              <a:rPr lang="nl-NL" dirty="0"/>
              <a:t>Master </a:t>
            </a:r>
            <a:r>
              <a:rPr lang="nl-NL" dirty="0" err="1"/>
              <a:t>Geo</a:t>
            </a:r>
            <a:r>
              <a:rPr lang="nl-NL" dirty="0"/>
              <a:t>-information </a:t>
            </a:r>
            <a:r>
              <a:rPr lang="nl-NL" dirty="0" err="1"/>
              <a:t>science</a:t>
            </a:r>
            <a:r>
              <a:rPr lang="nl-NL" dirty="0"/>
              <a:t> Wageningen University</a:t>
            </a:r>
          </a:p>
          <a:p>
            <a:pPr marL="342900" indent="-342900">
              <a:buFont typeface="Arial" panose="020B0604020202020204" pitchFamily="34" charset="0"/>
              <a:buChar char="•"/>
            </a:pPr>
            <a:r>
              <a:rPr lang="nl-NL" dirty="0"/>
              <a:t>Consultant</a:t>
            </a:r>
          </a:p>
          <a:p>
            <a:pPr marL="342900" indent="-342900">
              <a:buFont typeface="Arial" panose="020B0604020202020204" pitchFamily="34" charset="0"/>
              <a:buChar char="•"/>
            </a:pPr>
            <a:r>
              <a:rPr lang="nl-NL" dirty="0"/>
              <a:t>FME beheerder HDSR (2022-heden)</a:t>
            </a:r>
          </a:p>
        </p:txBody>
      </p:sp>
      <p:sp>
        <p:nvSpPr>
          <p:cNvPr id="6" name="Titel 5">
            <a:extLst>
              <a:ext uri="{FF2B5EF4-FFF2-40B4-BE49-F238E27FC236}">
                <a16:creationId xmlns:a16="http://schemas.microsoft.com/office/drawing/2014/main" id="{7B5C686B-1803-4817-2C5B-119A7AFA3B75}"/>
              </a:ext>
            </a:extLst>
          </p:cNvPr>
          <p:cNvSpPr>
            <a:spLocks noGrp="1"/>
          </p:cNvSpPr>
          <p:nvPr>
            <p:ph type="title"/>
          </p:nvPr>
        </p:nvSpPr>
        <p:spPr/>
        <p:txBody>
          <a:bodyPr/>
          <a:lstStyle/>
          <a:p>
            <a:r>
              <a:rPr lang="nl-NL" dirty="0"/>
              <a:t>Introductie</a:t>
            </a:r>
          </a:p>
        </p:txBody>
      </p:sp>
      <p:pic>
        <p:nvPicPr>
          <p:cNvPr id="8" name="Afbeelding 7">
            <a:extLst>
              <a:ext uri="{FF2B5EF4-FFF2-40B4-BE49-F238E27FC236}">
                <a16:creationId xmlns:a16="http://schemas.microsoft.com/office/drawing/2014/main" id="{E4663C79-8C4E-D9C8-83B7-54F47345E81F}"/>
              </a:ext>
            </a:extLst>
          </p:cNvPr>
          <p:cNvPicPr>
            <a:picLocks noChangeAspect="1"/>
          </p:cNvPicPr>
          <p:nvPr/>
        </p:nvPicPr>
        <p:blipFill>
          <a:blip r:embed="rId2"/>
          <a:stretch>
            <a:fillRect/>
          </a:stretch>
        </p:blipFill>
        <p:spPr>
          <a:xfrm>
            <a:off x="7643995" y="444339"/>
            <a:ext cx="3900005" cy="5672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4316682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08504C0E-250C-8DF9-BA92-7BE803F0C416}"/>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63E1EB2B-8B53-4AB6-2962-C4319B2934AA}"/>
              </a:ext>
            </a:extLst>
          </p:cNvPr>
          <p:cNvSpPr>
            <a:spLocks noGrp="1"/>
          </p:cNvSpPr>
          <p:nvPr>
            <p:ph type="sldNum" sz="quarter" idx="12"/>
          </p:nvPr>
        </p:nvSpPr>
        <p:spPr/>
        <p:txBody>
          <a:bodyPr/>
          <a:lstStyle/>
          <a:p>
            <a:fld id="{277CBE28-8A36-2043-9F7C-DDC838DC5624}" type="slidenum">
              <a:rPr lang="nl-NL" smtClean="0"/>
              <a:t>4</a:t>
            </a:fld>
            <a:endParaRPr lang="nl-NL"/>
          </a:p>
        </p:txBody>
      </p:sp>
      <p:sp>
        <p:nvSpPr>
          <p:cNvPr id="5" name="Tijdelijke aanduiding voor inhoud 4">
            <a:extLst>
              <a:ext uri="{FF2B5EF4-FFF2-40B4-BE49-F238E27FC236}">
                <a16:creationId xmlns:a16="http://schemas.microsoft.com/office/drawing/2014/main" id="{6072DD6E-0CD7-3CD7-1572-9E21E8A76860}"/>
              </a:ext>
            </a:extLst>
          </p:cNvPr>
          <p:cNvSpPr>
            <a:spLocks noGrp="1"/>
          </p:cNvSpPr>
          <p:nvPr>
            <p:ph idx="13"/>
          </p:nvPr>
        </p:nvSpPr>
        <p:spPr>
          <a:xfrm>
            <a:off x="648000" y="2160000"/>
            <a:ext cx="10904970" cy="4074545"/>
          </a:xfrm>
        </p:spPr>
        <p:txBody>
          <a:bodyPr/>
          <a:lstStyle/>
          <a:p>
            <a:pPr marL="342900" indent="-342900">
              <a:buFont typeface="Arial" panose="020B0604020202020204" pitchFamily="34" charset="0"/>
              <a:buChar char="•"/>
            </a:pPr>
            <a:r>
              <a:rPr lang="nl-NL" dirty="0"/>
              <a:t>Op de bodem van iedere watergang ontstaat bagger: plantenresten, bladeren en aarde verteren tot een organische sliblaag</a:t>
            </a:r>
          </a:p>
          <a:p>
            <a:pPr marL="342900" indent="-342900">
              <a:buFont typeface="Arial" panose="020B0604020202020204" pitchFamily="34" charset="0"/>
              <a:buChar char="•"/>
            </a:pPr>
            <a:r>
              <a:rPr lang="nl-NL" dirty="0"/>
              <a:t>De laag groeit met enkele centimeters per jaar, de sloot wordt steeds ondieper</a:t>
            </a:r>
          </a:p>
          <a:p>
            <a:pPr marL="342900" indent="-342900">
              <a:buFont typeface="Arial" panose="020B0604020202020204" pitchFamily="34" charset="0"/>
              <a:buChar char="•"/>
            </a:pPr>
            <a:r>
              <a:rPr lang="nl-NL" dirty="0"/>
              <a:t>Eens in de 10 a 15 jaar worden watergangen weer op de juiste diepte gebracht</a:t>
            </a:r>
          </a:p>
          <a:p>
            <a:endParaRPr lang="nl-NL" dirty="0"/>
          </a:p>
        </p:txBody>
      </p:sp>
      <p:sp>
        <p:nvSpPr>
          <p:cNvPr id="6" name="Titel 5">
            <a:extLst>
              <a:ext uri="{FF2B5EF4-FFF2-40B4-BE49-F238E27FC236}">
                <a16:creationId xmlns:a16="http://schemas.microsoft.com/office/drawing/2014/main" id="{A1E8774A-5FEB-794D-B444-CFEBB39E92ED}"/>
              </a:ext>
            </a:extLst>
          </p:cNvPr>
          <p:cNvSpPr>
            <a:spLocks noGrp="1"/>
          </p:cNvSpPr>
          <p:nvPr>
            <p:ph type="title"/>
          </p:nvPr>
        </p:nvSpPr>
        <p:spPr/>
        <p:txBody>
          <a:bodyPr/>
          <a:lstStyle/>
          <a:p>
            <a:r>
              <a:rPr lang="nl-NL" dirty="0"/>
              <a:t>Wat is baggeren?</a:t>
            </a:r>
          </a:p>
        </p:txBody>
      </p:sp>
      <p:sp>
        <p:nvSpPr>
          <p:cNvPr id="7" name="Shape 2">
            <a:extLst>
              <a:ext uri="{FF2B5EF4-FFF2-40B4-BE49-F238E27FC236}">
                <a16:creationId xmlns:a16="http://schemas.microsoft.com/office/drawing/2014/main" id="{4670C379-F264-5590-974D-957724E13938}"/>
              </a:ext>
            </a:extLst>
          </p:cNvPr>
          <p:cNvSpPr/>
          <p:nvPr/>
        </p:nvSpPr>
        <p:spPr>
          <a:xfrm>
            <a:off x="8261130" y="1611437"/>
            <a:ext cx="3291840" cy="3108960"/>
          </a:xfrm>
          <a:prstGeom prst="rect">
            <a:avLst/>
          </a:prstGeom>
          <a:solidFill>
            <a:srgbClr val="EAF3F8"/>
          </a:solidFill>
          <a:ln/>
        </p:spPr>
        <p:txBody>
          <a:bodyPr/>
          <a:lstStyle/>
          <a:p>
            <a:endParaRPr lang="nl-NL"/>
          </a:p>
        </p:txBody>
      </p:sp>
      <p:sp>
        <p:nvSpPr>
          <p:cNvPr id="9" name="Shape 3">
            <a:extLst>
              <a:ext uri="{FF2B5EF4-FFF2-40B4-BE49-F238E27FC236}">
                <a16:creationId xmlns:a16="http://schemas.microsoft.com/office/drawing/2014/main" id="{87105EF7-364D-D0BE-6B77-A6BDDA1662B5}"/>
              </a:ext>
            </a:extLst>
          </p:cNvPr>
          <p:cNvSpPr/>
          <p:nvPr/>
        </p:nvSpPr>
        <p:spPr>
          <a:xfrm>
            <a:off x="8535450" y="2068637"/>
            <a:ext cx="2743200" cy="1371600"/>
          </a:xfrm>
          <a:prstGeom prst="rect">
            <a:avLst/>
          </a:prstGeom>
          <a:solidFill>
            <a:srgbClr val="1C7293">
              <a:alpha val="70000"/>
            </a:srgbClr>
          </a:solidFill>
          <a:ln/>
        </p:spPr>
        <p:txBody>
          <a:bodyPr/>
          <a:lstStyle/>
          <a:p>
            <a:endParaRPr lang="nl-NL"/>
          </a:p>
        </p:txBody>
      </p:sp>
      <p:sp>
        <p:nvSpPr>
          <p:cNvPr id="11" name="Shape 4">
            <a:extLst>
              <a:ext uri="{FF2B5EF4-FFF2-40B4-BE49-F238E27FC236}">
                <a16:creationId xmlns:a16="http://schemas.microsoft.com/office/drawing/2014/main" id="{C2F3C143-6295-170F-787E-088C25318AE4}"/>
              </a:ext>
            </a:extLst>
          </p:cNvPr>
          <p:cNvSpPr/>
          <p:nvPr/>
        </p:nvSpPr>
        <p:spPr>
          <a:xfrm>
            <a:off x="8535450" y="3440237"/>
            <a:ext cx="2743200" cy="731520"/>
          </a:xfrm>
          <a:prstGeom prst="rect">
            <a:avLst/>
          </a:prstGeom>
          <a:solidFill>
            <a:srgbClr val="4A4A44"/>
          </a:solidFill>
          <a:ln/>
        </p:spPr>
        <p:txBody>
          <a:bodyPr/>
          <a:lstStyle/>
          <a:p>
            <a:endParaRPr lang="nl-NL"/>
          </a:p>
        </p:txBody>
      </p:sp>
      <p:sp>
        <p:nvSpPr>
          <p:cNvPr id="13" name="Text 5">
            <a:extLst>
              <a:ext uri="{FF2B5EF4-FFF2-40B4-BE49-F238E27FC236}">
                <a16:creationId xmlns:a16="http://schemas.microsoft.com/office/drawing/2014/main" id="{1F8DB679-FE3A-05CA-43A2-D7F19AE837F6}"/>
              </a:ext>
            </a:extLst>
          </p:cNvPr>
          <p:cNvSpPr txBox="1"/>
          <p:nvPr/>
        </p:nvSpPr>
        <p:spPr>
          <a:xfrm>
            <a:off x="8535450" y="2434397"/>
            <a:ext cx="2743200" cy="365760"/>
          </a:xfrm>
          <a:prstGeom prst="rect">
            <a:avLst/>
          </a:prstGeom>
          <a:noFill/>
          <a:ln/>
        </p:spPr>
        <p:txBody>
          <a:bodyPr wrap="square" lIns="0" tIns="0" rIns="0" bIns="0" rtlCol="0" anchor="ctr"/>
          <a:lstStyle/>
          <a:p>
            <a:pPr marL="0" indent="0" algn="ctr">
              <a:buNone/>
            </a:pPr>
            <a:r>
              <a:rPr lang="en-US" sz="1200" dirty="0">
                <a:solidFill>
                  <a:srgbClr val="FFFFFF"/>
                </a:solidFill>
                <a:latin typeface="Arial" pitchFamily="34" charset="0"/>
                <a:ea typeface="Arial" pitchFamily="34" charset="-122"/>
                <a:cs typeface="Arial" pitchFamily="34" charset="-120"/>
              </a:rPr>
              <a:t>water</a:t>
            </a:r>
            <a:endParaRPr lang="en-US" sz="1200" dirty="0"/>
          </a:p>
        </p:txBody>
      </p:sp>
      <p:sp>
        <p:nvSpPr>
          <p:cNvPr id="15" name="Text 6">
            <a:extLst>
              <a:ext uri="{FF2B5EF4-FFF2-40B4-BE49-F238E27FC236}">
                <a16:creationId xmlns:a16="http://schemas.microsoft.com/office/drawing/2014/main" id="{AF52EB52-84AC-41EB-60B6-4D0707420612}"/>
              </a:ext>
            </a:extLst>
          </p:cNvPr>
          <p:cNvSpPr txBox="1"/>
          <p:nvPr/>
        </p:nvSpPr>
        <p:spPr>
          <a:xfrm>
            <a:off x="8535450" y="3577397"/>
            <a:ext cx="2743200" cy="365760"/>
          </a:xfrm>
          <a:prstGeom prst="rect">
            <a:avLst/>
          </a:prstGeom>
          <a:noFill/>
          <a:ln/>
        </p:spPr>
        <p:txBody>
          <a:bodyPr wrap="square" lIns="0" tIns="0" rIns="0" bIns="0" rtlCol="0" anchor="ctr"/>
          <a:lstStyle/>
          <a:p>
            <a:pPr marL="0" indent="0" algn="ctr">
              <a:buNone/>
            </a:pPr>
            <a:r>
              <a:rPr lang="en-US" sz="1200" dirty="0">
                <a:solidFill>
                  <a:srgbClr val="FFFFFF"/>
                </a:solidFill>
                <a:latin typeface="Arial" pitchFamily="34" charset="0"/>
                <a:ea typeface="Arial" pitchFamily="34" charset="-122"/>
                <a:cs typeface="Arial" pitchFamily="34" charset="-120"/>
              </a:rPr>
              <a:t>bagger</a:t>
            </a:r>
            <a:endParaRPr lang="en-US" sz="1200" dirty="0"/>
          </a:p>
        </p:txBody>
      </p:sp>
      <p:sp>
        <p:nvSpPr>
          <p:cNvPr id="17" name="Text 7">
            <a:extLst>
              <a:ext uri="{FF2B5EF4-FFF2-40B4-BE49-F238E27FC236}">
                <a16:creationId xmlns:a16="http://schemas.microsoft.com/office/drawing/2014/main" id="{63AA5174-0D8B-C459-1CB8-1BADA5BE95C1}"/>
              </a:ext>
            </a:extLst>
          </p:cNvPr>
          <p:cNvSpPr txBox="1"/>
          <p:nvPr/>
        </p:nvSpPr>
        <p:spPr>
          <a:xfrm>
            <a:off x="8261130" y="4811837"/>
            <a:ext cx="3291840" cy="548640"/>
          </a:xfrm>
          <a:prstGeom prst="rect">
            <a:avLst/>
          </a:prstGeom>
          <a:noFill/>
          <a:ln/>
        </p:spPr>
        <p:txBody>
          <a:bodyPr wrap="square" lIns="0" tIns="0" rIns="0" bIns="0" rtlCol="0" anchor="ctr"/>
          <a:lstStyle/>
          <a:p>
            <a:pPr marL="0" indent="0" algn="ctr">
              <a:buNone/>
            </a:pPr>
            <a:r>
              <a:rPr lang="en-US" sz="1100" i="1" dirty="0">
                <a:solidFill>
                  <a:srgbClr val="5A6B75"/>
                </a:solidFill>
                <a:latin typeface="Arial" pitchFamily="34" charset="0"/>
                <a:ea typeface="Arial" pitchFamily="34" charset="-122"/>
                <a:cs typeface="Arial" pitchFamily="34" charset="-120"/>
              </a:rPr>
              <a:t>Dwarsdoorsnede van een dichtslibbende sloot</a:t>
            </a:r>
            <a:endParaRPr lang="en-US" sz="1100" dirty="0"/>
          </a:p>
        </p:txBody>
      </p:sp>
    </p:spTree>
    <p:extLst>
      <p:ext uri="{BB962C8B-B14F-4D97-AF65-F5344CB8AC3E}">
        <p14:creationId xmlns:p14="http://schemas.microsoft.com/office/powerpoint/2010/main" val="55886153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68F0C191-20AD-19FB-59D0-D93524B9DB4F}"/>
              </a:ext>
            </a:extLst>
          </p:cNvPr>
          <p:cNvSpPr>
            <a:spLocks noGrp="1"/>
          </p:cNvSpPr>
          <p:nvPr>
            <p:ph type="sldNum" sz="quarter" idx="12"/>
          </p:nvPr>
        </p:nvSpPr>
        <p:spPr>
          <a:xfrm>
            <a:off x="11163600" y="6487004"/>
            <a:ext cx="389370" cy="189493"/>
          </a:xfrm>
        </p:spPr>
        <p:txBody>
          <a:bodyPr anchor="t">
            <a:normAutofit/>
          </a:bodyPr>
          <a:lstStyle/>
          <a:p>
            <a:pPr>
              <a:spcAft>
                <a:spcPts val="600"/>
              </a:spcAft>
            </a:pPr>
            <a:fld id="{277CBE28-8A36-2043-9F7C-DDC838DC5624}" type="slidenum">
              <a:rPr lang="nl-NL" smtClean="0"/>
              <a:pPr>
                <a:spcAft>
                  <a:spcPts val="600"/>
                </a:spcAft>
              </a:pPr>
              <a:t>5</a:t>
            </a:fld>
            <a:endParaRPr lang="nl-NL"/>
          </a:p>
        </p:txBody>
      </p:sp>
      <p:sp>
        <p:nvSpPr>
          <p:cNvPr id="5" name="Tijdelijke aanduiding voor inhoud 4">
            <a:extLst>
              <a:ext uri="{FF2B5EF4-FFF2-40B4-BE49-F238E27FC236}">
                <a16:creationId xmlns:a16="http://schemas.microsoft.com/office/drawing/2014/main" id="{128FFB13-FD73-7C7C-E9D4-EDF6DBBF9C77}"/>
              </a:ext>
            </a:extLst>
          </p:cNvPr>
          <p:cNvSpPr>
            <a:spLocks noGrp="1"/>
          </p:cNvSpPr>
          <p:nvPr>
            <p:ph idx="13"/>
          </p:nvPr>
        </p:nvSpPr>
        <p:spPr>
          <a:xfrm>
            <a:off x="648000" y="2160000"/>
            <a:ext cx="3205399" cy="3090157"/>
          </a:xfrm>
        </p:spPr>
        <p:txBody>
          <a:bodyPr>
            <a:normAutofit/>
          </a:bodyPr>
          <a:lstStyle/>
          <a:p>
            <a:r>
              <a:rPr lang="nl-NL" sz="1700" dirty="0"/>
              <a:t>Aan- en afvoer van water bij droogte en hevige regen loopt via de watergangen</a:t>
            </a:r>
          </a:p>
          <a:p>
            <a:r>
              <a:rPr lang="nl-NL" sz="1700" dirty="0"/>
              <a:t>Dichtgeslibde watergangen voeren minder water af, met kans op wateroverlast</a:t>
            </a:r>
          </a:p>
          <a:p>
            <a:r>
              <a:rPr lang="nl-NL" sz="1700" dirty="0"/>
              <a:t>Het waterschap zorgt dat watergangen voldoende diep blijven</a:t>
            </a:r>
          </a:p>
          <a:p>
            <a:r>
              <a:rPr lang="nl-NL" sz="1700" dirty="0"/>
              <a:t>Goed baggerbeheer begint bij goede data</a:t>
            </a:r>
          </a:p>
          <a:p>
            <a:endParaRPr lang="nl-NL" sz="1700" dirty="0"/>
          </a:p>
          <a:p>
            <a:endParaRPr lang="nl-NL" sz="1700" dirty="0"/>
          </a:p>
        </p:txBody>
      </p:sp>
      <p:sp>
        <p:nvSpPr>
          <p:cNvPr id="8" name="Titel 7">
            <a:extLst>
              <a:ext uri="{FF2B5EF4-FFF2-40B4-BE49-F238E27FC236}">
                <a16:creationId xmlns:a16="http://schemas.microsoft.com/office/drawing/2014/main" id="{F51605FF-86D0-2DEC-B30A-03CEAE5E73E7}"/>
              </a:ext>
            </a:extLst>
          </p:cNvPr>
          <p:cNvSpPr>
            <a:spLocks noGrp="1"/>
          </p:cNvSpPr>
          <p:nvPr>
            <p:ph type="title"/>
          </p:nvPr>
        </p:nvSpPr>
        <p:spPr>
          <a:xfrm>
            <a:off x="648000" y="636998"/>
            <a:ext cx="3205399" cy="1292072"/>
          </a:xfrm>
        </p:spPr>
        <p:txBody>
          <a:bodyPr anchor="b">
            <a:normAutofit/>
          </a:bodyPr>
          <a:lstStyle/>
          <a:p>
            <a:r>
              <a:rPr lang="nl-NL" sz="3600"/>
              <a:t>Waarom is het belangrijk?</a:t>
            </a:r>
          </a:p>
        </p:txBody>
      </p:sp>
      <p:pic>
        <p:nvPicPr>
          <p:cNvPr id="12" name="Afbeelding 11">
            <a:extLst>
              <a:ext uri="{FF2B5EF4-FFF2-40B4-BE49-F238E27FC236}">
                <a16:creationId xmlns:a16="http://schemas.microsoft.com/office/drawing/2014/main" id="{5F99484C-FF3C-F718-25E0-B902CDBCCF94}"/>
              </a:ext>
            </a:extLst>
          </p:cNvPr>
          <p:cNvPicPr>
            <a:picLocks noChangeAspect="1"/>
          </p:cNvPicPr>
          <p:nvPr/>
        </p:nvPicPr>
        <p:blipFill>
          <a:blip r:embed="rId3"/>
          <a:srcRect l="13064" r="26921" b="1"/>
          <a:stretch>
            <a:fillRect/>
          </a:stretch>
        </p:blipFill>
        <p:spPr>
          <a:xfrm>
            <a:off x="4479533" y="10"/>
            <a:ext cx="7712401" cy="6682322"/>
          </a:xfrm>
          <a:custGeom>
            <a:avLst/>
            <a:gdLst>
              <a:gd name="connsiteX0" fmla="*/ 0 w 7712401"/>
              <a:gd name="connsiteY0" fmla="*/ 0 h 6682332"/>
              <a:gd name="connsiteX1" fmla="*/ 7712401 w 7712401"/>
              <a:gd name="connsiteY1" fmla="*/ 0 h 6682332"/>
              <a:gd name="connsiteX2" fmla="*/ 7712401 w 7712401"/>
              <a:gd name="connsiteY2" fmla="*/ 492141 h 6682332"/>
              <a:gd name="connsiteX3" fmla="*/ 7597882 w 7712401"/>
              <a:gd name="connsiteY3" fmla="*/ 522140 h 6682332"/>
              <a:gd name="connsiteX4" fmla="*/ 7255267 w 7712401"/>
              <a:gd name="connsiteY4" fmla="*/ 569467 h 6682332"/>
              <a:gd name="connsiteX5" fmla="*/ 7286065 w 7712401"/>
              <a:gd name="connsiteY5" fmla="*/ 873315 h 6682332"/>
              <a:gd name="connsiteX6" fmla="*/ 7400174 w 7712401"/>
              <a:gd name="connsiteY6" fmla="*/ 862266 h 6682332"/>
              <a:gd name="connsiteX7" fmla="*/ 7558583 w 7712401"/>
              <a:gd name="connsiteY7" fmla="*/ 835548 h 6682332"/>
              <a:gd name="connsiteX8" fmla="*/ 7712401 w 7712401"/>
              <a:gd name="connsiteY8" fmla="*/ 800559 h 6682332"/>
              <a:gd name="connsiteX9" fmla="*/ 7712401 w 7712401"/>
              <a:gd name="connsiteY9" fmla="*/ 948639 h 6682332"/>
              <a:gd name="connsiteX10" fmla="*/ 7515269 w 7712401"/>
              <a:gd name="connsiteY10" fmla="*/ 990401 h 6682332"/>
              <a:gd name="connsiteX11" fmla="*/ 7305496 w 7712401"/>
              <a:gd name="connsiteY11" fmla="*/ 1016507 h 6682332"/>
              <a:gd name="connsiteX12" fmla="*/ 7336294 w 7712401"/>
              <a:gd name="connsiteY12" fmla="*/ 1320291 h 6682332"/>
              <a:gd name="connsiteX13" fmla="*/ 7450403 w 7712401"/>
              <a:gd name="connsiteY13" fmla="*/ 1309241 h 6682332"/>
              <a:gd name="connsiteX14" fmla="*/ 7712401 w 7712401"/>
              <a:gd name="connsiteY14" fmla="*/ 1259979 h 6682332"/>
              <a:gd name="connsiteX15" fmla="*/ 7712401 w 7712401"/>
              <a:gd name="connsiteY15" fmla="*/ 1407616 h 6682332"/>
              <a:gd name="connsiteX16" fmla="*/ 7536413 w 7712401"/>
              <a:gd name="connsiteY16" fmla="*/ 1442258 h 6682332"/>
              <a:gd name="connsiteX17" fmla="*/ 7356740 w 7712401"/>
              <a:gd name="connsiteY17" fmla="*/ 1461388 h 6682332"/>
              <a:gd name="connsiteX18" fmla="*/ 7387601 w 7712401"/>
              <a:gd name="connsiteY18" fmla="*/ 1765172 h 6682332"/>
              <a:gd name="connsiteX19" fmla="*/ 7387538 w 7712401"/>
              <a:gd name="connsiteY19" fmla="*/ 1765235 h 6682332"/>
              <a:gd name="connsiteX20" fmla="*/ 7501647 w 7712401"/>
              <a:gd name="connsiteY20" fmla="*/ 1754186 h 6682332"/>
              <a:gd name="connsiteX21" fmla="*/ 7712401 w 7712401"/>
              <a:gd name="connsiteY21" fmla="*/ 1716606 h 6682332"/>
              <a:gd name="connsiteX22" fmla="*/ 7712401 w 7712401"/>
              <a:gd name="connsiteY22" fmla="*/ 5893818 h 6682332"/>
              <a:gd name="connsiteX23" fmla="*/ 7708592 w 7712401"/>
              <a:gd name="connsiteY23" fmla="*/ 5895840 h 6682332"/>
              <a:gd name="connsiteX24" fmla="*/ 7708655 w 7712401"/>
              <a:gd name="connsiteY24" fmla="*/ 5895840 h 6682332"/>
              <a:gd name="connsiteX25" fmla="*/ 6569529 w 7712401"/>
              <a:gd name="connsiteY25" fmla="*/ 6386117 h 6682332"/>
              <a:gd name="connsiteX26" fmla="*/ 4855981 w 7712401"/>
              <a:gd name="connsiteY26" fmla="*/ 6682332 h 6682332"/>
              <a:gd name="connsiteX27" fmla="*/ 2095256 w 7712401"/>
              <a:gd name="connsiteY27" fmla="*/ 6145024 h 6682332"/>
              <a:gd name="connsiteX28" fmla="*/ 290776 w 7712401"/>
              <a:gd name="connsiteY28" fmla="*/ 5685848 h 6682332"/>
              <a:gd name="connsiteX29" fmla="*/ 0 w 7712401"/>
              <a:gd name="connsiteY29" fmla="*/ 5632373 h 668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712401" h="6682332">
                <a:moveTo>
                  <a:pt x="0" y="0"/>
                </a:moveTo>
                <a:lnTo>
                  <a:pt x="7712401" y="0"/>
                </a:lnTo>
                <a:lnTo>
                  <a:pt x="7712401" y="492141"/>
                </a:lnTo>
                <a:lnTo>
                  <a:pt x="7597882" y="522140"/>
                </a:lnTo>
                <a:cubicBezTo>
                  <a:pt x="7481641" y="549810"/>
                  <a:pt x="7362185" y="569229"/>
                  <a:pt x="7255267" y="569467"/>
                </a:cubicBezTo>
                <a:lnTo>
                  <a:pt x="7286065" y="873315"/>
                </a:lnTo>
                <a:cubicBezTo>
                  <a:pt x="7325117" y="870838"/>
                  <a:pt x="7363217" y="867155"/>
                  <a:pt x="7400174" y="862266"/>
                </a:cubicBezTo>
                <a:cubicBezTo>
                  <a:pt x="7453800" y="854868"/>
                  <a:pt x="7506569" y="845899"/>
                  <a:pt x="7558583" y="835548"/>
                </a:cubicBezTo>
                <a:lnTo>
                  <a:pt x="7712401" y="800559"/>
                </a:lnTo>
                <a:lnTo>
                  <a:pt x="7712401" y="948639"/>
                </a:lnTo>
                <a:lnTo>
                  <a:pt x="7515269" y="990401"/>
                </a:lnTo>
                <a:cubicBezTo>
                  <a:pt x="7446958" y="1002156"/>
                  <a:pt x="7376553" y="1011300"/>
                  <a:pt x="7305496" y="1016507"/>
                </a:cubicBezTo>
                <a:lnTo>
                  <a:pt x="7336294" y="1320291"/>
                </a:lnTo>
                <a:cubicBezTo>
                  <a:pt x="7375346" y="1317877"/>
                  <a:pt x="7413510" y="1314195"/>
                  <a:pt x="7450403" y="1309241"/>
                </a:cubicBezTo>
                <a:lnTo>
                  <a:pt x="7712401" y="1259979"/>
                </a:lnTo>
                <a:lnTo>
                  <a:pt x="7712401" y="1407616"/>
                </a:lnTo>
                <a:lnTo>
                  <a:pt x="7536413" y="1442258"/>
                </a:lnTo>
                <a:cubicBezTo>
                  <a:pt x="7476691" y="1451577"/>
                  <a:pt x="7416367" y="1458308"/>
                  <a:pt x="7356740" y="1461388"/>
                </a:cubicBezTo>
                <a:lnTo>
                  <a:pt x="7387601" y="1765172"/>
                </a:lnTo>
                <a:lnTo>
                  <a:pt x="7387538" y="1765235"/>
                </a:lnTo>
                <a:cubicBezTo>
                  <a:pt x="7426590" y="1762759"/>
                  <a:pt x="7464690" y="1759139"/>
                  <a:pt x="7501647" y="1754186"/>
                </a:cubicBezTo>
                <a:lnTo>
                  <a:pt x="7712401" y="1716606"/>
                </a:lnTo>
                <a:lnTo>
                  <a:pt x="7712401" y="5893818"/>
                </a:lnTo>
                <a:lnTo>
                  <a:pt x="7708592" y="5895840"/>
                </a:lnTo>
                <a:lnTo>
                  <a:pt x="7708655" y="5895840"/>
                </a:lnTo>
                <a:cubicBezTo>
                  <a:pt x="7460751" y="6029788"/>
                  <a:pt x="7061908" y="6223598"/>
                  <a:pt x="6569529" y="6386117"/>
                </a:cubicBezTo>
                <a:cubicBezTo>
                  <a:pt x="5973962" y="6582709"/>
                  <a:pt x="5397446" y="6682332"/>
                  <a:pt x="4855981" y="6682332"/>
                </a:cubicBezTo>
                <a:cubicBezTo>
                  <a:pt x="4011876" y="6682332"/>
                  <a:pt x="3080903" y="6421327"/>
                  <a:pt x="2095256" y="6145024"/>
                </a:cubicBezTo>
                <a:cubicBezTo>
                  <a:pt x="1514929" y="5982315"/>
                  <a:pt x="914854" y="5814106"/>
                  <a:pt x="290776" y="5685848"/>
                </a:cubicBezTo>
                <a:lnTo>
                  <a:pt x="0" y="5632373"/>
                </a:lnTo>
                <a:close/>
              </a:path>
            </a:pathLst>
          </a:custGeom>
          <a:noFill/>
        </p:spPr>
      </p:pic>
    </p:spTree>
    <p:extLst>
      <p:ext uri="{BB962C8B-B14F-4D97-AF65-F5344CB8AC3E}">
        <p14:creationId xmlns:p14="http://schemas.microsoft.com/office/powerpoint/2010/main" val="69250431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5EEFCBDF-371C-B35E-3FC7-E5932BD69B87}"/>
              </a:ext>
            </a:extLst>
          </p:cNvPr>
          <p:cNvSpPr>
            <a:spLocks noGrp="1"/>
          </p:cNvSpPr>
          <p:nvPr>
            <p:ph type="subTitle"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5FC718F-EB8C-7C2D-648B-6A1E20C367EE}"/>
              </a:ext>
            </a:extLst>
          </p:cNvPr>
          <p:cNvSpPr>
            <a:spLocks noGrp="1"/>
          </p:cNvSpPr>
          <p:nvPr>
            <p:ph type="sldNum" sz="quarter" idx="12"/>
          </p:nvPr>
        </p:nvSpPr>
        <p:spPr/>
        <p:txBody>
          <a:bodyPr/>
          <a:lstStyle/>
          <a:p>
            <a:fld id="{277CBE28-8A36-2043-9F7C-DDC838DC5624}" type="slidenum">
              <a:rPr lang="nl-NL" smtClean="0"/>
              <a:t>6</a:t>
            </a:fld>
            <a:endParaRPr lang="nl-NL"/>
          </a:p>
        </p:txBody>
      </p:sp>
      <p:sp>
        <p:nvSpPr>
          <p:cNvPr id="5" name="Tijdelijke aanduiding voor inhoud 4">
            <a:extLst>
              <a:ext uri="{FF2B5EF4-FFF2-40B4-BE49-F238E27FC236}">
                <a16:creationId xmlns:a16="http://schemas.microsoft.com/office/drawing/2014/main" id="{D097A63B-1418-CA29-B80F-457A7706F7E8}"/>
              </a:ext>
            </a:extLst>
          </p:cNvPr>
          <p:cNvSpPr>
            <a:spLocks noGrp="1"/>
          </p:cNvSpPr>
          <p:nvPr>
            <p:ph idx="13"/>
          </p:nvPr>
        </p:nvSpPr>
        <p:spPr/>
        <p:txBody>
          <a:bodyPr/>
          <a:lstStyle/>
          <a:p>
            <a:pPr marL="342900" indent="-342900">
              <a:buFont typeface="Arial" panose="020B0604020202020204" pitchFamily="34" charset="0"/>
              <a:buChar char="•"/>
            </a:pPr>
            <a:r>
              <a:rPr lang="nl-NL" dirty="0"/>
              <a:t>Losse bronnen: </a:t>
            </a:r>
            <a:r>
              <a:rPr lang="nl-NL" dirty="0" err="1"/>
              <a:t>inpeilingen</a:t>
            </a:r>
            <a:r>
              <a:rPr lang="nl-NL" dirty="0"/>
              <a:t> (MET), legger, beheerregister, kunstwerken</a:t>
            </a:r>
          </a:p>
          <a:p>
            <a:pPr marL="342900" indent="-342900">
              <a:buFont typeface="Arial" panose="020B0604020202020204" pitchFamily="34" charset="0"/>
              <a:buChar char="•"/>
            </a:pPr>
            <a:r>
              <a:rPr lang="nl-NL" dirty="0"/>
              <a:t>Wachttijd voor de baggercollega's, herhaalwerk voor GIS team</a:t>
            </a:r>
          </a:p>
          <a:p>
            <a:pPr marL="342900" indent="-342900">
              <a:buFont typeface="Arial" panose="020B0604020202020204" pitchFamily="34" charset="0"/>
              <a:buChar char="•"/>
            </a:pPr>
            <a:r>
              <a:rPr lang="nl-NL" dirty="0"/>
              <a:t>De oplossing: baggercollega's draaien zelf een </a:t>
            </a:r>
            <a:r>
              <a:rPr lang="nl-NL" dirty="0" err="1"/>
              <a:t>workspace</a:t>
            </a:r>
            <a:r>
              <a:rPr lang="nl-NL" dirty="0"/>
              <a:t> via Run </a:t>
            </a:r>
            <a:r>
              <a:rPr lang="nl-NL" dirty="0" err="1"/>
              <a:t>Workspace</a:t>
            </a:r>
            <a:r>
              <a:rPr lang="nl-NL" dirty="0"/>
              <a:t> in FME Flow</a:t>
            </a:r>
          </a:p>
          <a:p>
            <a:endParaRPr lang="nl-NL" dirty="0"/>
          </a:p>
        </p:txBody>
      </p:sp>
      <p:sp>
        <p:nvSpPr>
          <p:cNvPr id="6" name="Titel 5">
            <a:extLst>
              <a:ext uri="{FF2B5EF4-FFF2-40B4-BE49-F238E27FC236}">
                <a16:creationId xmlns:a16="http://schemas.microsoft.com/office/drawing/2014/main" id="{56E65D3D-AB70-9391-7D04-E525694751FE}"/>
              </a:ext>
            </a:extLst>
          </p:cNvPr>
          <p:cNvSpPr>
            <a:spLocks noGrp="1"/>
          </p:cNvSpPr>
          <p:nvPr>
            <p:ph type="title"/>
          </p:nvPr>
        </p:nvSpPr>
        <p:spPr/>
        <p:txBody>
          <a:bodyPr/>
          <a:lstStyle/>
          <a:p>
            <a:r>
              <a:rPr lang="nl-NL" dirty="0"/>
              <a:t>Het knelpunt</a:t>
            </a:r>
          </a:p>
        </p:txBody>
      </p:sp>
      <p:pic>
        <p:nvPicPr>
          <p:cNvPr id="3" name="Content Placeholder 4" descr="Portret van een jonge zakenman binnen. De man werkt aan een project voor het bedrijf. Papieren documenten en overeenkomsten">
            <a:extLst>
              <a:ext uri="{FF2B5EF4-FFF2-40B4-BE49-F238E27FC236}">
                <a16:creationId xmlns:a16="http://schemas.microsoft.com/office/drawing/2014/main" id="{A40342A2-FC2D-EC6E-47D0-F3807E59E2B0}"/>
              </a:ext>
            </a:extLst>
          </p:cNvPr>
          <p:cNvPicPr>
            <a:picLocks noChangeAspect="1"/>
          </p:cNvPicPr>
          <p:nvPr/>
        </p:nvPicPr>
        <p:blipFill>
          <a:blip r:embed="rId3"/>
          <a:stretch>
            <a:fillRect/>
          </a:stretch>
        </p:blipFill>
        <p:spPr>
          <a:xfrm>
            <a:off x="7131783" y="1554959"/>
            <a:ext cx="4421187" cy="2946738"/>
          </a:xfrm>
          <a:prstGeom prst="rect">
            <a:avLst/>
          </a:prstGeom>
        </p:spPr>
      </p:pic>
    </p:spTree>
    <p:extLst>
      <p:ext uri="{BB962C8B-B14F-4D97-AF65-F5344CB8AC3E}">
        <p14:creationId xmlns:p14="http://schemas.microsoft.com/office/powerpoint/2010/main" val="487045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79DF0231-29FF-3D44-C15F-EF5C8128CDEA}"/>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A8B6AE4F-E931-B760-399F-5F2B6D406311}"/>
              </a:ext>
            </a:extLst>
          </p:cNvPr>
          <p:cNvSpPr>
            <a:spLocks noGrp="1"/>
          </p:cNvSpPr>
          <p:nvPr>
            <p:ph type="sldNum" sz="quarter" idx="12"/>
          </p:nvPr>
        </p:nvSpPr>
        <p:spPr/>
        <p:txBody>
          <a:bodyPr/>
          <a:lstStyle/>
          <a:p>
            <a:fld id="{277CBE28-8A36-2043-9F7C-DDC838DC5624}" type="slidenum">
              <a:rPr lang="nl-NL" smtClean="0"/>
              <a:t>7</a:t>
            </a:fld>
            <a:endParaRPr lang="nl-NL"/>
          </a:p>
        </p:txBody>
      </p:sp>
      <p:sp>
        <p:nvSpPr>
          <p:cNvPr id="5" name="Tijdelijke aanduiding voor inhoud 4">
            <a:extLst>
              <a:ext uri="{FF2B5EF4-FFF2-40B4-BE49-F238E27FC236}">
                <a16:creationId xmlns:a16="http://schemas.microsoft.com/office/drawing/2014/main" id="{9452E5ED-77B4-CADC-4526-0A9A83FBE7B1}"/>
              </a:ext>
            </a:extLst>
          </p:cNvPr>
          <p:cNvSpPr>
            <a:spLocks noGrp="1"/>
          </p:cNvSpPr>
          <p:nvPr>
            <p:ph idx="13"/>
          </p:nvPr>
        </p:nvSpPr>
        <p:spPr/>
        <p:txBody>
          <a:bodyPr/>
          <a:lstStyle/>
          <a:p>
            <a:pPr marL="342900" indent="-342900">
              <a:buFont typeface="Arial" panose="020B0604020202020204" pitchFamily="34" charset="0"/>
              <a:buChar char="•"/>
            </a:pPr>
            <a:r>
              <a:rPr lang="nl-NL" dirty="0"/>
              <a:t>Input: watergangen </a:t>
            </a:r>
            <a:r>
              <a:rPr lang="nl-NL" dirty="0" err="1"/>
              <a:t>shape</a:t>
            </a:r>
            <a:r>
              <a:rPr lang="nl-NL" dirty="0"/>
              <a:t>/</a:t>
            </a:r>
            <a:r>
              <a:rPr lang="nl-NL" dirty="0" err="1"/>
              <a:t>gdb</a:t>
            </a:r>
            <a:r>
              <a:rPr lang="nl-NL" dirty="0"/>
              <a:t> met het veld CODE (</a:t>
            </a:r>
            <a:r>
              <a:rPr lang="nl-NL" dirty="0" err="1"/>
              <a:t>hydro</a:t>
            </a:r>
            <a:r>
              <a:rPr lang="nl-NL" dirty="0"/>
              <a:t>-objectcode)</a:t>
            </a:r>
          </a:p>
          <a:p>
            <a:pPr marL="342900" indent="-342900">
              <a:buFont typeface="Arial" panose="020B0604020202020204" pitchFamily="34" charset="0"/>
              <a:buChar char="•"/>
            </a:pPr>
            <a:r>
              <a:rPr lang="nl-NL" dirty="0"/>
              <a:t>Output: een </a:t>
            </a:r>
            <a:r>
              <a:rPr lang="nl-NL" dirty="0" err="1"/>
              <a:t>geodatabase</a:t>
            </a:r>
            <a:r>
              <a:rPr lang="nl-NL" dirty="0"/>
              <a:t> met alle relevante data voor het baggerproject</a:t>
            </a:r>
          </a:p>
          <a:p>
            <a:endParaRPr lang="nl-NL" dirty="0"/>
          </a:p>
        </p:txBody>
      </p:sp>
      <p:sp>
        <p:nvSpPr>
          <p:cNvPr id="6" name="Titel 5">
            <a:extLst>
              <a:ext uri="{FF2B5EF4-FFF2-40B4-BE49-F238E27FC236}">
                <a16:creationId xmlns:a16="http://schemas.microsoft.com/office/drawing/2014/main" id="{2B8C95EB-4B86-C22F-8BD0-1645C7F63662}"/>
              </a:ext>
            </a:extLst>
          </p:cNvPr>
          <p:cNvSpPr>
            <a:spLocks noGrp="1"/>
          </p:cNvSpPr>
          <p:nvPr>
            <p:ph type="title"/>
          </p:nvPr>
        </p:nvSpPr>
        <p:spPr/>
        <p:txBody>
          <a:bodyPr>
            <a:normAutofit/>
          </a:bodyPr>
          <a:lstStyle/>
          <a:p>
            <a:r>
              <a:rPr lang="nl-NL" dirty="0"/>
              <a:t>Script 1: </a:t>
            </a:r>
            <a:r>
              <a:rPr lang="nl-NL" dirty="0" err="1"/>
              <a:t>Geodatabase</a:t>
            </a:r>
            <a:r>
              <a:rPr lang="nl-NL" dirty="0"/>
              <a:t> aanmaken</a:t>
            </a:r>
          </a:p>
        </p:txBody>
      </p:sp>
      <p:pic>
        <p:nvPicPr>
          <p:cNvPr id="8" name="Afbeelding 7">
            <a:extLst>
              <a:ext uri="{FF2B5EF4-FFF2-40B4-BE49-F238E27FC236}">
                <a16:creationId xmlns:a16="http://schemas.microsoft.com/office/drawing/2014/main" id="{4F6B3AF9-B3B8-D91C-DB54-55B441D976F2}"/>
              </a:ext>
            </a:extLst>
          </p:cNvPr>
          <p:cNvPicPr>
            <a:picLocks noChangeAspect="1"/>
          </p:cNvPicPr>
          <p:nvPr/>
        </p:nvPicPr>
        <p:blipFill>
          <a:blip r:embed="rId2"/>
          <a:stretch>
            <a:fillRect/>
          </a:stretch>
        </p:blipFill>
        <p:spPr>
          <a:xfrm>
            <a:off x="1553700" y="3476583"/>
            <a:ext cx="2732811" cy="2294298"/>
          </a:xfrm>
          <a:prstGeom prst="rect">
            <a:avLst/>
          </a:prstGeom>
        </p:spPr>
      </p:pic>
      <p:pic>
        <p:nvPicPr>
          <p:cNvPr id="10" name="Afbeelding 9">
            <a:extLst>
              <a:ext uri="{FF2B5EF4-FFF2-40B4-BE49-F238E27FC236}">
                <a16:creationId xmlns:a16="http://schemas.microsoft.com/office/drawing/2014/main" id="{24565DC4-F33B-F644-BD44-3110C85F2C26}"/>
              </a:ext>
            </a:extLst>
          </p:cNvPr>
          <p:cNvPicPr>
            <a:picLocks noChangeAspect="1"/>
          </p:cNvPicPr>
          <p:nvPr/>
        </p:nvPicPr>
        <p:blipFill>
          <a:blip r:embed="rId3"/>
          <a:stretch>
            <a:fillRect/>
          </a:stretch>
        </p:blipFill>
        <p:spPr>
          <a:xfrm>
            <a:off x="8079369" y="3505337"/>
            <a:ext cx="2883040" cy="2291205"/>
          </a:xfrm>
          <a:prstGeom prst="rect">
            <a:avLst/>
          </a:prstGeom>
        </p:spPr>
      </p:pic>
      <p:pic>
        <p:nvPicPr>
          <p:cNvPr id="11" name="Afbeelding 10" descr="FME Flow | GIM">
            <a:extLst>
              <a:ext uri="{FF2B5EF4-FFF2-40B4-BE49-F238E27FC236}">
                <a16:creationId xmlns:a16="http://schemas.microsoft.com/office/drawing/2014/main" id="{9377FD16-1636-294A-7044-970D40A8863D}"/>
              </a:ext>
            </a:extLst>
          </p:cNvPr>
          <p:cNvPicPr>
            <a:picLocks noChangeAspect="1"/>
          </p:cNvPicPr>
          <p:nvPr/>
        </p:nvPicPr>
        <p:blipFill>
          <a:blip r:embed="rId4"/>
          <a:stretch>
            <a:fillRect/>
          </a:stretch>
        </p:blipFill>
        <p:spPr>
          <a:xfrm>
            <a:off x="5296119" y="3534027"/>
            <a:ext cx="2381250" cy="2143125"/>
          </a:xfrm>
          <a:prstGeom prst="rect">
            <a:avLst/>
          </a:prstGeom>
        </p:spPr>
      </p:pic>
      <p:sp>
        <p:nvSpPr>
          <p:cNvPr id="13" name="Pijl: rechts 12">
            <a:extLst>
              <a:ext uri="{FF2B5EF4-FFF2-40B4-BE49-F238E27FC236}">
                <a16:creationId xmlns:a16="http://schemas.microsoft.com/office/drawing/2014/main" id="{5EF87E09-317E-16C4-F820-98A8D43B852D}"/>
              </a:ext>
            </a:extLst>
          </p:cNvPr>
          <p:cNvSpPr/>
          <p:nvPr/>
        </p:nvSpPr>
        <p:spPr>
          <a:xfrm>
            <a:off x="4634345" y="4459530"/>
            <a:ext cx="661774" cy="415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2D22B522-F544-F8CF-8445-E1EDDF295883}"/>
              </a:ext>
            </a:extLst>
          </p:cNvPr>
          <p:cNvSpPr/>
          <p:nvPr/>
        </p:nvSpPr>
        <p:spPr>
          <a:xfrm>
            <a:off x="7309920" y="4459530"/>
            <a:ext cx="661774" cy="415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6984718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6976A0AF-35EB-DF64-8AFD-ECB8BEB437D4}"/>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0F4A0CF9-5965-F5CF-2ABC-59AB53E8C51C}"/>
              </a:ext>
            </a:extLst>
          </p:cNvPr>
          <p:cNvSpPr>
            <a:spLocks noGrp="1"/>
          </p:cNvSpPr>
          <p:nvPr>
            <p:ph type="sldNum" sz="quarter" idx="12"/>
          </p:nvPr>
        </p:nvSpPr>
        <p:spPr/>
        <p:txBody>
          <a:bodyPr/>
          <a:lstStyle/>
          <a:p>
            <a:fld id="{277CBE28-8A36-2043-9F7C-DDC838DC5624}" type="slidenum">
              <a:rPr lang="nl-NL" smtClean="0"/>
              <a:t>8</a:t>
            </a:fld>
            <a:endParaRPr lang="nl-NL"/>
          </a:p>
        </p:txBody>
      </p:sp>
      <p:sp>
        <p:nvSpPr>
          <p:cNvPr id="5" name="Tijdelijke aanduiding voor inhoud 4">
            <a:extLst>
              <a:ext uri="{FF2B5EF4-FFF2-40B4-BE49-F238E27FC236}">
                <a16:creationId xmlns:a16="http://schemas.microsoft.com/office/drawing/2014/main" id="{5AA8865C-8E28-F7C6-74B4-01EF3ABC1B2D}"/>
              </a:ext>
            </a:extLst>
          </p:cNvPr>
          <p:cNvSpPr>
            <a:spLocks noGrp="1"/>
          </p:cNvSpPr>
          <p:nvPr>
            <p:ph idx="13"/>
          </p:nvPr>
        </p:nvSpPr>
        <p:spPr>
          <a:xfrm>
            <a:off x="648000" y="2160000"/>
            <a:ext cx="10904970" cy="3956400"/>
          </a:xfrm>
        </p:spPr>
        <p:txBody>
          <a:bodyPr/>
          <a:lstStyle/>
          <a:p>
            <a:pPr marL="342900" indent="-342900">
              <a:buFont typeface="Arial" panose="020B0604020202020204" pitchFamily="34" charset="0"/>
              <a:buChar char="•"/>
            </a:pPr>
            <a:r>
              <a:rPr lang="nl-NL" dirty="0"/>
              <a:t>Input: MET-file (</a:t>
            </a:r>
            <a:r>
              <a:rPr lang="nl-NL" dirty="0" err="1"/>
              <a:t>csv</a:t>
            </a:r>
            <a:r>
              <a:rPr lang="nl-NL" dirty="0"/>
              <a:t>) van de </a:t>
            </a:r>
            <a:r>
              <a:rPr lang="nl-NL" dirty="0" err="1"/>
              <a:t>inpeiling</a:t>
            </a:r>
            <a:r>
              <a:rPr lang="nl-NL" dirty="0"/>
              <a:t> en monstervakken </a:t>
            </a:r>
            <a:r>
              <a:rPr lang="nl-NL" dirty="0" err="1"/>
              <a:t>gdb</a:t>
            </a:r>
            <a:endParaRPr lang="nl-NL" dirty="0"/>
          </a:p>
          <a:p>
            <a:pPr marL="342900" indent="-342900">
              <a:buFont typeface="Arial" panose="020B0604020202020204" pitchFamily="34" charset="0"/>
              <a:buChar char="•"/>
            </a:pPr>
            <a:r>
              <a:rPr lang="nl-NL" dirty="0"/>
              <a:t>Vergelijkt de </a:t>
            </a:r>
            <a:r>
              <a:rPr lang="nl-NL" dirty="0" err="1"/>
              <a:t>inpeiling</a:t>
            </a:r>
            <a:r>
              <a:rPr lang="nl-NL" dirty="0"/>
              <a:t> met de onderhoudsdieptes in de legger</a:t>
            </a:r>
          </a:p>
          <a:p>
            <a:pPr marL="342900" indent="-342900">
              <a:buFont typeface="Arial" panose="020B0604020202020204" pitchFamily="34" charset="0"/>
              <a:buChar char="•"/>
            </a:pPr>
            <a:r>
              <a:rPr lang="nl-NL" dirty="0"/>
              <a:t>Per dwarsprofiel een voorgestelde baggerdiepte</a:t>
            </a:r>
          </a:p>
        </p:txBody>
      </p:sp>
      <p:sp>
        <p:nvSpPr>
          <p:cNvPr id="6" name="Titel 5">
            <a:extLst>
              <a:ext uri="{FF2B5EF4-FFF2-40B4-BE49-F238E27FC236}">
                <a16:creationId xmlns:a16="http://schemas.microsoft.com/office/drawing/2014/main" id="{5F3DBCBA-1F8E-4948-2D4F-7A81A52ECF87}"/>
              </a:ext>
            </a:extLst>
          </p:cNvPr>
          <p:cNvSpPr>
            <a:spLocks noGrp="1"/>
          </p:cNvSpPr>
          <p:nvPr>
            <p:ph type="title"/>
          </p:nvPr>
        </p:nvSpPr>
        <p:spPr/>
        <p:txBody>
          <a:bodyPr>
            <a:normAutofit/>
          </a:bodyPr>
          <a:lstStyle/>
          <a:p>
            <a:r>
              <a:rPr lang="nl-NL" dirty="0"/>
              <a:t>Script 2: Bepaling baggerdiepte</a:t>
            </a:r>
          </a:p>
        </p:txBody>
      </p:sp>
      <p:pic>
        <p:nvPicPr>
          <p:cNvPr id="9" name="Afbeelding 8">
            <a:extLst>
              <a:ext uri="{FF2B5EF4-FFF2-40B4-BE49-F238E27FC236}">
                <a16:creationId xmlns:a16="http://schemas.microsoft.com/office/drawing/2014/main" id="{16ABA158-70AB-FE65-529C-1EB00FFCE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020659"/>
            <a:ext cx="5823238" cy="42350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563557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00BA97DE-7ACF-21BA-8C11-C2FF686678FA}"/>
              </a:ext>
            </a:extLst>
          </p:cNvPr>
          <p:cNvSpPr>
            <a:spLocks noGrp="1"/>
          </p:cNvSpPr>
          <p:nvPr>
            <p:ph type="subTitle" idx="1"/>
          </p:nvPr>
        </p:nvSpPr>
        <p:spPr/>
        <p:txBody>
          <a:bodyPr/>
          <a:lstStyle/>
          <a:p>
            <a:endParaRPr lang="nl-NL"/>
          </a:p>
        </p:txBody>
      </p:sp>
      <p:sp>
        <p:nvSpPr>
          <p:cNvPr id="3" name="Tijdelijke aanduiding voor voettekst 2">
            <a:extLst>
              <a:ext uri="{FF2B5EF4-FFF2-40B4-BE49-F238E27FC236}">
                <a16:creationId xmlns:a16="http://schemas.microsoft.com/office/drawing/2014/main" id="{2B2C40AA-5A5D-3971-D34F-DB3E87B788F1}"/>
              </a:ext>
            </a:extLst>
          </p:cNvPr>
          <p:cNvSpPr>
            <a:spLocks noGrp="1"/>
          </p:cNvSpPr>
          <p:nvPr>
            <p:ph type="ftr" sz="quarter" idx="11"/>
          </p:nvPr>
        </p:nvSpPr>
        <p:spPr/>
        <p:txBody>
          <a:bodyPr/>
          <a:lstStyle/>
          <a:p>
            <a:r>
              <a:rPr lang="nl-NL"/>
              <a:t>Voettekst - Ruimte voor hoofdstuk-, fase, of sectietitel</a:t>
            </a:r>
          </a:p>
        </p:txBody>
      </p:sp>
      <p:sp>
        <p:nvSpPr>
          <p:cNvPr id="4" name="Tijdelijke aanduiding voor dianummer 3">
            <a:extLst>
              <a:ext uri="{FF2B5EF4-FFF2-40B4-BE49-F238E27FC236}">
                <a16:creationId xmlns:a16="http://schemas.microsoft.com/office/drawing/2014/main" id="{FB20DB55-13DA-AA23-6C53-23A6831378A8}"/>
              </a:ext>
            </a:extLst>
          </p:cNvPr>
          <p:cNvSpPr>
            <a:spLocks noGrp="1"/>
          </p:cNvSpPr>
          <p:nvPr>
            <p:ph type="sldNum" sz="quarter" idx="12"/>
          </p:nvPr>
        </p:nvSpPr>
        <p:spPr/>
        <p:txBody>
          <a:bodyPr/>
          <a:lstStyle/>
          <a:p>
            <a:fld id="{277CBE28-8A36-2043-9F7C-DDC838DC5624}" type="slidenum">
              <a:rPr lang="nl-NL" smtClean="0"/>
              <a:t>9</a:t>
            </a:fld>
            <a:endParaRPr lang="nl-NL"/>
          </a:p>
        </p:txBody>
      </p:sp>
      <p:sp>
        <p:nvSpPr>
          <p:cNvPr id="5" name="Tijdelijke aanduiding voor inhoud 4">
            <a:extLst>
              <a:ext uri="{FF2B5EF4-FFF2-40B4-BE49-F238E27FC236}">
                <a16:creationId xmlns:a16="http://schemas.microsoft.com/office/drawing/2014/main" id="{64F350B3-9EBE-198F-B351-915D61905C83}"/>
              </a:ext>
            </a:extLst>
          </p:cNvPr>
          <p:cNvSpPr>
            <a:spLocks noGrp="1"/>
          </p:cNvSpPr>
          <p:nvPr>
            <p:ph idx="13"/>
          </p:nvPr>
        </p:nvSpPr>
        <p:spPr/>
        <p:txBody>
          <a:bodyPr/>
          <a:lstStyle/>
          <a:p>
            <a:pPr marL="342900" indent="-342900">
              <a:buFont typeface="Arial" panose="020B0604020202020204" pitchFamily="34" charset="0"/>
              <a:buChar char="•"/>
            </a:pPr>
            <a:r>
              <a:rPr lang="nl-NL" dirty="0"/>
              <a:t>Maakt een selectie van kunstwerken op basis van de monstervakken en </a:t>
            </a:r>
            <a:r>
              <a:rPr lang="nl-NL" dirty="0" err="1"/>
              <a:t>inpeilingen</a:t>
            </a:r>
            <a:endParaRPr lang="nl-NL" dirty="0"/>
          </a:p>
          <a:p>
            <a:pPr marL="342900" indent="-342900">
              <a:buFont typeface="Arial" panose="020B0604020202020204" pitchFamily="34" charset="0"/>
              <a:buChar char="•"/>
            </a:pPr>
            <a:r>
              <a:rPr lang="nl-NL" dirty="0"/>
              <a:t>Output: een Excel en </a:t>
            </a:r>
            <a:r>
              <a:rPr lang="nl-NL" dirty="0" err="1"/>
              <a:t>gdb</a:t>
            </a:r>
            <a:r>
              <a:rPr lang="nl-NL" dirty="0"/>
              <a:t> met alle kunstwerken op volgorde van </a:t>
            </a:r>
            <a:r>
              <a:rPr lang="nl-NL" dirty="0" err="1"/>
              <a:t>monstervak</a:t>
            </a:r>
            <a:r>
              <a:rPr lang="nl-NL" dirty="0"/>
              <a:t> </a:t>
            </a:r>
          </a:p>
          <a:p>
            <a:pPr marL="342900" indent="-342900">
              <a:buFont typeface="Arial" panose="020B0604020202020204" pitchFamily="34" charset="0"/>
              <a:buChar char="•"/>
            </a:pPr>
            <a:r>
              <a:rPr lang="nl-NL" dirty="0"/>
              <a:t>De </a:t>
            </a:r>
            <a:r>
              <a:rPr lang="nl-NL" dirty="0" err="1"/>
              <a:t>gdb</a:t>
            </a:r>
            <a:r>
              <a:rPr lang="nl-NL" dirty="0"/>
              <a:t> is bruikbaar voor een map series PDF in </a:t>
            </a:r>
            <a:r>
              <a:rPr lang="nl-NL" dirty="0" err="1"/>
              <a:t>ArcGIS</a:t>
            </a:r>
            <a:r>
              <a:rPr lang="nl-NL" dirty="0"/>
              <a:t> Pro </a:t>
            </a:r>
          </a:p>
          <a:p>
            <a:pPr marL="342900" indent="-342900">
              <a:buFont typeface="Arial" panose="020B0604020202020204" pitchFamily="34" charset="0"/>
              <a:buChar char="•"/>
            </a:pPr>
            <a:r>
              <a:rPr lang="nl-NL" dirty="0"/>
              <a:t>Zo krijgen collega’s direct inzicht in wat ze tegenkomen op de route</a:t>
            </a:r>
          </a:p>
        </p:txBody>
      </p:sp>
      <p:sp>
        <p:nvSpPr>
          <p:cNvPr id="6" name="Titel 5">
            <a:extLst>
              <a:ext uri="{FF2B5EF4-FFF2-40B4-BE49-F238E27FC236}">
                <a16:creationId xmlns:a16="http://schemas.microsoft.com/office/drawing/2014/main" id="{8F9CD236-B62C-1118-F8C6-EF8DFA7ADFAE}"/>
              </a:ext>
            </a:extLst>
          </p:cNvPr>
          <p:cNvSpPr>
            <a:spLocks noGrp="1"/>
          </p:cNvSpPr>
          <p:nvPr>
            <p:ph type="title"/>
          </p:nvPr>
        </p:nvSpPr>
        <p:spPr/>
        <p:txBody>
          <a:bodyPr/>
          <a:lstStyle/>
          <a:p>
            <a:r>
              <a:rPr lang="nl-NL" dirty="0"/>
              <a:t>Script 3: kunstwerkenselectie</a:t>
            </a:r>
          </a:p>
        </p:txBody>
      </p:sp>
      <p:pic>
        <p:nvPicPr>
          <p:cNvPr id="8" name="Afbeelding 7">
            <a:extLst>
              <a:ext uri="{FF2B5EF4-FFF2-40B4-BE49-F238E27FC236}">
                <a16:creationId xmlns:a16="http://schemas.microsoft.com/office/drawing/2014/main" id="{E3EBCE03-5857-BB27-D810-1800A0E364B5}"/>
              </a:ext>
            </a:extLst>
          </p:cNvPr>
          <p:cNvPicPr>
            <a:picLocks noChangeAspect="1"/>
          </p:cNvPicPr>
          <p:nvPr/>
        </p:nvPicPr>
        <p:blipFill>
          <a:blip r:embed="rId2"/>
          <a:stretch>
            <a:fillRect/>
          </a:stretch>
        </p:blipFill>
        <p:spPr>
          <a:xfrm>
            <a:off x="6096000" y="2160000"/>
            <a:ext cx="5308922" cy="3448826"/>
          </a:xfrm>
          <a:prstGeom prst="rect">
            <a:avLst/>
          </a:prstGeom>
        </p:spPr>
      </p:pic>
    </p:spTree>
    <p:extLst>
      <p:ext uri="{BB962C8B-B14F-4D97-AF65-F5344CB8AC3E}">
        <p14:creationId xmlns:p14="http://schemas.microsoft.com/office/powerpoint/2010/main" val="133598713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10AE-459A-EE4F-C40B-B0658A0BB108}"/>
            </a:ext>
          </a:extLst>
        </p:cNvPr>
        <p:cNvGrpSpPr/>
        <p:nvPr/>
      </p:nvGrpSpPr>
      <p:grpSpPr>
        <a:xfrm>
          <a:off x="0" y="0"/>
          <a:ext cx="0" cy="0"/>
          <a:chOff x="0" y="0"/>
          <a:chExt cx="0" cy="0"/>
        </a:xfrm>
      </p:grpSpPr>
      <p:sp>
        <p:nvSpPr>
          <p:cNvPr id="2" name="Ondertitel 1">
            <a:extLst>
              <a:ext uri="{FF2B5EF4-FFF2-40B4-BE49-F238E27FC236}">
                <a16:creationId xmlns:a16="http://schemas.microsoft.com/office/drawing/2014/main" id="{18CCA064-D5BF-271B-41D1-31A75F1FE1B8}"/>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FE979DC4-71D4-9430-6547-A2E2CD6A5B95}"/>
              </a:ext>
            </a:extLst>
          </p:cNvPr>
          <p:cNvSpPr>
            <a:spLocks noGrp="1"/>
          </p:cNvSpPr>
          <p:nvPr>
            <p:ph type="sldNum" sz="quarter" idx="12"/>
          </p:nvPr>
        </p:nvSpPr>
        <p:spPr/>
        <p:txBody>
          <a:bodyPr/>
          <a:lstStyle/>
          <a:p>
            <a:fld id="{277CBE28-8A36-2043-9F7C-DDC838DC5624}" type="slidenum">
              <a:rPr lang="nl-NL" smtClean="0"/>
              <a:t>10</a:t>
            </a:fld>
            <a:endParaRPr lang="nl-NL"/>
          </a:p>
        </p:txBody>
      </p:sp>
      <p:sp>
        <p:nvSpPr>
          <p:cNvPr id="5" name="Tijdelijke aanduiding voor inhoud 4">
            <a:extLst>
              <a:ext uri="{FF2B5EF4-FFF2-40B4-BE49-F238E27FC236}">
                <a16:creationId xmlns:a16="http://schemas.microsoft.com/office/drawing/2014/main" id="{1D3247E4-7BDF-ED6F-6C97-B994DB67A34D}"/>
              </a:ext>
            </a:extLst>
          </p:cNvPr>
          <p:cNvSpPr>
            <a:spLocks noGrp="1"/>
          </p:cNvSpPr>
          <p:nvPr>
            <p:ph idx="13"/>
          </p:nvPr>
        </p:nvSpPr>
        <p:spPr/>
        <p:txBody>
          <a:bodyPr/>
          <a:lstStyle/>
          <a:p>
            <a:pPr marL="342900" indent="-342900">
              <a:buFont typeface="Arial" panose="020B0604020202020204" pitchFamily="34" charset="0"/>
              <a:buChar char="•"/>
            </a:pPr>
            <a:r>
              <a:rPr lang="nl-NL" dirty="0"/>
              <a:t>De </a:t>
            </a:r>
            <a:r>
              <a:rPr lang="nl-NL" dirty="0" err="1"/>
              <a:t>baggercollega</a:t>
            </a:r>
            <a:r>
              <a:rPr lang="nl-NL" dirty="0"/>
              <a:t> draait de </a:t>
            </a:r>
            <a:r>
              <a:rPr lang="nl-NL" dirty="0" err="1"/>
              <a:t>workspace</a:t>
            </a:r>
            <a:r>
              <a:rPr lang="nl-NL" dirty="0"/>
              <a:t> zelf via fme.hdsr.nl en heeft direct resultaat</a:t>
            </a:r>
          </a:p>
        </p:txBody>
      </p:sp>
      <p:sp>
        <p:nvSpPr>
          <p:cNvPr id="6" name="Titel 5">
            <a:extLst>
              <a:ext uri="{FF2B5EF4-FFF2-40B4-BE49-F238E27FC236}">
                <a16:creationId xmlns:a16="http://schemas.microsoft.com/office/drawing/2014/main" id="{D28A37C0-BB46-9CCB-F818-178CD4E0906D}"/>
              </a:ext>
            </a:extLst>
          </p:cNvPr>
          <p:cNvSpPr>
            <a:spLocks noGrp="1"/>
          </p:cNvSpPr>
          <p:nvPr>
            <p:ph type="title"/>
          </p:nvPr>
        </p:nvSpPr>
        <p:spPr/>
        <p:txBody>
          <a:bodyPr>
            <a:normAutofit/>
          </a:bodyPr>
          <a:lstStyle/>
          <a:p>
            <a:r>
              <a:rPr lang="nl-NL" dirty="0"/>
              <a:t>FME Flow in de praktijk</a:t>
            </a:r>
          </a:p>
        </p:txBody>
      </p:sp>
      <p:pic>
        <p:nvPicPr>
          <p:cNvPr id="7" name="Afbeelding 6">
            <a:extLst>
              <a:ext uri="{FF2B5EF4-FFF2-40B4-BE49-F238E27FC236}">
                <a16:creationId xmlns:a16="http://schemas.microsoft.com/office/drawing/2014/main" id="{EFF297A9-E032-32D2-8F41-0E44A3047C36}"/>
              </a:ext>
            </a:extLst>
          </p:cNvPr>
          <p:cNvPicPr>
            <a:picLocks noChangeAspect="1"/>
          </p:cNvPicPr>
          <p:nvPr/>
        </p:nvPicPr>
        <p:blipFill>
          <a:blip r:embed="rId2"/>
          <a:stretch>
            <a:fillRect/>
          </a:stretch>
        </p:blipFill>
        <p:spPr>
          <a:xfrm>
            <a:off x="6711980" y="2160000"/>
            <a:ext cx="4832020" cy="3839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316344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3351D-13D2-652D-330E-FE49D3450F62}"/>
            </a:ext>
          </a:extLst>
        </p:cNvPr>
        <p:cNvGrpSpPr/>
        <p:nvPr/>
      </p:nvGrpSpPr>
      <p:grpSpPr>
        <a:xfrm>
          <a:off x="0" y="0"/>
          <a:ext cx="0" cy="0"/>
          <a:chOff x="0" y="0"/>
          <a:chExt cx="0" cy="0"/>
        </a:xfrm>
      </p:grpSpPr>
      <p:sp>
        <p:nvSpPr>
          <p:cNvPr id="2" name="Ondertitel 1">
            <a:extLst>
              <a:ext uri="{FF2B5EF4-FFF2-40B4-BE49-F238E27FC236}">
                <a16:creationId xmlns:a16="http://schemas.microsoft.com/office/drawing/2014/main" id="{24EC61FC-E013-0B75-7AF2-5EFD396CCBB0}"/>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76C92F2E-CC14-D11F-42E7-7C243B1654DC}"/>
              </a:ext>
            </a:extLst>
          </p:cNvPr>
          <p:cNvSpPr>
            <a:spLocks noGrp="1"/>
          </p:cNvSpPr>
          <p:nvPr>
            <p:ph type="sldNum" sz="quarter" idx="12"/>
          </p:nvPr>
        </p:nvSpPr>
        <p:spPr/>
        <p:txBody>
          <a:bodyPr/>
          <a:lstStyle/>
          <a:p>
            <a:fld id="{277CBE28-8A36-2043-9F7C-DDC838DC5624}" type="slidenum">
              <a:rPr lang="nl-NL" smtClean="0"/>
              <a:t>11</a:t>
            </a:fld>
            <a:endParaRPr lang="nl-NL"/>
          </a:p>
        </p:txBody>
      </p:sp>
      <p:sp>
        <p:nvSpPr>
          <p:cNvPr id="5" name="Tijdelijke aanduiding voor inhoud 4">
            <a:extLst>
              <a:ext uri="{FF2B5EF4-FFF2-40B4-BE49-F238E27FC236}">
                <a16:creationId xmlns:a16="http://schemas.microsoft.com/office/drawing/2014/main" id="{43C674F6-196A-7861-4A59-2020A48466A1}"/>
              </a:ext>
            </a:extLst>
          </p:cNvPr>
          <p:cNvSpPr>
            <a:spLocks noGrp="1"/>
          </p:cNvSpPr>
          <p:nvPr>
            <p:ph idx="13"/>
          </p:nvPr>
        </p:nvSpPr>
        <p:spPr/>
        <p:txBody>
          <a:bodyPr/>
          <a:lstStyle/>
          <a:p>
            <a:pPr marL="342900" indent="-342900">
              <a:buFont typeface="Arial" panose="020B0604020202020204" pitchFamily="34" charset="0"/>
              <a:buChar char="•"/>
            </a:pPr>
            <a:r>
              <a:rPr lang="nl-NL" dirty="0" err="1"/>
              <a:t>Self-service</a:t>
            </a:r>
            <a:r>
              <a:rPr lang="nl-NL" dirty="0"/>
              <a:t> in FME Flow haalt de GIS-specialist uit het kritieke pad</a:t>
            </a:r>
          </a:p>
          <a:p>
            <a:pPr marL="342900" indent="-342900">
              <a:buFont typeface="Arial" panose="020B0604020202020204" pitchFamily="34" charset="0"/>
              <a:buChar char="•"/>
            </a:pPr>
            <a:r>
              <a:rPr lang="nl-NL" dirty="0"/>
              <a:t>De vakspecialist krijgt zelf, direct, het resultaat dat hij nodig heeft</a:t>
            </a:r>
          </a:p>
          <a:p>
            <a:pPr marL="342900" indent="-342900">
              <a:buFont typeface="Arial" panose="020B0604020202020204" pitchFamily="34" charset="0"/>
              <a:buChar char="•"/>
            </a:pPr>
            <a:r>
              <a:rPr lang="nl-NL" dirty="0"/>
              <a:t>Herhaalbaar en schaalbaar</a:t>
            </a:r>
          </a:p>
          <a:p>
            <a:pPr marL="342900" indent="-342900">
              <a:buFont typeface="Arial" panose="020B0604020202020204" pitchFamily="34" charset="0"/>
              <a:buChar char="•"/>
            </a:pPr>
            <a:r>
              <a:rPr lang="nl-NL" dirty="0"/>
              <a:t>Documentatie wat het script doet en waar de input aan moet voldoen</a:t>
            </a:r>
          </a:p>
          <a:p>
            <a:pPr marL="342900" indent="-342900">
              <a:buFont typeface="Arial" panose="020B0604020202020204" pitchFamily="34" charset="0"/>
              <a:buChar char="•"/>
            </a:pPr>
            <a:r>
              <a:rPr lang="nl-NL" dirty="0"/>
              <a:t>Validatie van de input van het script en duidelijke foutafhandeling</a:t>
            </a:r>
          </a:p>
          <a:p>
            <a:pPr marL="342900" indent="-342900">
              <a:buFont typeface="Arial" panose="020B0604020202020204" pitchFamily="34" charset="0"/>
              <a:buChar char="•"/>
            </a:pPr>
            <a:r>
              <a:rPr lang="nl-NL" dirty="0"/>
              <a:t>Stap in de schoenen van je eindgebruiker</a:t>
            </a:r>
          </a:p>
          <a:p>
            <a:endParaRPr lang="nl-NL" dirty="0"/>
          </a:p>
        </p:txBody>
      </p:sp>
      <p:sp>
        <p:nvSpPr>
          <p:cNvPr id="6" name="Titel 5">
            <a:extLst>
              <a:ext uri="{FF2B5EF4-FFF2-40B4-BE49-F238E27FC236}">
                <a16:creationId xmlns:a16="http://schemas.microsoft.com/office/drawing/2014/main" id="{53B1C3D3-791F-B848-35FA-6313F99F7AD1}"/>
              </a:ext>
            </a:extLst>
          </p:cNvPr>
          <p:cNvSpPr>
            <a:spLocks noGrp="1"/>
          </p:cNvSpPr>
          <p:nvPr>
            <p:ph type="title"/>
          </p:nvPr>
        </p:nvSpPr>
        <p:spPr/>
        <p:txBody>
          <a:bodyPr>
            <a:normAutofit/>
          </a:bodyPr>
          <a:lstStyle/>
          <a:p>
            <a:r>
              <a:rPr lang="nl-NL" dirty="0"/>
              <a:t>Take-</a:t>
            </a:r>
            <a:r>
              <a:rPr lang="nl-NL" dirty="0" err="1"/>
              <a:t>aways</a:t>
            </a:r>
            <a:endParaRPr lang="nl-NL" dirty="0"/>
          </a:p>
        </p:txBody>
      </p:sp>
      <p:pic>
        <p:nvPicPr>
          <p:cNvPr id="7" name="Afbeelding 6">
            <a:extLst>
              <a:ext uri="{FF2B5EF4-FFF2-40B4-BE49-F238E27FC236}">
                <a16:creationId xmlns:a16="http://schemas.microsoft.com/office/drawing/2014/main" id="{2B15DBAF-4410-12DE-5A9E-C3CE4CFEB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3145" y="1607843"/>
            <a:ext cx="5089825" cy="4073312"/>
          </a:xfrm>
          <a:prstGeom prst="rect">
            <a:avLst/>
          </a:prstGeom>
        </p:spPr>
      </p:pic>
    </p:spTree>
    <p:extLst>
      <p:ext uri="{BB962C8B-B14F-4D97-AF65-F5344CB8AC3E}">
        <p14:creationId xmlns:p14="http://schemas.microsoft.com/office/powerpoint/2010/main" val="46951245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BDC27-89A9-36C8-D049-882E14B2698A}"/>
            </a:ext>
          </a:extLst>
        </p:cNvPr>
        <p:cNvGrpSpPr/>
        <p:nvPr/>
      </p:nvGrpSpPr>
      <p:grpSpPr>
        <a:xfrm>
          <a:off x="0" y="0"/>
          <a:ext cx="0" cy="0"/>
          <a:chOff x="0" y="0"/>
          <a:chExt cx="0" cy="0"/>
        </a:xfrm>
      </p:grpSpPr>
      <p:sp>
        <p:nvSpPr>
          <p:cNvPr id="2" name="Ondertitel 1">
            <a:extLst>
              <a:ext uri="{FF2B5EF4-FFF2-40B4-BE49-F238E27FC236}">
                <a16:creationId xmlns:a16="http://schemas.microsoft.com/office/drawing/2014/main" id="{42EB0FFD-6C13-271F-0ADF-8E1E828AB88C}"/>
              </a:ext>
            </a:extLst>
          </p:cNvPr>
          <p:cNvSpPr>
            <a:spLocks noGrp="1"/>
          </p:cNvSpPr>
          <p:nvPr>
            <p:ph type="subTitle" idx="1"/>
          </p:nvPr>
        </p:nvSpPr>
        <p:spPr/>
        <p:txBody>
          <a:bodyPr/>
          <a:lstStyle/>
          <a:p>
            <a:endParaRPr lang="nl-NL"/>
          </a:p>
        </p:txBody>
      </p:sp>
      <p:sp>
        <p:nvSpPr>
          <p:cNvPr id="4" name="Tijdelijke aanduiding voor dianummer 3">
            <a:extLst>
              <a:ext uri="{FF2B5EF4-FFF2-40B4-BE49-F238E27FC236}">
                <a16:creationId xmlns:a16="http://schemas.microsoft.com/office/drawing/2014/main" id="{B8B37C6F-5147-5F9B-7CA1-2DBDE31D5FE5}"/>
              </a:ext>
            </a:extLst>
          </p:cNvPr>
          <p:cNvSpPr>
            <a:spLocks noGrp="1"/>
          </p:cNvSpPr>
          <p:nvPr>
            <p:ph type="sldNum" sz="quarter" idx="12"/>
          </p:nvPr>
        </p:nvSpPr>
        <p:spPr/>
        <p:txBody>
          <a:bodyPr/>
          <a:lstStyle/>
          <a:p>
            <a:fld id="{277CBE28-8A36-2043-9F7C-DDC838DC5624}" type="slidenum">
              <a:rPr lang="nl-NL" smtClean="0"/>
              <a:t>12</a:t>
            </a:fld>
            <a:endParaRPr lang="nl-NL"/>
          </a:p>
        </p:txBody>
      </p:sp>
      <p:sp>
        <p:nvSpPr>
          <p:cNvPr id="5" name="Tijdelijke aanduiding voor inhoud 4">
            <a:extLst>
              <a:ext uri="{FF2B5EF4-FFF2-40B4-BE49-F238E27FC236}">
                <a16:creationId xmlns:a16="http://schemas.microsoft.com/office/drawing/2014/main" id="{76196854-6304-C48B-A0EB-ADCB83D2E31D}"/>
              </a:ext>
            </a:extLst>
          </p:cNvPr>
          <p:cNvSpPr>
            <a:spLocks noGrp="1"/>
          </p:cNvSpPr>
          <p:nvPr>
            <p:ph idx="13"/>
          </p:nvPr>
        </p:nvSpPr>
        <p:spPr>
          <a:xfrm>
            <a:off x="648000" y="2160000"/>
            <a:ext cx="10646918" cy="3090157"/>
          </a:xfrm>
        </p:spPr>
        <p:txBody>
          <a:bodyPr/>
          <a:lstStyle/>
          <a:p>
            <a:r>
              <a:rPr lang="nl-NL" dirty="0"/>
              <a:t>Rik van Berkum</a:t>
            </a:r>
          </a:p>
          <a:p>
            <a:r>
              <a:rPr lang="nl-NL" dirty="0">
                <a:hlinkClick r:id="rId3"/>
              </a:rPr>
              <a:t>rik.van.berkum@hdsr.nl</a:t>
            </a:r>
            <a:r>
              <a:rPr lang="nl-NL" dirty="0"/>
              <a:t> </a:t>
            </a:r>
            <a:r>
              <a:rPr lang="nl-NL" dirty="0">
                <a:hlinkClick r:id="rId4"/>
              </a:rPr>
              <a:t>www.linkedin.com/in/rikvanberkum</a:t>
            </a:r>
            <a:r>
              <a:rPr lang="nl-NL" dirty="0"/>
              <a:t> </a:t>
            </a:r>
          </a:p>
        </p:txBody>
      </p:sp>
      <p:sp>
        <p:nvSpPr>
          <p:cNvPr id="6" name="Titel 5">
            <a:extLst>
              <a:ext uri="{FF2B5EF4-FFF2-40B4-BE49-F238E27FC236}">
                <a16:creationId xmlns:a16="http://schemas.microsoft.com/office/drawing/2014/main" id="{A49E6461-A4AC-B7A9-A064-ED0E1290F056}"/>
              </a:ext>
            </a:extLst>
          </p:cNvPr>
          <p:cNvSpPr>
            <a:spLocks noGrp="1"/>
          </p:cNvSpPr>
          <p:nvPr>
            <p:ph type="title"/>
          </p:nvPr>
        </p:nvSpPr>
        <p:spPr/>
        <p:txBody>
          <a:bodyPr>
            <a:normAutofit/>
          </a:bodyPr>
          <a:lstStyle/>
          <a:p>
            <a:r>
              <a:rPr lang="nl-NL" dirty="0"/>
              <a:t>Vragen?</a:t>
            </a:r>
          </a:p>
        </p:txBody>
      </p:sp>
    </p:spTree>
    <p:extLst>
      <p:ext uri="{BB962C8B-B14F-4D97-AF65-F5344CB8AC3E}">
        <p14:creationId xmlns:p14="http://schemas.microsoft.com/office/powerpoint/2010/main" val="129187778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EDX_FILENAMEPATH" val="C:\Temp\Agenda_De_Verandering_Team_GeoInformatie_26_Februari_26.PPTX"/>
</p:tagLst>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Kantoor">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HDSR_v2">
  <a:themeElements>
    <a:clrScheme name="HDSR_defv1">
      <a:dk1>
        <a:sysClr val="windowText" lastClr="000000"/>
      </a:dk1>
      <a:lt1>
        <a:srgbClr val="FFFFFF"/>
      </a:lt1>
      <a:dk2>
        <a:srgbClr val="0064BE"/>
      </a:dk2>
      <a:lt2>
        <a:srgbClr val="FFFFFF"/>
      </a:lt2>
      <a:accent1>
        <a:srgbClr val="0064BE"/>
      </a:accent1>
      <a:accent2>
        <a:srgbClr val="F42737"/>
      </a:accent2>
      <a:accent3>
        <a:srgbClr val="1E3977"/>
      </a:accent3>
      <a:accent4>
        <a:srgbClr val="EE9C16"/>
      </a:accent4>
      <a:accent5>
        <a:srgbClr val="BBE814"/>
      </a:accent5>
      <a:accent6>
        <a:srgbClr val="70AD47"/>
      </a:accent6>
      <a:hlink>
        <a:srgbClr val="F42737"/>
      </a:hlink>
      <a:folHlink>
        <a:srgbClr val="F42737"/>
      </a:folHlink>
    </a:clrScheme>
    <a:fontScheme name="HDSR -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DSR PowerPoint-template_defv6_Arial.potx" id="{556A7F47-CB5A-43E9-AD8F-A86C51645404}" vid="{CE7054EE-E0A7-4127-A088-A0CB681542C6}"/>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SharedContentType xmlns="Microsoft.SharePoint.Taxonomy.ContentTypeSync" SourceId="43864f31-1faa-4c4d-825d-0eb3e5bf652e" ContentTypeId="0x010100189A6FDD7606864A9C9E7938E29A807C"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82C99AC4D7C73048B86767617F04EE9B" ma:contentTypeVersion="20" ma:contentTypeDescription="Een nieuw document maken." ma:contentTypeScope="" ma:versionID="6f566ca66efa2ebd16d28f07e3badcc8">
  <xsd:schema xmlns:xsd="http://www.w3.org/2001/XMLSchema" xmlns:xs="http://www.w3.org/2001/XMLSchema" xmlns:p="http://schemas.microsoft.com/office/2006/metadata/properties" xmlns:ns2="b68ddf78-8f35-4354-823e-d0925359c64f" xmlns:ns3="2ad95573-7601-4e6d-8460-39b53ed7d4db" targetNamespace="http://schemas.microsoft.com/office/2006/metadata/properties" ma:root="true" ma:fieldsID="db5942abac2f4ea30b9780479eb6ef79" ns2:_="" ns3:_="">
    <xsd:import namespace="b68ddf78-8f35-4354-823e-d0925359c64f"/>
    <xsd:import namespace="2ad95573-7601-4e6d-8460-39b53ed7d4d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Documentversi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8ddf78-8f35-4354-823e-d0925359c6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dbb80e9-6469-4c00-b1be-839afe9aeb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ocumentversie" ma:index="26" nillable="true" ma:displayName="Documentversie" ma:format="Dropdown" ma:internalName="Documentversi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d95573-7601-4e6d-8460-39b53ed7d4db"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f715b31c-3ff9-431d-84df-0a168f61a881}" ma:internalName="TaxCatchAll" ma:showField="CatchAllData" ma:web="2ad95573-7601-4e6d-8460-39b53ed7d4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2ad95573-7601-4e6d-8460-39b53ed7d4db" xsi:nil="true"/>
    <Documentversie xmlns="b68ddf78-8f35-4354-823e-d0925359c64f" xsi:nil="true"/>
    <lcf76f155ced4ddcb4097134ff3c332f xmlns="b68ddf78-8f35-4354-823e-d0925359c64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11FFEC0-D033-47EA-9372-77B3C0B70894}">
  <ds:schemaRefs>
    <ds:schemaRef ds:uri="http://schemas.microsoft.com/sharepoint/events"/>
  </ds:schemaRefs>
</ds:datastoreItem>
</file>

<file path=customXml/itemProps2.xml><?xml version="1.0" encoding="utf-8"?>
<ds:datastoreItem xmlns:ds="http://schemas.openxmlformats.org/officeDocument/2006/customXml" ds:itemID="{C333CDBD-A9BC-44CD-B72F-1B20020671C6}">
  <ds:schemaRefs>
    <ds:schemaRef ds:uri="Microsoft.SharePoint.Taxonomy.ContentTypeSync"/>
  </ds:schemaRefs>
</ds:datastoreItem>
</file>

<file path=customXml/itemProps3.xml><?xml version="1.0" encoding="utf-8"?>
<ds:datastoreItem xmlns:ds="http://schemas.openxmlformats.org/officeDocument/2006/customXml" ds:itemID="{FE9022E8-67E5-4518-9FF6-8FF4C643A7A8}"/>
</file>

<file path=customXml/itemProps4.xml><?xml version="1.0" encoding="utf-8"?>
<ds:datastoreItem xmlns:ds="http://schemas.openxmlformats.org/officeDocument/2006/customXml" ds:itemID="{5BC73A67-E6A0-4495-95A3-450F7643F560}">
  <ds:schemaRefs>
    <ds:schemaRef ds:uri="http://schemas.microsoft.com/sharepoint/v3/contenttype/forms"/>
  </ds:schemaRefs>
</ds:datastoreItem>
</file>

<file path=customXml/itemProps5.xml><?xml version="1.0" encoding="utf-8"?>
<ds:datastoreItem xmlns:ds="http://schemas.openxmlformats.org/officeDocument/2006/customXml" ds:itemID="{6CD7C8A2-0672-4D91-A749-CF39435AF281}">
  <ds:schemaRefs>
    <ds:schemaRef ds:uri="7c21f571-b168-46eb-8888-ba3133274b02"/>
    <ds:schemaRef ds:uri="http://schemas.microsoft.com/office/2006/documentManagement/types"/>
    <ds:schemaRef ds:uri="http://purl.org/dc/dcmitype/"/>
    <ds:schemaRef ds:uri="http://purl.org/dc/elements/1.1/"/>
    <ds:schemaRef ds:uri="http://schemas.microsoft.com/office/infopath/2007/PartnerControls"/>
    <ds:schemaRef ds:uri="http://www.w3.org/XML/1998/namespace"/>
    <ds:schemaRef ds:uri="http://purl.org/dc/terms/"/>
    <ds:schemaRef ds:uri="http://schemas.openxmlformats.org/package/2006/metadata/core-properties"/>
    <ds:schemaRef ds:uri="dcb033e5-b414-460e-bcba-e661583310f7"/>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407</TotalTime>
  <Words>895</Words>
  <Application>Microsoft Office PowerPoint</Application>
  <PresentationFormat>Breedbeeld</PresentationFormat>
  <Paragraphs>90</Paragraphs>
  <Slides>12</Slides>
  <Notes>7</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12</vt:i4>
      </vt:variant>
    </vt:vector>
  </HeadingPairs>
  <TitlesOfParts>
    <vt:vector size="17" baseType="lpstr">
      <vt:lpstr>Aptos</vt:lpstr>
      <vt:lpstr>Aptos Display</vt:lpstr>
      <vt:lpstr>Arial</vt:lpstr>
      <vt:lpstr>Kantoorthema</vt:lpstr>
      <vt:lpstr>HDSR_v2</vt:lpstr>
      <vt:lpstr>FME Flow ter ondersteuning van het baggerproces  </vt:lpstr>
      <vt:lpstr>Inhoud</vt:lpstr>
      <vt:lpstr>Introductie</vt:lpstr>
      <vt:lpstr>Wat is baggeren?</vt:lpstr>
      <vt:lpstr>Waarom is het belangrijk?</vt:lpstr>
      <vt:lpstr>Het knelpunt</vt:lpstr>
      <vt:lpstr>Script 1: Geodatabase aanmaken</vt:lpstr>
      <vt:lpstr>Script 2: Bepaling baggerdiepte</vt:lpstr>
      <vt:lpstr>Script 3: kunstwerkenselectie</vt:lpstr>
      <vt:lpstr>FME Flow in de praktijk</vt:lpstr>
      <vt:lpstr>Take-aways</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Mohamed Ellithy</dc:creator>
  <cp:lastModifiedBy>Rik van Berkum</cp:lastModifiedBy>
  <cp:revision>1</cp:revision>
  <dcterms:created xsi:type="dcterms:W3CDTF">2025-07-14T11:48:21Z</dcterms:created>
  <dcterms:modified xsi:type="dcterms:W3CDTF">2026-09-01T15:39:25Z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0x01010082C99AC4D7C73048B86767617F04EE9B</vt:lpwstr>
  </property>
  <property fmtid="{D5CDD505-2E9C-101B-9397-08002B2CF9AE}" pid="3" name="MediaServiceImageTags">
    <vt:lpwstr/>
  </property>
  <property fmtid="{D5CDD505-2E9C-101B-9397-08002B2CF9AE}" pid="4" name="lcf76f155ced4ddcb4097134ff3c332f">
    <vt:lpwstr/>
  </property>
  <property fmtid="{D5CDD505-2E9C-101B-9397-08002B2CF9AE}" pid="5" name="Status_x0020_Nieuw">
    <vt:lpwstr>11;#Concept|050f7338-e4b1-4c54-8671-3c8131247916</vt:lpwstr>
  </property>
  <property fmtid="{D5CDD505-2E9C-101B-9397-08002B2CF9AE}" pid="6" name="Status Nieuw">
    <vt:lpwstr>11;#Concept|050f7338-e4b1-4c54-8671-3c8131247916</vt:lpwstr>
  </property>
  <property fmtid="{D5CDD505-2E9C-101B-9397-08002B2CF9AE}" pid="7" name="_dlc_DocIdItemGuid">
    <vt:lpwstr>08241019-3940-4178-82e5-c6afe7e9c506</vt:lpwstr>
  </property>
  <property fmtid="{D5CDD505-2E9C-101B-9397-08002B2CF9AE}" pid="8" name="MSIP_Label_d8bced4d-172a-4b37-b285-e014992ed052_Enabled">
    <vt:lpwstr>true</vt:lpwstr>
  </property>
  <property fmtid="{D5CDD505-2E9C-101B-9397-08002B2CF9AE}" pid="9" name="MSIP_Label_d8bced4d-172a-4b37-b285-e014992ed052_SetDate">
    <vt:lpwstr>2026-09-01T15:39:16Z</vt:lpwstr>
  </property>
  <property fmtid="{D5CDD505-2E9C-101B-9397-08002B2CF9AE}" pid="10" name="MSIP_Label_d8bced4d-172a-4b37-b285-e014992ed052_Method">
    <vt:lpwstr>Privileged</vt:lpwstr>
  </property>
  <property fmtid="{D5CDD505-2E9C-101B-9397-08002B2CF9AE}" pid="11" name="MSIP_Label_d8bced4d-172a-4b37-b285-e014992ed052_Name">
    <vt:lpwstr>Openbaar</vt:lpwstr>
  </property>
  <property fmtid="{D5CDD505-2E9C-101B-9397-08002B2CF9AE}" pid="12" name="MSIP_Label_d8bced4d-172a-4b37-b285-e014992ed052_SiteId">
    <vt:lpwstr>c845c4f0-f431-4847-8831-1788e2b12941</vt:lpwstr>
  </property>
  <property fmtid="{D5CDD505-2E9C-101B-9397-08002B2CF9AE}" pid="13" name="MSIP_Label_d8bced4d-172a-4b37-b285-e014992ed052_ActionId">
    <vt:lpwstr>c4fc71f3-211c-40c1-a6e2-8df84be5c194</vt:lpwstr>
  </property>
  <property fmtid="{D5CDD505-2E9C-101B-9397-08002B2CF9AE}" pid="14" name="MSIP_Label_d8bced4d-172a-4b37-b285-e014992ed052_ContentBits">
    <vt:lpwstr>2</vt:lpwstr>
  </property>
  <property fmtid="{D5CDD505-2E9C-101B-9397-08002B2CF9AE}" pid="15" name="MSIP_Label_d8bced4d-172a-4b37-b285-e014992ed052_Tag">
    <vt:lpwstr>10, 0, 1, 1</vt:lpwstr>
  </property>
  <property fmtid="{D5CDD505-2E9C-101B-9397-08002B2CF9AE}" pid="16" name="ClassificationContentMarkingFooterLocations">
    <vt:lpwstr>Kantoorthema:8\HDSR_v2:10</vt:lpwstr>
  </property>
  <property fmtid="{D5CDD505-2E9C-101B-9397-08002B2CF9AE}" pid="17" name="ClassificationContentMarkingFooterText">
    <vt:lpwstr>Hoogheemraadschap De Stichtse Rijnlanden - Openbaar</vt:lpwstr>
  </property>
</Properties>
</file>