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80" r:id="rId5"/>
    <p:sldId id="304" r:id="rId6"/>
    <p:sldId id="305" r:id="rId7"/>
    <p:sldId id="306" r:id="rId8"/>
    <p:sldId id="307" r:id="rId9"/>
    <p:sldId id="312" r:id="rId10"/>
    <p:sldId id="313" r:id="rId11"/>
    <p:sldId id="314" r:id="rId12"/>
    <p:sldId id="315" r:id="rId13"/>
    <p:sldId id="308" r:id="rId14"/>
    <p:sldId id="316" r:id="rId15"/>
    <p:sldId id="310" r:id="rId16"/>
    <p:sldId id="294" r:id="rId17"/>
  </p:sldIdLst>
  <p:sldSz cx="12193588" cy="6858000"/>
  <p:notesSz cx="6794500" cy="9906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36A0CA4-F3BC-C0DC-83C1-3C961817BB0E}" name="Paulien Schutten | Contique" initials="" userId="S::Paulien@contique.nl::4e29cc13-d3c7-4762-be85-096077a8a5a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002B"/>
    <a:srgbClr val="FFC600"/>
    <a:srgbClr val="F8A8AD"/>
    <a:srgbClr val="070247"/>
    <a:srgbClr val="F8F6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Stijl, licht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573" autoAdjust="0"/>
  </p:normalViewPr>
  <p:slideViewPr>
    <p:cSldViewPr snapToGrid="0">
      <p:cViewPr varScale="1">
        <p:scale>
          <a:sx n="112" d="100"/>
          <a:sy n="112" d="100"/>
        </p:scale>
        <p:origin x="2136" y="10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e Mensink" userId="886acdb6-66ad-4046-b765-45014109873d" providerId="ADAL" clId="{6F6ECBDD-5F8D-4A7C-8710-A81716B13934}"/>
    <pc:docChg chg="delSld">
      <pc:chgData name="Emile Mensink" userId="886acdb6-66ad-4046-b765-45014109873d" providerId="ADAL" clId="{6F6ECBDD-5F8D-4A7C-8710-A81716B13934}" dt="2026-09-21T08:42:00.287" v="0" actId="2696"/>
      <pc:docMkLst>
        <pc:docMk/>
      </pc:docMkLst>
      <pc:sldChg chg="del">
        <pc:chgData name="Emile Mensink" userId="886acdb6-66ad-4046-b765-45014109873d" providerId="ADAL" clId="{6F6ECBDD-5F8D-4A7C-8710-A81716B13934}" dt="2026-09-21T08:42:00.287" v="0" actId="2696"/>
        <pc:sldMkLst>
          <pc:docMk/>
          <pc:sldMk cId="1910108692" sldId="3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0B89F3C1-4A6E-BB37-3E3F-3B7EF05763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ACB3F6B-1083-2B56-C80B-ED51F5887F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B0C0D-6769-364E-BE56-C80512832AD6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17AA379-E9B5-B184-A91F-5273583173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FB4F1C1-00EC-5E28-DECC-97694F5696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FD682-06ED-D34A-8186-CF5A1907B7E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6709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B74C0-95A4-1E43-81A5-4970D03EDBBE}" type="datetimeFigureOut">
              <a:rPr lang="nl-NL" smtClean="0"/>
              <a:t>21-9-2026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0E421-275F-5241-BBBC-521CEEF75D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809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8438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18CE2-01F2-A473-AF77-EB8CFC2AC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FE91246-3FF3-3B61-70F3-32F0DEDEF3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0C01822-6A53-217D-DA74-49EEF5CB5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Emile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 jaar bij de gemeente Nunspeet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ICT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Database beheer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Gegevensbeheer (Basisregistraties en WOZ object afbakening)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Datalab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Overgang: en wat moet je je voorstellen bij een </a:t>
            </a:r>
            <a:r>
              <a:rPr lang="nl-NL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Datalad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Nunspeet. Dat zal ik proberen te schetsen met de volgende Data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Gemeente Nunspeet: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29,000 inwoners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316 Medewerkers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252 FTE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 leden Team Informatie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 Cluster gegevens (beheer Basisregistraties)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 dit cluster 2 jaar geleden Datalab opgestart, door steeds meer data vragen.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leden Datalab (3 administratief + 1 GEO)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presentatie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is er over om te vertellen over hoe wij gebruik van de FME</a:t>
            </a:r>
            <a:endParaRPr lang="nl-N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082CE8-E34F-284E-ACCD-D6DFE4BED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941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5F8B9-773A-BDD7-2B99-12C4B4C33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709CC92-03D1-8FE5-D546-72FC1F54F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77B9DED-E39F-3477-2BC7-D89D4D89E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Casus: opties: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Melding te veel inschrijvingen op adres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Melden handhaving “vertrokken” persoon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Check BRP (Basisregistratie personen)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Iets bekend over gezin waar we wat van af kunnen leiden?</a:t>
            </a:r>
          </a:p>
          <a:p>
            <a:pPr marL="1543050" lvl="3" indent="-171450">
              <a:buFont typeface="Arial" panose="020B0604020202020204" pitchFamily="34" charset="0"/>
              <a:buChar char="•"/>
            </a:pPr>
            <a:r>
              <a:rPr lang="nl-NL" dirty="0"/>
              <a:t>Getrouwd, gescheiden, kinderen, ……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Zijn er ouders die we kunnen vragen?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Heeft deze persoon nog eigendommen binnen de gemeente waar hij kan verblijven?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Waar liggen die dan?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Is deze persoon eigenaar van een onderneming?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l-NL" dirty="0"/>
              <a:t>Lopen er vergunning aanvragen?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nl-NL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nl-NL" dirty="0"/>
              <a:t>Als deze vragen zijn goed te beantwoorden maar zijn op dit moment wel allemaal losse vragen in verschillende systemen met allemaal hun eigen autorisatie.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nl-NL" dirty="0"/>
              <a:t>De vraag kwam bij ons of dit niet makkelijker kon. Wij waren er van overtuigd dat we dit met FME makkelijker konden maken voor onze collega’s.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02FDCD5-61B0-E75D-65E2-6FC68F54F9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7091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23BBB-7DDC-CB13-BCF4-C45F9EAAD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5BB72BF-48F8-FD7E-9E2B-3675A919AE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8C47ADD-5683-A4E8-FB7E-67F7F308D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 zijn daarmee aan de slag gegaan in FME Form. </a:t>
            </a:r>
          </a:p>
          <a:p>
            <a:pPr lvl="1"/>
            <a:r>
              <a:rPr lang="nl-NL" dirty="0"/>
              <a:t>Uiteraard na de afstemming met alle privacy medewerkers van de gemeente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FG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 err="1"/>
              <a:t>Ciso</a:t>
            </a:r>
            <a:endParaRPr lang="nl-NL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BRP specialist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…… gevoelsmatig met de helft van de 316 medewerkers.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dirty="0"/>
              <a:t>Hierbij hebben we verschillende bronnen </a:t>
            </a:r>
            <a:r>
              <a:rPr lang="nl-NL" dirty="0" err="1"/>
              <a:t>gecombineer</a:t>
            </a:r>
            <a:r>
              <a:rPr lang="nl-NL" dirty="0"/>
              <a:t> waarover later meer.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dirty="0"/>
              <a:t>Daarna hebben we er voor </a:t>
            </a:r>
            <a:r>
              <a:rPr lang="nl-NL" dirty="0" err="1"/>
              <a:t>gezorg</a:t>
            </a:r>
            <a:r>
              <a:rPr lang="nl-NL" dirty="0"/>
              <a:t> dat we niet zelf elke keer de rapportage moeten draaien door dit te autoriseren in FME FLOW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l-NL" dirty="0"/>
              <a:t>Met als eind resultaat dat onze collega’s een word document krijgen met alle bekende gegevens.</a:t>
            </a:r>
            <a:br>
              <a:rPr lang="nl-NL" dirty="0"/>
            </a:br>
            <a:r>
              <a:rPr lang="nl-NL" dirty="0"/>
              <a:t>Zodat er “extra” informatie kan worden toegevoegd aan het Dossier.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781DB8-6805-FDAE-A08E-37FFE5615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1000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2D605-43AF-9347-E331-7B9F1FC74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694F69-DC27-FF5D-6839-6D637D0B1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7B33EF7-D7C9-3A6B-8CA0-056062B80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 maken gebruik van verschillende readers om de verschillende bronnen binnen te halen in EME Form</a:t>
            </a:r>
            <a:br>
              <a:rPr lang="nl-NL" dirty="0"/>
            </a:br>
            <a:br>
              <a:rPr lang="nl-NL" dirty="0"/>
            </a:br>
            <a:r>
              <a:rPr lang="nl-NL" dirty="0"/>
              <a:t>Tabellen: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 err="1"/>
              <a:t>persoonsinfomatie</a:t>
            </a:r>
            <a:r>
              <a:rPr lang="nl-NL" dirty="0"/>
              <a:t> (met ouder en kind informatie (CSV)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Huwelijks informatie (CSV)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Verschillende kadastrale tabellen uit ons GEO magazijn (Database)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4E13086-5E60-B216-F627-EAD5E9D07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25820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A9703-74AE-6EBD-227D-EE839E74C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56C13B6-5EFF-268B-E552-BF2C8A0C4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366DC49-94AD-1178-3FC6-D23E09C82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80762E-925B-08EE-5468-64AACF165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4242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1E1DE-44F9-01EE-48B5-44A5C2360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213941F-6C67-F0A9-B37D-38AAB6A40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1C97E1E-6092-C7D9-640E-F129F4EDC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542662B-C1AB-1A33-423D-88A91394D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0150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07FF7-D3D3-2BDC-68D9-FE24D2355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DBE0C2F-CEF4-371D-DEB1-72B68B6751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04B8B5F-0495-4386-4DB1-C450268473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6659D4-1D09-A31F-DF19-C65E516EB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0707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AD05B-BDF6-51AE-8F14-202D736F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A65A40D-9C47-D601-567A-8EC0602D4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7E93B4A-898A-5C83-A9AD-2C4C2B953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Zoek gegevens</a:t>
            </a:r>
          </a:p>
          <a:p>
            <a:endParaRPr lang="nl-NL" dirty="0"/>
          </a:p>
          <a:p>
            <a:r>
              <a:rPr lang="nl-NL" dirty="0"/>
              <a:t>Meldingen en Alerts.</a:t>
            </a:r>
          </a:p>
          <a:p>
            <a:endParaRPr lang="nl-NL" dirty="0"/>
          </a:p>
          <a:p>
            <a:r>
              <a:rPr lang="nl-NL" dirty="0"/>
              <a:t>De persoons gegevens van John Doe</a:t>
            </a:r>
          </a:p>
          <a:p>
            <a:endParaRPr lang="nl-NL" dirty="0"/>
          </a:p>
          <a:p>
            <a:r>
              <a:rPr lang="nl-NL" dirty="0"/>
              <a:t>Er is geen gegevensonderzoek gedaan (controle of er wel gegevens in een blok staan)</a:t>
            </a:r>
          </a:p>
          <a:p>
            <a:endParaRPr lang="nl-NL" dirty="0"/>
          </a:p>
          <a:p>
            <a:r>
              <a:rPr lang="nl-NL" dirty="0"/>
              <a:t>Kadaster info.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68EC74-83ED-F658-D826-C2E2DB1BF9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455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5531-3937-49B0-C846-3C9B23A4F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84C6501-535C-E499-E54C-4803EF92D4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65F6719-BD79-7448-D60D-2BB3161DD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FLOW APP:</a:t>
            </a:r>
          </a:p>
          <a:p>
            <a:endParaRPr lang="nl-NL" dirty="0"/>
          </a:p>
          <a:p>
            <a:r>
              <a:rPr lang="nl-NL" dirty="0"/>
              <a:t>Zoeken op BSN of achternaam + geboortedatum</a:t>
            </a:r>
          </a:p>
          <a:p>
            <a:endParaRPr lang="nl-NL" dirty="0"/>
          </a:p>
          <a:p>
            <a:r>
              <a:rPr lang="nl-NL" dirty="0"/>
              <a:t>Bij run draait de </a:t>
            </a:r>
            <a:r>
              <a:rPr lang="nl-NL" dirty="0" err="1"/>
              <a:t>workspace</a:t>
            </a:r>
            <a:r>
              <a:rPr lang="nl-NL" dirty="0"/>
              <a:t> en kan het word document worden gedownload en veilig worden opgeslagen.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BC7B5F-828F-45EA-1955-26D6E189D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8927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9A7E1-FF17-BC3C-49E2-220B74F71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39D14C6-345D-3AA9-D984-24A612B3C4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061DDBB-B820-84CA-044E-0B8465B60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Flow hebben we rol gedefinieerd waar we mensen aan toe kunnen voegen die deze dienst mogen afnemen. (afgestemd met alle privacy mensen)</a:t>
            </a:r>
          </a:p>
          <a:p>
            <a:endParaRPr lang="nl-NL" dirty="0"/>
          </a:p>
          <a:p>
            <a:r>
              <a:rPr lang="nl-NL" dirty="0"/>
              <a:t>Daarin stellen we de rechten in om de deze </a:t>
            </a:r>
            <a:r>
              <a:rPr lang="nl-NL" dirty="0" err="1"/>
              <a:t>workspace</a:t>
            </a:r>
            <a:r>
              <a:rPr lang="nl-NL" dirty="0"/>
              <a:t> te mogen draaien en de output te mogen downloaden.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7B8613F-C884-13DE-FA2B-946DC9BFF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87033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B7230-9318-2DD7-5803-39B008FA5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BF79730-D1EB-78FD-E885-4E849E016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0B7A73E-5EB6-38FD-69B4-C7CCA16F5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</a:t>
            </a: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Makkelijker bronnen combineren (</a:t>
            </a:r>
            <a:r>
              <a:rPr lang="nl-NL" dirty="0"/>
              <a:t>Administratie &amp; GEO )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Eenvoudige ETL (filteren, samenvoegen, kind erbij zoeken)</a:t>
            </a: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 met Python (gebruikt om de data gelijk te krijgen)</a:t>
            </a: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Weg te schrijven in Word</a:t>
            </a: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Flow:</a:t>
            </a: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 te gebruiken voor eindgebruiker met een app + automatisering</a:t>
            </a:r>
          </a:p>
          <a:p>
            <a:pPr lvl="1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Privacy:</a:t>
            </a:r>
          </a:p>
          <a:p>
            <a:pPr lvl="2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Bestand wordt niet automatisch weggeschreven naar een openbare map</a:t>
            </a:r>
          </a:p>
          <a:p>
            <a:pPr lvl="2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Autorisatie goed in te richten</a:t>
            </a:r>
          </a:p>
          <a:p>
            <a:pPr lvl="2"/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deze handhavings-casus wouden we laten zien dat FME veel opties heeft als ETL-tool en het ook eenvoudig te bedienen is voor de eindgebruiker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687618E-8591-564C-F37F-89EBF53DC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27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Als je vragen hebt stel deze.</a:t>
            </a:r>
          </a:p>
          <a:p>
            <a:r>
              <a:rPr lang="nl-NL" dirty="0"/>
              <a:t>Als je ze later hebt stel je vraag aan datalab@nunspeet.nl.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Als je op basis van de presentatie zaken hebt gezien van die kunnen makkelijker \ anders dan staan we daar ook voor open want wij leren nog steeds nieuwe dingen binnen FME.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20E421-275F-5241-BBBC-521CEEF75D5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248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C400395-2AB5-2C43-BC28-B9730C37DB6B}"/>
              </a:ext>
            </a:extLst>
          </p:cNvPr>
          <p:cNvSpPr/>
          <p:nvPr userDrawn="1"/>
        </p:nvSpPr>
        <p:spPr>
          <a:xfrm>
            <a:off x="0" y="0"/>
            <a:ext cx="12193588" cy="98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2" name="Tijdelijke aanduiding voor afbeelding 2">
            <a:extLst>
              <a:ext uri="{FF2B5EF4-FFF2-40B4-BE49-F238E27FC236}">
                <a16:creationId xmlns:a16="http://schemas.microsoft.com/office/drawing/2014/main" id="{C7E7E39A-672B-06EC-2758-3945258C1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3588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Ins="0" bIns="0" anchor="ctr"/>
          <a:lstStyle>
            <a:lvl1pPr algn="ctr">
              <a:lnSpc>
                <a:spcPts val="1800"/>
              </a:lnSpc>
              <a:spcBef>
                <a:spcPts val="0"/>
              </a:spcBef>
              <a:defRPr sz="15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F382FF05-9C05-9DE7-1DF1-67BDAC6066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4352860"/>
            <a:ext cx="8813728" cy="203147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5200"/>
              </a:lnSpc>
              <a:spcBef>
                <a:spcPts val="0"/>
              </a:spcBef>
              <a:spcAft>
                <a:spcPts val="2000"/>
              </a:spcAft>
              <a:defRPr sz="5000" b="1" i="0" baseline="0">
                <a:solidFill>
                  <a:schemeClr val="bg1"/>
                </a:solidFill>
                <a:latin typeface="Segoe UI" panose="020B0502040204020203" pitchFamily="34" charset="0"/>
              </a:defRPr>
            </a:lvl1pPr>
            <a:lvl2pPr marL="0">
              <a:lnSpc>
                <a:spcPts val="3000"/>
              </a:lnSpc>
              <a:spcBef>
                <a:spcPts val="0"/>
              </a:spcBef>
              <a:defRPr sz="3000" b="0" i="0" baseline="0">
                <a:solidFill>
                  <a:schemeClr val="bg1"/>
                </a:solidFill>
                <a:latin typeface="Segoe UI" panose="020B0502040204020203" pitchFamily="34" charset="0"/>
              </a:defRPr>
            </a:lvl2pPr>
          </a:lstStyle>
          <a:p>
            <a:pPr lvl="0"/>
            <a:r>
              <a:rPr lang="nl-NL"/>
              <a:t>Titel van de presentatie op een of twee regels </a:t>
            </a:r>
          </a:p>
          <a:p>
            <a:pPr lvl="1"/>
            <a:r>
              <a:rPr lang="nl-NL"/>
              <a:t>Subtitel van de presentatie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0CA9BB07-33CC-7E6C-84FA-F2715BE29D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85375" y="5768975"/>
            <a:ext cx="2208213" cy="1089025"/>
          </a:xfrm>
          <a:custGeom>
            <a:avLst/>
            <a:gdLst>
              <a:gd name="connsiteX0" fmla="*/ 449997 w 2208213"/>
              <a:gd name="connsiteY0" fmla="*/ 0 h 1089025"/>
              <a:gd name="connsiteX1" fmla="*/ 769525 w 2208213"/>
              <a:gd name="connsiteY1" fmla="*/ 0 h 1089025"/>
              <a:gd name="connsiteX2" fmla="*/ 1758217 w 2208213"/>
              <a:gd name="connsiteY2" fmla="*/ 0 h 1089025"/>
              <a:gd name="connsiteX3" fmla="*/ 2208213 w 2208213"/>
              <a:gd name="connsiteY3" fmla="*/ 0 h 1089025"/>
              <a:gd name="connsiteX4" fmla="*/ 2208213 w 2208213"/>
              <a:gd name="connsiteY4" fmla="*/ 449996 h 1089025"/>
              <a:gd name="connsiteX5" fmla="*/ 2208213 w 2208213"/>
              <a:gd name="connsiteY5" fmla="*/ 639029 h 1089025"/>
              <a:gd name="connsiteX6" fmla="*/ 2208213 w 2208213"/>
              <a:gd name="connsiteY6" fmla="*/ 1089025 h 1089025"/>
              <a:gd name="connsiteX7" fmla="*/ 2208212 w 2208213"/>
              <a:gd name="connsiteY7" fmla="*/ 1089025 h 1089025"/>
              <a:gd name="connsiteX8" fmla="*/ 1758217 w 2208213"/>
              <a:gd name="connsiteY8" fmla="*/ 1089025 h 1089025"/>
              <a:gd name="connsiteX9" fmla="*/ 769525 w 2208213"/>
              <a:gd name="connsiteY9" fmla="*/ 1089025 h 1089025"/>
              <a:gd name="connsiteX10" fmla="*/ 449997 w 2208213"/>
              <a:gd name="connsiteY10" fmla="*/ 1089025 h 1089025"/>
              <a:gd name="connsiteX11" fmla="*/ 0 w 2208213"/>
              <a:gd name="connsiteY11" fmla="*/ 1089025 h 1089025"/>
              <a:gd name="connsiteX12" fmla="*/ 0 w 2208213"/>
              <a:gd name="connsiteY12" fmla="*/ 534548 h 1089025"/>
              <a:gd name="connsiteX13" fmla="*/ 1 w 2208213"/>
              <a:gd name="connsiteY13" fmla="*/ 534548 h 1089025"/>
              <a:gd name="connsiteX14" fmla="*/ 1 w 2208213"/>
              <a:gd name="connsiteY14" fmla="*/ 449996 h 1089025"/>
              <a:gd name="connsiteX15" fmla="*/ 449997 w 2208213"/>
              <a:gd name="connsiteY15" fmla="*/ 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08213" h="1089025">
                <a:moveTo>
                  <a:pt x="449997" y="0"/>
                </a:moveTo>
                <a:lnTo>
                  <a:pt x="769525" y="0"/>
                </a:lnTo>
                <a:lnTo>
                  <a:pt x="1758217" y="0"/>
                </a:lnTo>
                <a:lnTo>
                  <a:pt x="2208213" y="0"/>
                </a:lnTo>
                <a:lnTo>
                  <a:pt x="2208213" y="449996"/>
                </a:lnTo>
                <a:lnTo>
                  <a:pt x="2208213" y="639029"/>
                </a:lnTo>
                <a:lnTo>
                  <a:pt x="2208213" y="1089025"/>
                </a:lnTo>
                <a:lnTo>
                  <a:pt x="2208212" y="1089025"/>
                </a:lnTo>
                <a:lnTo>
                  <a:pt x="1758217" y="1089025"/>
                </a:lnTo>
                <a:lnTo>
                  <a:pt x="769525" y="1089025"/>
                </a:lnTo>
                <a:lnTo>
                  <a:pt x="449997" y="1089025"/>
                </a:lnTo>
                <a:lnTo>
                  <a:pt x="0" y="1089025"/>
                </a:lnTo>
                <a:lnTo>
                  <a:pt x="0" y="534548"/>
                </a:lnTo>
                <a:lnTo>
                  <a:pt x="1" y="534548"/>
                </a:lnTo>
                <a:lnTo>
                  <a:pt x="1" y="449996"/>
                </a:lnTo>
                <a:cubicBezTo>
                  <a:pt x="1" y="201470"/>
                  <a:pt x="201471" y="0"/>
                  <a:pt x="44999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b">
            <a:noAutofit/>
          </a:bodyPr>
          <a:lstStyle>
            <a:lvl1pPr algn="r">
              <a:defRPr sz="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logo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2736600F-C779-CF7A-4267-562FC2971D9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67351" y="5871616"/>
            <a:ext cx="1785997" cy="752284"/>
          </a:xfrm>
          <a:custGeom>
            <a:avLst/>
            <a:gdLst>
              <a:gd name="connsiteX0" fmla="*/ 449997 w 2208213"/>
              <a:gd name="connsiteY0" fmla="*/ 0 h 1089025"/>
              <a:gd name="connsiteX1" fmla="*/ 769525 w 2208213"/>
              <a:gd name="connsiteY1" fmla="*/ 0 h 1089025"/>
              <a:gd name="connsiteX2" fmla="*/ 1758217 w 2208213"/>
              <a:gd name="connsiteY2" fmla="*/ 0 h 1089025"/>
              <a:gd name="connsiteX3" fmla="*/ 2208213 w 2208213"/>
              <a:gd name="connsiteY3" fmla="*/ 0 h 1089025"/>
              <a:gd name="connsiteX4" fmla="*/ 2208213 w 2208213"/>
              <a:gd name="connsiteY4" fmla="*/ 449996 h 1089025"/>
              <a:gd name="connsiteX5" fmla="*/ 2208213 w 2208213"/>
              <a:gd name="connsiteY5" fmla="*/ 639029 h 1089025"/>
              <a:gd name="connsiteX6" fmla="*/ 2208213 w 2208213"/>
              <a:gd name="connsiteY6" fmla="*/ 1089025 h 1089025"/>
              <a:gd name="connsiteX7" fmla="*/ 2208212 w 2208213"/>
              <a:gd name="connsiteY7" fmla="*/ 1089025 h 1089025"/>
              <a:gd name="connsiteX8" fmla="*/ 1758217 w 2208213"/>
              <a:gd name="connsiteY8" fmla="*/ 1089025 h 1089025"/>
              <a:gd name="connsiteX9" fmla="*/ 769525 w 2208213"/>
              <a:gd name="connsiteY9" fmla="*/ 1089025 h 1089025"/>
              <a:gd name="connsiteX10" fmla="*/ 449997 w 2208213"/>
              <a:gd name="connsiteY10" fmla="*/ 1089025 h 1089025"/>
              <a:gd name="connsiteX11" fmla="*/ 0 w 2208213"/>
              <a:gd name="connsiteY11" fmla="*/ 1089025 h 1089025"/>
              <a:gd name="connsiteX12" fmla="*/ 0 w 2208213"/>
              <a:gd name="connsiteY12" fmla="*/ 534548 h 1089025"/>
              <a:gd name="connsiteX13" fmla="*/ 1 w 2208213"/>
              <a:gd name="connsiteY13" fmla="*/ 534548 h 1089025"/>
              <a:gd name="connsiteX14" fmla="*/ 1 w 2208213"/>
              <a:gd name="connsiteY14" fmla="*/ 449996 h 1089025"/>
              <a:gd name="connsiteX15" fmla="*/ 449997 w 2208213"/>
              <a:gd name="connsiteY15" fmla="*/ 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08213" h="1089025">
                <a:moveTo>
                  <a:pt x="449997" y="0"/>
                </a:moveTo>
                <a:lnTo>
                  <a:pt x="769525" y="0"/>
                </a:lnTo>
                <a:lnTo>
                  <a:pt x="1758217" y="0"/>
                </a:lnTo>
                <a:lnTo>
                  <a:pt x="2208213" y="0"/>
                </a:lnTo>
                <a:lnTo>
                  <a:pt x="2208213" y="449996"/>
                </a:lnTo>
                <a:lnTo>
                  <a:pt x="2208213" y="639029"/>
                </a:lnTo>
                <a:lnTo>
                  <a:pt x="2208213" y="1089025"/>
                </a:lnTo>
                <a:lnTo>
                  <a:pt x="2208212" y="1089025"/>
                </a:lnTo>
                <a:lnTo>
                  <a:pt x="1758217" y="1089025"/>
                </a:lnTo>
                <a:lnTo>
                  <a:pt x="769525" y="1089025"/>
                </a:lnTo>
                <a:lnTo>
                  <a:pt x="449997" y="1089025"/>
                </a:lnTo>
                <a:lnTo>
                  <a:pt x="0" y="1089025"/>
                </a:lnTo>
                <a:lnTo>
                  <a:pt x="0" y="534548"/>
                </a:lnTo>
                <a:lnTo>
                  <a:pt x="1" y="534548"/>
                </a:lnTo>
                <a:lnTo>
                  <a:pt x="1" y="449996"/>
                </a:lnTo>
                <a:cubicBezTo>
                  <a:pt x="1" y="201470"/>
                  <a:pt x="201471" y="0"/>
                  <a:pt x="449997" y="0"/>
                </a:cubicBez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6961" t="13766" r="3709" b="11122"/>
            </a:stretch>
          </a:blipFill>
        </p:spPr>
        <p:txBody>
          <a:bodyPr wrap="square" anchor="b">
            <a:noAutofit/>
          </a:bodyPr>
          <a:lstStyle>
            <a:lvl1pPr algn="r">
              <a:defRPr sz="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4077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met kleurvla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met één afgeronde hoek 7">
            <a:extLst>
              <a:ext uri="{FF2B5EF4-FFF2-40B4-BE49-F238E27FC236}">
                <a16:creationId xmlns:a16="http://schemas.microsoft.com/office/drawing/2014/main" id="{EE9A0D3F-A586-5A62-DFF3-384444FA12F9}"/>
              </a:ext>
            </a:extLst>
          </p:cNvPr>
          <p:cNvSpPr/>
          <p:nvPr userDrawn="1"/>
        </p:nvSpPr>
        <p:spPr>
          <a:xfrm>
            <a:off x="0" y="4766873"/>
            <a:ext cx="4079875" cy="2091128"/>
          </a:xfrm>
          <a:prstGeom prst="round1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4163D66-35C3-C45C-F979-95B732F658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9200" y="5979477"/>
            <a:ext cx="241324" cy="259200"/>
          </a:xfrm>
          <a:prstGeom prst="rect">
            <a:avLst/>
          </a:prstGeom>
        </p:spPr>
      </p:pic>
      <p:sp>
        <p:nvSpPr>
          <p:cNvPr id="2" name="Tijdelijke aanduiding voor tekst 6">
            <a:extLst>
              <a:ext uri="{FF2B5EF4-FFF2-40B4-BE49-F238E27FC236}">
                <a16:creationId xmlns:a16="http://schemas.microsoft.com/office/drawing/2014/main" id="{97755762-4279-C7CC-C955-44A44DF722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8800" y="620713"/>
            <a:ext cx="7501622" cy="203147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5200"/>
              </a:lnSpc>
              <a:spcBef>
                <a:spcPts val="0"/>
              </a:spcBef>
              <a:spcAft>
                <a:spcPts val="2000"/>
              </a:spcAft>
              <a:defRPr sz="5000" b="1" i="0" baseline="0">
                <a:solidFill>
                  <a:schemeClr val="bg1"/>
                </a:solidFill>
                <a:latin typeface="Segoe UI" panose="020B0502040204020203" pitchFamily="34" charset="0"/>
              </a:defRPr>
            </a:lvl1pPr>
            <a:lvl2pPr marL="0">
              <a:lnSpc>
                <a:spcPts val="3000"/>
              </a:lnSpc>
              <a:spcBef>
                <a:spcPts val="0"/>
              </a:spcBef>
              <a:defRPr sz="3000" b="0" i="0" baseline="0">
                <a:solidFill>
                  <a:schemeClr val="bg1"/>
                </a:solidFill>
                <a:latin typeface="Segoe UI" panose="020B0502040204020203" pitchFamily="34" charset="0"/>
              </a:defRPr>
            </a:lvl2pPr>
          </a:lstStyle>
          <a:p>
            <a:pPr lvl="0"/>
            <a:r>
              <a:rPr lang="nl-NL"/>
              <a:t>Titel van de presentatie op een of twee regels </a:t>
            </a:r>
          </a:p>
          <a:p>
            <a:pPr lvl="1"/>
            <a:r>
              <a:rPr lang="nl-NL"/>
              <a:t>Subtitel van de presentatie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FF804E-C0A7-04EE-043B-3364D7075F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85375" y="5768975"/>
            <a:ext cx="2208213" cy="1089025"/>
          </a:xfrm>
          <a:custGeom>
            <a:avLst/>
            <a:gdLst>
              <a:gd name="connsiteX0" fmla="*/ 449997 w 2208213"/>
              <a:gd name="connsiteY0" fmla="*/ 0 h 1089025"/>
              <a:gd name="connsiteX1" fmla="*/ 769525 w 2208213"/>
              <a:gd name="connsiteY1" fmla="*/ 0 h 1089025"/>
              <a:gd name="connsiteX2" fmla="*/ 1758217 w 2208213"/>
              <a:gd name="connsiteY2" fmla="*/ 0 h 1089025"/>
              <a:gd name="connsiteX3" fmla="*/ 2208213 w 2208213"/>
              <a:gd name="connsiteY3" fmla="*/ 0 h 1089025"/>
              <a:gd name="connsiteX4" fmla="*/ 2208213 w 2208213"/>
              <a:gd name="connsiteY4" fmla="*/ 449996 h 1089025"/>
              <a:gd name="connsiteX5" fmla="*/ 2208213 w 2208213"/>
              <a:gd name="connsiteY5" fmla="*/ 639029 h 1089025"/>
              <a:gd name="connsiteX6" fmla="*/ 2208213 w 2208213"/>
              <a:gd name="connsiteY6" fmla="*/ 1089025 h 1089025"/>
              <a:gd name="connsiteX7" fmla="*/ 2208212 w 2208213"/>
              <a:gd name="connsiteY7" fmla="*/ 1089025 h 1089025"/>
              <a:gd name="connsiteX8" fmla="*/ 1758217 w 2208213"/>
              <a:gd name="connsiteY8" fmla="*/ 1089025 h 1089025"/>
              <a:gd name="connsiteX9" fmla="*/ 769525 w 2208213"/>
              <a:gd name="connsiteY9" fmla="*/ 1089025 h 1089025"/>
              <a:gd name="connsiteX10" fmla="*/ 449997 w 2208213"/>
              <a:gd name="connsiteY10" fmla="*/ 1089025 h 1089025"/>
              <a:gd name="connsiteX11" fmla="*/ 0 w 2208213"/>
              <a:gd name="connsiteY11" fmla="*/ 1089025 h 1089025"/>
              <a:gd name="connsiteX12" fmla="*/ 0 w 2208213"/>
              <a:gd name="connsiteY12" fmla="*/ 534548 h 1089025"/>
              <a:gd name="connsiteX13" fmla="*/ 1 w 2208213"/>
              <a:gd name="connsiteY13" fmla="*/ 534548 h 1089025"/>
              <a:gd name="connsiteX14" fmla="*/ 1 w 2208213"/>
              <a:gd name="connsiteY14" fmla="*/ 449996 h 1089025"/>
              <a:gd name="connsiteX15" fmla="*/ 449997 w 2208213"/>
              <a:gd name="connsiteY15" fmla="*/ 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08213" h="1089025">
                <a:moveTo>
                  <a:pt x="449997" y="0"/>
                </a:moveTo>
                <a:lnTo>
                  <a:pt x="769525" y="0"/>
                </a:lnTo>
                <a:lnTo>
                  <a:pt x="1758217" y="0"/>
                </a:lnTo>
                <a:lnTo>
                  <a:pt x="2208213" y="0"/>
                </a:lnTo>
                <a:lnTo>
                  <a:pt x="2208213" y="449996"/>
                </a:lnTo>
                <a:lnTo>
                  <a:pt x="2208213" y="639029"/>
                </a:lnTo>
                <a:lnTo>
                  <a:pt x="2208213" y="1089025"/>
                </a:lnTo>
                <a:lnTo>
                  <a:pt x="2208212" y="1089025"/>
                </a:lnTo>
                <a:lnTo>
                  <a:pt x="1758217" y="1089025"/>
                </a:lnTo>
                <a:lnTo>
                  <a:pt x="769525" y="1089025"/>
                </a:lnTo>
                <a:lnTo>
                  <a:pt x="449997" y="1089025"/>
                </a:lnTo>
                <a:lnTo>
                  <a:pt x="0" y="1089025"/>
                </a:lnTo>
                <a:lnTo>
                  <a:pt x="0" y="534548"/>
                </a:lnTo>
                <a:lnTo>
                  <a:pt x="1" y="534548"/>
                </a:lnTo>
                <a:lnTo>
                  <a:pt x="1" y="449996"/>
                </a:lnTo>
                <a:cubicBezTo>
                  <a:pt x="1" y="201470"/>
                  <a:pt x="201471" y="0"/>
                  <a:pt x="44999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b">
            <a:noAutofit/>
          </a:bodyPr>
          <a:lstStyle>
            <a:lvl1pPr algn="r">
              <a:defRPr sz="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logo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11DE266-2748-98C8-3722-E022A2524F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67351" y="5871616"/>
            <a:ext cx="1785997" cy="752284"/>
          </a:xfrm>
          <a:custGeom>
            <a:avLst/>
            <a:gdLst>
              <a:gd name="connsiteX0" fmla="*/ 449997 w 2208213"/>
              <a:gd name="connsiteY0" fmla="*/ 0 h 1089025"/>
              <a:gd name="connsiteX1" fmla="*/ 769525 w 2208213"/>
              <a:gd name="connsiteY1" fmla="*/ 0 h 1089025"/>
              <a:gd name="connsiteX2" fmla="*/ 1758217 w 2208213"/>
              <a:gd name="connsiteY2" fmla="*/ 0 h 1089025"/>
              <a:gd name="connsiteX3" fmla="*/ 2208213 w 2208213"/>
              <a:gd name="connsiteY3" fmla="*/ 0 h 1089025"/>
              <a:gd name="connsiteX4" fmla="*/ 2208213 w 2208213"/>
              <a:gd name="connsiteY4" fmla="*/ 449996 h 1089025"/>
              <a:gd name="connsiteX5" fmla="*/ 2208213 w 2208213"/>
              <a:gd name="connsiteY5" fmla="*/ 639029 h 1089025"/>
              <a:gd name="connsiteX6" fmla="*/ 2208213 w 2208213"/>
              <a:gd name="connsiteY6" fmla="*/ 1089025 h 1089025"/>
              <a:gd name="connsiteX7" fmla="*/ 2208212 w 2208213"/>
              <a:gd name="connsiteY7" fmla="*/ 1089025 h 1089025"/>
              <a:gd name="connsiteX8" fmla="*/ 1758217 w 2208213"/>
              <a:gd name="connsiteY8" fmla="*/ 1089025 h 1089025"/>
              <a:gd name="connsiteX9" fmla="*/ 769525 w 2208213"/>
              <a:gd name="connsiteY9" fmla="*/ 1089025 h 1089025"/>
              <a:gd name="connsiteX10" fmla="*/ 449997 w 2208213"/>
              <a:gd name="connsiteY10" fmla="*/ 1089025 h 1089025"/>
              <a:gd name="connsiteX11" fmla="*/ 0 w 2208213"/>
              <a:gd name="connsiteY11" fmla="*/ 1089025 h 1089025"/>
              <a:gd name="connsiteX12" fmla="*/ 0 w 2208213"/>
              <a:gd name="connsiteY12" fmla="*/ 534548 h 1089025"/>
              <a:gd name="connsiteX13" fmla="*/ 1 w 2208213"/>
              <a:gd name="connsiteY13" fmla="*/ 534548 h 1089025"/>
              <a:gd name="connsiteX14" fmla="*/ 1 w 2208213"/>
              <a:gd name="connsiteY14" fmla="*/ 449996 h 1089025"/>
              <a:gd name="connsiteX15" fmla="*/ 449997 w 2208213"/>
              <a:gd name="connsiteY15" fmla="*/ 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08213" h="1089025">
                <a:moveTo>
                  <a:pt x="449997" y="0"/>
                </a:moveTo>
                <a:lnTo>
                  <a:pt x="769525" y="0"/>
                </a:lnTo>
                <a:lnTo>
                  <a:pt x="1758217" y="0"/>
                </a:lnTo>
                <a:lnTo>
                  <a:pt x="2208213" y="0"/>
                </a:lnTo>
                <a:lnTo>
                  <a:pt x="2208213" y="449996"/>
                </a:lnTo>
                <a:lnTo>
                  <a:pt x="2208213" y="639029"/>
                </a:lnTo>
                <a:lnTo>
                  <a:pt x="2208213" y="1089025"/>
                </a:lnTo>
                <a:lnTo>
                  <a:pt x="2208212" y="1089025"/>
                </a:lnTo>
                <a:lnTo>
                  <a:pt x="1758217" y="1089025"/>
                </a:lnTo>
                <a:lnTo>
                  <a:pt x="769525" y="1089025"/>
                </a:lnTo>
                <a:lnTo>
                  <a:pt x="449997" y="1089025"/>
                </a:lnTo>
                <a:lnTo>
                  <a:pt x="0" y="1089025"/>
                </a:lnTo>
                <a:lnTo>
                  <a:pt x="0" y="534548"/>
                </a:lnTo>
                <a:lnTo>
                  <a:pt x="1" y="534548"/>
                </a:lnTo>
                <a:lnTo>
                  <a:pt x="1" y="449996"/>
                </a:lnTo>
                <a:cubicBezTo>
                  <a:pt x="1" y="201470"/>
                  <a:pt x="201471" y="0"/>
                  <a:pt x="449997" y="0"/>
                </a:cubicBez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 l="6961" t="13766" r="3709" b="11122"/>
            </a:stretch>
          </a:blipFill>
        </p:spPr>
        <p:txBody>
          <a:bodyPr wrap="square" anchor="b">
            <a:noAutofit/>
          </a:bodyPr>
          <a:lstStyle>
            <a:lvl1pPr algn="r">
              <a:defRPr sz="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429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6">
            <a:extLst>
              <a:ext uri="{FF2B5EF4-FFF2-40B4-BE49-F238E27FC236}">
                <a16:creationId xmlns:a16="http://schemas.microsoft.com/office/drawing/2014/main" id="{01510798-1D4C-4468-0451-8160F0CAB8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8800" y="620713"/>
            <a:ext cx="7501622" cy="203147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5200"/>
              </a:lnSpc>
              <a:spcBef>
                <a:spcPts val="0"/>
              </a:spcBef>
              <a:spcAft>
                <a:spcPts val="2000"/>
              </a:spcAft>
              <a:defRPr sz="5000" b="1" i="0" baseline="0">
                <a:solidFill>
                  <a:schemeClr val="bg1"/>
                </a:solidFill>
                <a:latin typeface="Segoe UI" panose="020B0502040204020203" pitchFamily="34" charset="0"/>
              </a:defRPr>
            </a:lvl1pPr>
            <a:lvl2pPr marL="0">
              <a:lnSpc>
                <a:spcPts val="3000"/>
              </a:lnSpc>
              <a:spcBef>
                <a:spcPts val="0"/>
              </a:spcBef>
              <a:defRPr sz="3000" b="0" i="0" baseline="0">
                <a:solidFill>
                  <a:schemeClr val="bg1"/>
                </a:solidFill>
                <a:latin typeface="Segoe UI" panose="020B0502040204020203" pitchFamily="34" charset="0"/>
              </a:defRPr>
            </a:lvl2pPr>
          </a:lstStyle>
          <a:p>
            <a:pPr lvl="0"/>
            <a:r>
              <a:rPr lang="nl-NL"/>
              <a:t>Titel van de presentatie op een of twee regels </a:t>
            </a:r>
          </a:p>
          <a:p>
            <a:pPr lvl="1"/>
            <a:r>
              <a:rPr lang="nl-NL"/>
              <a:t>Subtitel van de presentatie</a:t>
            </a:r>
          </a:p>
        </p:txBody>
      </p:sp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80A7D405-B8D5-AC6C-6F86-EA6B690B75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85375" y="5768975"/>
            <a:ext cx="2208213" cy="1089025"/>
          </a:xfrm>
          <a:custGeom>
            <a:avLst/>
            <a:gdLst>
              <a:gd name="connsiteX0" fmla="*/ 449997 w 2208213"/>
              <a:gd name="connsiteY0" fmla="*/ 0 h 1089025"/>
              <a:gd name="connsiteX1" fmla="*/ 769525 w 2208213"/>
              <a:gd name="connsiteY1" fmla="*/ 0 h 1089025"/>
              <a:gd name="connsiteX2" fmla="*/ 1758217 w 2208213"/>
              <a:gd name="connsiteY2" fmla="*/ 0 h 1089025"/>
              <a:gd name="connsiteX3" fmla="*/ 2208213 w 2208213"/>
              <a:gd name="connsiteY3" fmla="*/ 0 h 1089025"/>
              <a:gd name="connsiteX4" fmla="*/ 2208213 w 2208213"/>
              <a:gd name="connsiteY4" fmla="*/ 449996 h 1089025"/>
              <a:gd name="connsiteX5" fmla="*/ 2208213 w 2208213"/>
              <a:gd name="connsiteY5" fmla="*/ 639029 h 1089025"/>
              <a:gd name="connsiteX6" fmla="*/ 2208213 w 2208213"/>
              <a:gd name="connsiteY6" fmla="*/ 1089025 h 1089025"/>
              <a:gd name="connsiteX7" fmla="*/ 2208212 w 2208213"/>
              <a:gd name="connsiteY7" fmla="*/ 1089025 h 1089025"/>
              <a:gd name="connsiteX8" fmla="*/ 1758217 w 2208213"/>
              <a:gd name="connsiteY8" fmla="*/ 1089025 h 1089025"/>
              <a:gd name="connsiteX9" fmla="*/ 769525 w 2208213"/>
              <a:gd name="connsiteY9" fmla="*/ 1089025 h 1089025"/>
              <a:gd name="connsiteX10" fmla="*/ 449997 w 2208213"/>
              <a:gd name="connsiteY10" fmla="*/ 1089025 h 1089025"/>
              <a:gd name="connsiteX11" fmla="*/ 0 w 2208213"/>
              <a:gd name="connsiteY11" fmla="*/ 1089025 h 1089025"/>
              <a:gd name="connsiteX12" fmla="*/ 0 w 2208213"/>
              <a:gd name="connsiteY12" fmla="*/ 534548 h 1089025"/>
              <a:gd name="connsiteX13" fmla="*/ 1 w 2208213"/>
              <a:gd name="connsiteY13" fmla="*/ 534548 h 1089025"/>
              <a:gd name="connsiteX14" fmla="*/ 1 w 2208213"/>
              <a:gd name="connsiteY14" fmla="*/ 449996 h 1089025"/>
              <a:gd name="connsiteX15" fmla="*/ 449997 w 2208213"/>
              <a:gd name="connsiteY15" fmla="*/ 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08213" h="1089025">
                <a:moveTo>
                  <a:pt x="449997" y="0"/>
                </a:moveTo>
                <a:lnTo>
                  <a:pt x="769525" y="0"/>
                </a:lnTo>
                <a:lnTo>
                  <a:pt x="1758217" y="0"/>
                </a:lnTo>
                <a:lnTo>
                  <a:pt x="2208213" y="0"/>
                </a:lnTo>
                <a:lnTo>
                  <a:pt x="2208213" y="449996"/>
                </a:lnTo>
                <a:lnTo>
                  <a:pt x="2208213" y="639029"/>
                </a:lnTo>
                <a:lnTo>
                  <a:pt x="2208213" y="1089025"/>
                </a:lnTo>
                <a:lnTo>
                  <a:pt x="2208212" y="1089025"/>
                </a:lnTo>
                <a:lnTo>
                  <a:pt x="1758217" y="1089025"/>
                </a:lnTo>
                <a:lnTo>
                  <a:pt x="769525" y="1089025"/>
                </a:lnTo>
                <a:lnTo>
                  <a:pt x="449997" y="1089025"/>
                </a:lnTo>
                <a:lnTo>
                  <a:pt x="0" y="1089025"/>
                </a:lnTo>
                <a:lnTo>
                  <a:pt x="0" y="534548"/>
                </a:lnTo>
                <a:lnTo>
                  <a:pt x="1" y="534548"/>
                </a:lnTo>
                <a:lnTo>
                  <a:pt x="1" y="449996"/>
                </a:lnTo>
                <a:cubicBezTo>
                  <a:pt x="1" y="201470"/>
                  <a:pt x="201471" y="0"/>
                  <a:pt x="44999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b">
            <a:noAutofit/>
          </a:bodyPr>
          <a:lstStyle>
            <a:lvl1pPr algn="r">
              <a:defRPr sz="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logo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E2876C4-76B8-BDF9-93F1-0EA5509F07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67351" y="5871616"/>
            <a:ext cx="1785997" cy="752284"/>
          </a:xfrm>
          <a:custGeom>
            <a:avLst/>
            <a:gdLst>
              <a:gd name="connsiteX0" fmla="*/ 449997 w 2208213"/>
              <a:gd name="connsiteY0" fmla="*/ 0 h 1089025"/>
              <a:gd name="connsiteX1" fmla="*/ 769525 w 2208213"/>
              <a:gd name="connsiteY1" fmla="*/ 0 h 1089025"/>
              <a:gd name="connsiteX2" fmla="*/ 1758217 w 2208213"/>
              <a:gd name="connsiteY2" fmla="*/ 0 h 1089025"/>
              <a:gd name="connsiteX3" fmla="*/ 2208213 w 2208213"/>
              <a:gd name="connsiteY3" fmla="*/ 0 h 1089025"/>
              <a:gd name="connsiteX4" fmla="*/ 2208213 w 2208213"/>
              <a:gd name="connsiteY4" fmla="*/ 449996 h 1089025"/>
              <a:gd name="connsiteX5" fmla="*/ 2208213 w 2208213"/>
              <a:gd name="connsiteY5" fmla="*/ 639029 h 1089025"/>
              <a:gd name="connsiteX6" fmla="*/ 2208213 w 2208213"/>
              <a:gd name="connsiteY6" fmla="*/ 1089025 h 1089025"/>
              <a:gd name="connsiteX7" fmla="*/ 2208212 w 2208213"/>
              <a:gd name="connsiteY7" fmla="*/ 1089025 h 1089025"/>
              <a:gd name="connsiteX8" fmla="*/ 1758217 w 2208213"/>
              <a:gd name="connsiteY8" fmla="*/ 1089025 h 1089025"/>
              <a:gd name="connsiteX9" fmla="*/ 769525 w 2208213"/>
              <a:gd name="connsiteY9" fmla="*/ 1089025 h 1089025"/>
              <a:gd name="connsiteX10" fmla="*/ 449997 w 2208213"/>
              <a:gd name="connsiteY10" fmla="*/ 1089025 h 1089025"/>
              <a:gd name="connsiteX11" fmla="*/ 0 w 2208213"/>
              <a:gd name="connsiteY11" fmla="*/ 1089025 h 1089025"/>
              <a:gd name="connsiteX12" fmla="*/ 0 w 2208213"/>
              <a:gd name="connsiteY12" fmla="*/ 534548 h 1089025"/>
              <a:gd name="connsiteX13" fmla="*/ 1 w 2208213"/>
              <a:gd name="connsiteY13" fmla="*/ 534548 h 1089025"/>
              <a:gd name="connsiteX14" fmla="*/ 1 w 2208213"/>
              <a:gd name="connsiteY14" fmla="*/ 449996 h 1089025"/>
              <a:gd name="connsiteX15" fmla="*/ 449997 w 2208213"/>
              <a:gd name="connsiteY15" fmla="*/ 0 h 108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08213" h="1089025">
                <a:moveTo>
                  <a:pt x="449997" y="0"/>
                </a:moveTo>
                <a:lnTo>
                  <a:pt x="769525" y="0"/>
                </a:lnTo>
                <a:lnTo>
                  <a:pt x="1758217" y="0"/>
                </a:lnTo>
                <a:lnTo>
                  <a:pt x="2208213" y="0"/>
                </a:lnTo>
                <a:lnTo>
                  <a:pt x="2208213" y="449996"/>
                </a:lnTo>
                <a:lnTo>
                  <a:pt x="2208213" y="639029"/>
                </a:lnTo>
                <a:lnTo>
                  <a:pt x="2208213" y="1089025"/>
                </a:lnTo>
                <a:lnTo>
                  <a:pt x="2208212" y="1089025"/>
                </a:lnTo>
                <a:lnTo>
                  <a:pt x="1758217" y="1089025"/>
                </a:lnTo>
                <a:lnTo>
                  <a:pt x="769525" y="1089025"/>
                </a:lnTo>
                <a:lnTo>
                  <a:pt x="449997" y="1089025"/>
                </a:lnTo>
                <a:lnTo>
                  <a:pt x="0" y="1089025"/>
                </a:lnTo>
                <a:lnTo>
                  <a:pt x="0" y="534548"/>
                </a:lnTo>
                <a:lnTo>
                  <a:pt x="1" y="534548"/>
                </a:lnTo>
                <a:lnTo>
                  <a:pt x="1" y="449996"/>
                </a:lnTo>
                <a:cubicBezTo>
                  <a:pt x="1" y="201470"/>
                  <a:pt x="201471" y="0"/>
                  <a:pt x="449997" y="0"/>
                </a:cubicBez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6961" t="13766" r="3709" b="11122"/>
            </a:stretch>
          </a:blipFill>
        </p:spPr>
        <p:txBody>
          <a:bodyPr wrap="square" anchor="b">
            <a:noAutofit/>
          </a:bodyPr>
          <a:lstStyle>
            <a:lvl1pPr algn="r">
              <a:defRPr sz="400" b="0" i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06994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 kol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C14683D7-C037-5247-8499-7ECA77AD83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49" y="626850"/>
            <a:ext cx="10948049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F8BC27C-1A85-BF2D-4568-D59AA9CECC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191925"/>
            <a:ext cx="10945812" cy="504536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1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 r:embed="rId2"/>
              </a:buBlip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468000" indent="-252000">
              <a:lnSpc>
                <a:spcPts val="2500"/>
              </a:lnSpc>
              <a:spcBef>
                <a:spcPts val="0"/>
              </a:spcBef>
              <a:buClr>
                <a:schemeClr val="tx1"/>
              </a:buClr>
              <a:buFont typeface="Systeemlettertype regulier"/>
              <a:buChar char="&gt;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684000" indent="-216000">
              <a:lnSpc>
                <a:spcPts val="2500"/>
              </a:lnSpc>
              <a:spcBef>
                <a:spcPts val="0"/>
              </a:spcBef>
              <a:buFont typeface="Systeemlettertype regulier"/>
              <a:buChar char="-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Tekst vet</a:t>
            </a:r>
          </a:p>
          <a:p>
            <a:pPr lvl="1"/>
            <a:r>
              <a:rPr lang="nl-NL"/>
              <a:t>Tekst</a:t>
            </a:r>
          </a:p>
          <a:p>
            <a:pPr lvl="2"/>
            <a:r>
              <a:rPr lang="nl-NL"/>
              <a:t>Opsomming eerste niveau</a:t>
            </a:r>
          </a:p>
          <a:p>
            <a:pPr lvl="3"/>
            <a:r>
              <a:rPr lang="nl-NL"/>
              <a:t>Opsomming tweede niveau</a:t>
            </a:r>
          </a:p>
          <a:p>
            <a:pPr lvl="4"/>
            <a:r>
              <a:rPr lang="nl-NL"/>
              <a:t>Opsomming derde niveau</a:t>
            </a:r>
          </a:p>
        </p:txBody>
      </p:sp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315C402-4E64-C646-178E-A8EB1D2EFA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13712" y="3653660"/>
            <a:ext cx="3458225" cy="2582440"/>
          </a:xfrm>
          <a:custGeom>
            <a:avLst/>
            <a:gdLst>
              <a:gd name="connsiteX0" fmla="*/ 0 w 3455987"/>
              <a:gd name="connsiteY0" fmla="*/ 576009 h 5616576"/>
              <a:gd name="connsiteX1" fmla="*/ 576009 w 3455987"/>
              <a:gd name="connsiteY1" fmla="*/ 0 h 5616576"/>
              <a:gd name="connsiteX2" fmla="*/ 2879978 w 3455987"/>
              <a:gd name="connsiteY2" fmla="*/ 0 h 5616576"/>
              <a:gd name="connsiteX3" fmla="*/ 3455987 w 3455987"/>
              <a:gd name="connsiteY3" fmla="*/ 576009 h 5616576"/>
              <a:gd name="connsiteX4" fmla="*/ 3455987 w 3455987"/>
              <a:gd name="connsiteY4" fmla="*/ 5040567 h 5616576"/>
              <a:gd name="connsiteX5" fmla="*/ 2879978 w 3455987"/>
              <a:gd name="connsiteY5" fmla="*/ 5616576 h 5616576"/>
              <a:gd name="connsiteX6" fmla="*/ 576009 w 3455987"/>
              <a:gd name="connsiteY6" fmla="*/ 5616576 h 5616576"/>
              <a:gd name="connsiteX7" fmla="*/ 0 w 3455987"/>
              <a:gd name="connsiteY7" fmla="*/ 5040567 h 5616576"/>
              <a:gd name="connsiteX8" fmla="*/ 0 w 3455987"/>
              <a:gd name="connsiteY8" fmla="*/ 576009 h 5616576"/>
              <a:gd name="connsiteX0" fmla="*/ 119892 w 3575879"/>
              <a:gd name="connsiteY0" fmla="*/ 576009 h 5616576"/>
              <a:gd name="connsiteX1" fmla="*/ 149491 w 3575879"/>
              <a:gd name="connsiteY1" fmla="*/ 22302 h 5616576"/>
              <a:gd name="connsiteX2" fmla="*/ 2999870 w 3575879"/>
              <a:gd name="connsiteY2" fmla="*/ 0 h 5616576"/>
              <a:gd name="connsiteX3" fmla="*/ 3575879 w 3575879"/>
              <a:gd name="connsiteY3" fmla="*/ 576009 h 5616576"/>
              <a:gd name="connsiteX4" fmla="*/ 3575879 w 3575879"/>
              <a:gd name="connsiteY4" fmla="*/ 5040567 h 5616576"/>
              <a:gd name="connsiteX5" fmla="*/ 2999870 w 3575879"/>
              <a:gd name="connsiteY5" fmla="*/ 5616576 h 5616576"/>
              <a:gd name="connsiteX6" fmla="*/ 695901 w 3575879"/>
              <a:gd name="connsiteY6" fmla="*/ 5616576 h 5616576"/>
              <a:gd name="connsiteX7" fmla="*/ 119892 w 3575879"/>
              <a:gd name="connsiteY7" fmla="*/ 5040567 h 5616576"/>
              <a:gd name="connsiteX8" fmla="*/ 119892 w 3575879"/>
              <a:gd name="connsiteY8" fmla="*/ 576009 h 5616576"/>
              <a:gd name="connsiteX0" fmla="*/ 4285 w 3460272"/>
              <a:gd name="connsiteY0" fmla="*/ 576009 h 5616576"/>
              <a:gd name="connsiteX1" fmla="*/ 33884 w 3460272"/>
              <a:gd name="connsiteY1" fmla="*/ 22302 h 5616576"/>
              <a:gd name="connsiteX2" fmla="*/ 2884263 w 3460272"/>
              <a:gd name="connsiteY2" fmla="*/ 0 h 5616576"/>
              <a:gd name="connsiteX3" fmla="*/ 3460272 w 3460272"/>
              <a:gd name="connsiteY3" fmla="*/ 576009 h 5616576"/>
              <a:gd name="connsiteX4" fmla="*/ 3460272 w 3460272"/>
              <a:gd name="connsiteY4" fmla="*/ 5040567 h 5616576"/>
              <a:gd name="connsiteX5" fmla="*/ 2884263 w 3460272"/>
              <a:gd name="connsiteY5" fmla="*/ 5616576 h 5616576"/>
              <a:gd name="connsiteX6" fmla="*/ 580294 w 3460272"/>
              <a:gd name="connsiteY6" fmla="*/ 5616576 h 5616576"/>
              <a:gd name="connsiteX7" fmla="*/ 4285 w 3460272"/>
              <a:gd name="connsiteY7" fmla="*/ 5040567 h 5616576"/>
              <a:gd name="connsiteX8" fmla="*/ 4285 w 3460272"/>
              <a:gd name="connsiteY8" fmla="*/ 576009 h 5616576"/>
              <a:gd name="connsiteX0" fmla="*/ 4285 w 3612876"/>
              <a:gd name="connsiteY0" fmla="*/ 576009 h 5616576"/>
              <a:gd name="connsiteX1" fmla="*/ 33884 w 3612876"/>
              <a:gd name="connsiteY1" fmla="*/ 22302 h 5616576"/>
              <a:gd name="connsiteX2" fmla="*/ 2884263 w 3612876"/>
              <a:gd name="connsiteY2" fmla="*/ 0 h 5616576"/>
              <a:gd name="connsiteX3" fmla="*/ 3460272 w 3612876"/>
              <a:gd name="connsiteY3" fmla="*/ 576009 h 5616576"/>
              <a:gd name="connsiteX4" fmla="*/ 3460272 w 3612876"/>
              <a:gd name="connsiteY4" fmla="*/ 5040567 h 5616576"/>
              <a:gd name="connsiteX5" fmla="*/ 3475277 w 3612876"/>
              <a:gd name="connsiteY5" fmla="*/ 5616576 h 5616576"/>
              <a:gd name="connsiteX6" fmla="*/ 580294 w 3612876"/>
              <a:gd name="connsiteY6" fmla="*/ 5616576 h 5616576"/>
              <a:gd name="connsiteX7" fmla="*/ 4285 w 3612876"/>
              <a:gd name="connsiteY7" fmla="*/ 5040567 h 5616576"/>
              <a:gd name="connsiteX8" fmla="*/ 4285 w 3612876"/>
              <a:gd name="connsiteY8" fmla="*/ 576009 h 5616576"/>
              <a:gd name="connsiteX0" fmla="*/ 4285 w 3480268"/>
              <a:gd name="connsiteY0" fmla="*/ 576009 h 5616576"/>
              <a:gd name="connsiteX1" fmla="*/ 33884 w 3480268"/>
              <a:gd name="connsiteY1" fmla="*/ 22302 h 5616576"/>
              <a:gd name="connsiteX2" fmla="*/ 2884263 w 3480268"/>
              <a:gd name="connsiteY2" fmla="*/ 0 h 5616576"/>
              <a:gd name="connsiteX3" fmla="*/ 3460272 w 3480268"/>
              <a:gd name="connsiteY3" fmla="*/ 576009 h 5616576"/>
              <a:gd name="connsiteX4" fmla="*/ 3460272 w 3480268"/>
              <a:gd name="connsiteY4" fmla="*/ 5040567 h 5616576"/>
              <a:gd name="connsiteX5" fmla="*/ 3475277 w 3480268"/>
              <a:gd name="connsiteY5" fmla="*/ 5616576 h 5616576"/>
              <a:gd name="connsiteX6" fmla="*/ 580294 w 3480268"/>
              <a:gd name="connsiteY6" fmla="*/ 5616576 h 5616576"/>
              <a:gd name="connsiteX7" fmla="*/ 4285 w 3480268"/>
              <a:gd name="connsiteY7" fmla="*/ 5040567 h 5616576"/>
              <a:gd name="connsiteX8" fmla="*/ 4285 w 3480268"/>
              <a:gd name="connsiteY8" fmla="*/ 576009 h 5616576"/>
              <a:gd name="connsiteX0" fmla="*/ 4285 w 3463044"/>
              <a:gd name="connsiteY0" fmla="*/ 576009 h 5616576"/>
              <a:gd name="connsiteX1" fmla="*/ 33884 w 3463044"/>
              <a:gd name="connsiteY1" fmla="*/ 22302 h 5616576"/>
              <a:gd name="connsiteX2" fmla="*/ 2884263 w 3463044"/>
              <a:gd name="connsiteY2" fmla="*/ 0 h 5616576"/>
              <a:gd name="connsiteX3" fmla="*/ 3460272 w 3463044"/>
              <a:gd name="connsiteY3" fmla="*/ 576009 h 5616576"/>
              <a:gd name="connsiteX4" fmla="*/ 3460272 w 3463044"/>
              <a:gd name="connsiteY4" fmla="*/ 5040567 h 5616576"/>
              <a:gd name="connsiteX5" fmla="*/ 3452975 w 3463044"/>
              <a:gd name="connsiteY5" fmla="*/ 5616576 h 5616576"/>
              <a:gd name="connsiteX6" fmla="*/ 580294 w 3463044"/>
              <a:gd name="connsiteY6" fmla="*/ 5616576 h 5616576"/>
              <a:gd name="connsiteX7" fmla="*/ 4285 w 3463044"/>
              <a:gd name="connsiteY7" fmla="*/ 5040567 h 5616576"/>
              <a:gd name="connsiteX8" fmla="*/ 4285 w 3463044"/>
              <a:gd name="connsiteY8" fmla="*/ 576009 h 5616576"/>
              <a:gd name="connsiteX0" fmla="*/ 923 w 3459682"/>
              <a:gd name="connsiteY0" fmla="*/ 576009 h 5616576"/>
              <a:gd name="connsiteX1" fmla="*/ 40835 w 3459682"/>
              <a:gd name="connsiteY1" fmla="*/ 1677 h 5616576"/>
              <a:gd name="connsiteX2" fmla="*/ 2880901 w 3459682"/>
              <a:gd name="connsiteY2" fmla="*/ 0 h 5616576"/>
              <a:gd name="connsiteX3" fmla="*/ 3456910 w 3459682"/>
              <a:gd name="connsiteY3" fmla="*/ 576009 h 5616576"/>
              <a:gd name="connsiteX4" fmla="*/ 3456910 w 3459682"/>
              <a:gd name="connsiteY4" fmla="*/ 5040567 h 5616576"/>
              <a:gd name="connsiteX5" fmla="*/ 3449613 w 3459682"/>
              <a:gd name="connsiteY5" fmla="*/ 5616576 h 5616576"/>
              <a:gd name="connsiteX6" fmla="*/ 576932 w 3459682"/>
              <a:gd name="connsiteY6" fmla="*/ 5616576 h 5616576"/>
              <a:gd name="connsiteX7" fmla="*/ 923 w 3459682"/>
              <a:gd name="connsiteY7" fmla="*/ 5040567 h 5616576"/>
              <a:gd name="connsiteX8" fmla="*/ 923 w 3459682"/>
              <a:gd name="connsiteY8" fmla="*/ 576009 h 5616576"/>
              <a:gd name="connsiteX0" fmla="*/ 20900 w 3479659"/>
              <a:gd name="connsiteY0" fmla="*/ 576009 h 5616576"/>
              <a:gd name="connsiteX1" fmla="*/ 22998 w 3479659"/>
              <a:gd name="connsiteY1" fmla="*/ 1677 h 5616576"/>
              <a:gd name="connsiteX2" fmla="*/ 2900878 w 3479659"/>
              <a:gd name="connsiteY2" fmla="*/ 0 h 5616576"/>
              <a:gd name="connsiteX3" fmla="*/ 3476887 w 3479659"/>
              <a:gd name="connsiteY3" fmla="*/ 576009 h 5616576"/>
              <a:gd name="connsiteX4" fmla="*/ 3476887 w 3479659"/>
              <a:gd name="connsiteY4" fmla="*/ 5040567 h 5616576"/>
              <a:gd name="connsiteX5" fmla="*/ 3469590 w 3479659"/>
              <a:gd name="connsiteY5" fmla="*/ 5616576 h 5616576"/>
              <a:gd name="connsiteX6" fmla="*/ 596909 w 3479659"/>
              <a:gd name="connsiteY6" fmla="*/ 5616576 h 5616576"/>
              <a:gd name="connsiteX7" fmla="*/ 20900 w 3479659"/>
              <a:gd name="connsiteY7" fmla="*/ 5040567 h 5616576"/>
              <a:gd name="connsiteX8" fmla="*/ 20900 w 3479659"/>
              <a:gd name="connsiteY8" fmla="*/ 576009 h 5616576"/>
              <a:gd name="connsiteX0" fmla="*/ 10 w 3458769"/>
              <a:gd name="connsiteY0" fmla="*/ 576009 h 5616576"/>
              <a:gd name="connsiteX1" fmla="*/ 2108 w 3458769"/>
              <a:gd name="connsiteY1" fmla="*/ 1677 h 5616576"/>
              <a:gd name="connsiteX2" fmla="*/ 2879988 w 3458769"/>
              <a:gd name="connsiteY2" fmla="*/ 0 h 5616576"/>
              <a:gd name="connsiteX3" fmla="*/ 3455997 w 3458769"/>
              <a:gd name="connsiteY3" fmla="*/ 576009 h 5616576"/>
              <a:gd name="connsiteX4" fmla="*/ 3455997 w 3458769"/>
              <a:gd name="connsiteY4" fmla="*/ 5040567 h 5616576"/>
              <a:gd name="connsiteX5" fmla="*/ 3448700 w 3458769"/>
              <a:gd name="connsiteY5" fmla="*/ 5616576 h 5616576"/>
              <a:gd name="connsiteX6" fmla="*/ 576019 w 3458769"/>
              <a:gd name="connsiteY6" fmla="*/ 5616576 h 5616576"/>
              <a:gd name="connsiteX7" fmla="*/ 10 w 3458769"/>
              <a:gd name="connsiteY7" fmla="*/ 5040567 h 5616576"/>
              <a:gd name="connsiteX8" fmla="*/ 10 w 3458769"/>
              <a:gd name="connsiteY8" fmla="*/ 576009 h 5616576"/>
              <a:gd name="connsiteX0" fmla="*/ 10 w 3458769"/>
              <a:gd name="connsiteY0" fmla="*/ 576009 h 5616576"/>
              <a:gd name="connsiteX1" fmla="*/ 2108 w 3458769"/>
              <a:gd name="connsiteY1" fmla="*/ 1677 h 5616576"/>
              <a:gd name="connsiteX2" fmla="*/ 2879988 w 3458769"/>
              <a:gd name="connsiteY2" fmla="*/ 0 h 5616576"/>
              <a:gd name="connsiteX3" fmla="*/ 3455997 w 3458769"/>
              <a:gd name="connsiteY3" fmla="*/ 576009 h 5616576"/>
              <a:gd name="connsiteX4" fmla="*/ 3455997 w 3458769"/>
              <a:gd name="connsiteY4" fmla="*/ 5040567 h 5616576"/>
              <a:gd name="connsiteX5" fmla="*/ 3448700 w 3458769"/>
              <a:gd name="connsiteY5" fmla="*/ 5616576 h 5616576"/>
              <a:gd name="connsiteX6" fmla="*/ 576019 w 3458769"/>
              <a:gd name="connsiteY6" fmla="*/ 5616576 h 5616576"/>
              <a:gd name="connsiteX7" fmla="*/ 10 w 3458769"/>
              <a:gd name="connsiteY7" fmla="*/ 5040567 h 5616576"/>
              <a:gd name="connsiteX8" fmla="*/ 10 w 3458769"/>
              <a:gd name="connsiteY8" fmla="*/ 576009 h 5616576"/>
              <a:gd name="connsiteX0" fmla="*/ 10 w 3481641"/>
              <a:gd name="connsiteY0" fmla="*/ 576009 h 5626101"/>
              <a:gd name="connsiteX1" fmla="*/ 2108 w 3481641"/>
              <a:gd name="connsiteY1" fmla="*/ 1677 h 5626101"/>
              <a:gd name="connsiteX2" fmla="*/ 2879988 w 3481641"/>
              <a:gd name="connsiteY2" fmla="*/ 0 h 5626101"/>
              <a:gd name="connsiteX3" fmla="*/ 3455997 w 3481641"/>
              <a:gd name="connsiteY3" fmla="*/ 576009 h 5626101"/>
              <a:gd name="connsiteX4" fmla="*/ 3455997 w 3481641"/>
              <a:gd name="connsiteY4" fmla="*/ 5040567 h 5626101"/>
              <a:gd name="connsiteX5" fmla="*/ 3477275 w 3481641"/>
              <a:gd name="connsiteY5" fmla="*/ 5626101 h 5626101"/>
              <a:gd name="connsiteX6" fmla="*/ 576019 w 3481641"/>
              <a:gd name="connsiteY6" fmla="*/ 5616576 h 5626101"/>
              <a:gd name="connsiteX7" fmla="*/ 10 w 3481641"/>
              <a:gd name="connsiteY7" fmla="*/ 5040567 h 5626101"/>
              <a:gd name="connsiteX8" fmla="*/ 10 w 3481641"/>
              <a:gd name="connsiteY8" fmla="*/ 576009 h 5626101"/>
              <a:gd name="connsiteX0" fmla="*/ 10 w 3477275"/>
              <a:gd name="connsiteY0" fmla="*/ 576009 h 5626101"/>
              <a:gd name="connsiteX1" fmla="*/ 2108 w 3477275"/>
              <a:gd name="connsiteY1" fmla="*/ 1677 h 5626101"/>
              <a:gd name="connsiteX2" fmla="*/ 2879988 w 3477275"/>
              <a:gd name="connsiteY2" fmla="*/ 0 h 5626101"/>
              <a:gd name="connsiteX3" fmla="*/ 3455997 w 3477275"/>
              <a:gd name="connsiteY3" fmla="*/ 576009 h 5626101"/>
              <a:gd name="connsiteX4" fmla="*/ 3455997 w 3477275"/>
              <a:gd name="connsiteY4" fmla="*/ 5040567 h 5626101"/>
              <a:gd name="connsiteX5" fmla="*/ 3477275 w 3477275"/>
              <a:gd name="connsiteY5" fmla="*/ 5626101 h 5626101"/>
              <a:gd name="connsiteX6" fmla="*/ 576019 w 3477275"/>
              <a:gd name="connsiteY6" fmla="*/ 5616576 h 5626101"/>
              <a:gd name="connsiteX7" fmla="*/ 10 w 3477275"/>
              <a:gd name="connsiteY7" fmla="*/ 5040567 h 5626101"/>
              <a:gd name="connsiteX8" fmla="*/ 10 w 3477275"/>
              <a:gd name="connsiteY8" fmla="*/ 576009 h 5626101"/>
              <a:gd name="connsiteX0" fmla="*/ 10 w 3455997"/>
              <a:gd name="connsiteY0" fmla="*/ 576009 h 5619751"/>
              <a:gd name="connsiteX1" fmla="*/ 2108 w 3455997"/>
              <a:gd name="connsiteY1" fmla="*/ 1677 h 5619751"/>
              <a:gd name="connsiteX2" fmla="*/ 2879988 w 3455997"/>
              <a:gd name="connsiteY2" fmla="*/ 0 h 5619751"/>
              <a:gd name="connsiteX3" fmla="*/ 3455997 w 3455997"/>
              <a:gd name="connsiteY3" fmla="*/ 576009 h 5619751"/>
              <a:gd name="connsiteX4" fmla="*/ 3455997 w 3455997"/>
              <a:gd name="connsiteY4" fmla="*/ 5040567 h 5619751"/>
              <a:gd name="connsiteX5" fmla="*/ 3451875 w 3455997"/>
              <a:gd name="connsiteY5" fmla="*/ 5619751 h 5619751"/>
              <a:gd name="connsiteX6" fmla="*/ 576019 w 3455997"/>
              <a:gd name="connsiteY6" fmla="*/ 5616576 h 5619751"/>
              <a:gd name="connsiteX7" fmla="*/ 10 w 3455997"/>
              <a:gd name="connsiteY7" fmla="*/ 5040567 h 5619751"/>
              <a:gd name="connsiteX8" fmla="*/ 10 w 3455997"/>
              <a:gd name="connsiteY8" fmla="*/ 576009 h 5619751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1875 w 3455997"/>
              <a:gd name="connsiteY5" fmla="*/ 5607051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5997"/>
              <a:gd name="connsiteY0" fmla="*/ 576009 h 5619751"/>
              <a:gd name="connsiteX1" fmla="*/ 2108 w 3455997"/>
              <a:gd name="connsiteY1" fmla="*/ 1677 h 5619751"/>
              <a:gd name="connsiteX2" fmla="*/ 2879988 w 3455997"/>
              <a:gd name="connsiteY2" fmla="*/ 0 h 5619751"/>
              <a:gd name="connsiteX3" fmla="*/ 3455997 w 3455997"/>
              <a:gd name="connsiteY3" fmla="*/ 576009 h 5619751"/>
              <a:gd name="connsiteX4" fmla="*/ 3455997 w 3455997"/>
              <a:gd name="connsiteY4" fmla="*/ 5040567 h 5619751"/>
              <a:gd name="connsiteX5" fmla="*/ 3451875 w 3455997"/>
              <a:gd name="connsiteY5" fmla="*/ 5619751 h 5619751"/>
              <a:gd name="connsiteX6" fmla="*/ 576019 w 3455997"/>
              <a:gd name="connsiteY6" fmla="*/ 5616576 h 5619751"/>
              <a:gd name="connsiteX7" fmla="*/ 10 w 3455997"/>
              <a:gd name="connsiteY7" fmla="*/ 5040567 h 5619751"/>
              <a:gd name="connsiteX8" fmla="*/ 10 w 3455997"/>
              <a:gd name="connsiteY8" fmla="*/ 576009 h 5619751"/>
              <a:gd name="connsiteX0" fmla="*/ 10 w 3480450"/>
              <a:gd name="connsiteY0" fmla="*/ 576009 h 5619751"/>
              <a:gd name="connsiteX1" fmla="*/ 2108 w 3480450"/>
              <a:gd name="connsiteY1" fmla="*/ 1677 h 5619751"/>
              <a:gd name="connsiteX2" fmla="*/ 2879988 w 3480450"/>
              <a:gd name="connsiteY2" fmla="*/ 0 h 5619751"/>
              <a:gd name="connsiteX3" fmla="*/ 3455997 w 3480450"/>
              <a:gd name="connsiteY3" fmla="*/ 576009 h 5619751"/>
              <a:gd name="connsiteX4" fmla="*/ 3455997 w 3480450"/>
              <a:gd name="connsiteY4" fmla="*/ 5040567 h 5619751"/>
              <a:gd name="connsiteX5" fmla="*/ 3480450 w 3480450"/>
              <a:gd name="connsiteY5" fmla="*/ 5619751 h 5619751"/>
              <a:gd name="connsiteX6" fmla="*/ 576019 w 3480450"/>
              <a:gd name="connsiteY6" fmla="*/ 5616576 h 5619751"/>
              <a:gd name="connsiteX7" fmla="*/ 10 w 3480450"/>
              <a:gd name="connsiteY7" fmla="*/ 5040567 h 5619751"/>
              <a:gd name="connsiteX8" fmla="*/ 10 w 3480450"/>
              <a:gd name="connsiteY8" fmla="*/ 576009 h 5619751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5050 w 3455997"/>
              <a:gd name="connsiteY5" fmla="*/ 5616576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5050 w 3455997"/>
              <a:gd name="connsiteY5" fmla="*/ 5616576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8225"/>
              <a:gd name="connsiteY0" fmla="*/ 576009 h 5616576"/>
              <a:gd name="connsiteX1" fmla="*/ 2108 w 3458225"/>
              <a:gd name="connsiteY1" fmla="*/ 1677 h 5616576"/>
              <a:gd name="connsiteX2" fmla="*/ 2879988 w 3458225"/>
              <a:gd name="connsiteY2" fmla="*/ 0 h 5616576"/>
              <a:gd name="connsiteX3" fmla="*/ 3455997 w 3458225"/>
              <a:gd name="connsiteY3" fmla="*/ 576009 h 5616576"/>
              <a:gd name="connsiteX4" fmla="*/ 3455997 w 3458225"/>
              <a:gd name="connsiteY4" fmla="*/ 5040567 h 5616576"/>
              <a:gd name="connsiteX5" fmla="*/ 3458225 w 3458225"/>
              <a:gd name="connsiteY5" fmla="*/ 5616576 h 5616576"/>
              <a:gd name="connsiteX6" fmla="*/ 576019 w 3458225"/>
              <a:gd name="connsiteY6" fmla="*/ 5616576 h 5616576"/>
              <a:gd name="connsiteX7" fmla="*/ 10 w 3458225"/>
              <a:gd name="connsiteY7" fmla="*/ 5040567 h 5616576"/>
              <a:gd name="connsiteX8" fmla="*/ 10 w 3458225"/>
              <a:gd name="connsiteY8" fmla="*/ 576009 h 5616576"/>
              <a:gd name="connsiteX0" fmla="*/ 0 w 5330856"/>
              <a:gd name="connsiteY0" fmla="*/ 726321 h 5616576"/>
              <a:gd name="connsiteX1" fmla="*/ 1874739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14624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6423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6423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2836 w 5330856"/>
              <a:gd name="connsiteY7" fmla="*/ 5020065 h 5616576"/>
              <a:gd name="connsiteX8" fmla="*/ 0 w 5330856"/>
              <a:gd name="connsiteY8" fmla="*/ 726321 h 5616576"/>
              <a:gd name="connsiteX0" fmla="*/ 0 w 5330856"/>
              <a:gd name="connsiteY0" fmla="*/ 726321 h 5620677"/>
              <a:gd name="connsiteX1" fmla="*/ 6423 w 5330856"/>
              <a:gd name="connsiteY1" fmla="*/ 1677 h 5620677"/>
              <a:gd name="connsiteX2" fmla="*/ 4752619 w 5330856"/>
              <a:gd name="connsiteY2" fmla="*/ 0 h 5620677"/>
              <a:gd name="connsiteX3" fmla="*/ 5328628 w 5330856"/>
              <a:gd name="connsiteY3" fmla="*/ 576009 h 5620677"/>
              <a:gd name="connsiteX4" fmla="*/ 5328628 w 5330856"/>
              <a:gd name="connsiteY4" fmla="*/ 5040567 h 5620677"/>
              <a:gd name="connsiteX5" fmla="*/ 5330856 w 5330856"/>
              <a:gd name="connsiteY5" fmla="*/ 5616576 h 5620677"/>
              <a:gd name="connsiteX6" fmla="*/ 587047 w 5330856"/>
              <a:gd name="connsiteY6" fmla="*/ 5620677 h 5620677"/>
              <a:gd name="connsiteX7" fmla="*/ 2836 w 5330856"/>
              <a:gd name="connsiteY7" fmla="*/ 5020065 h 5620677"/>
              <a:gd name="connsiteX8" fmla="*/ 0 w 5330856"/>
              <a:gd name="connsiteY8" fmla="*/ 726321 h 562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856" h="5620677">
                <a:moveTo>
                  <a:pt x="0" y="726321"/>
                </a:moveTo>
                <a:cubicBezTo>
                  <a:pt x="0" y="408200"/>
                  <a:pt x="4057" y="13666"/>
                  <a:pt x="6423" y="1677"/>
                </a:cubicBezTo>
                <a:lnTo>
                  <a:pt x="4752619" y="0"/>
                </a:lnTo>
                <a:cubicBezTo>
                  <a:pt x="5070740" y="0"/>
                  <a:pt x="5328628" y="257888"/>
                  <a:pt x="5328628" y="576009"/>
                </a:cubicBezTo>
                <a:lnTo>
                  <a:pt x="5328628" y="5040567"/>
                </a:lnTo>
                <a:cubicBezTo>
                  <a:pt x="5328628" y="5358688"/>
                  <a:pt x="5328844" y="5616576"/>
                  <a:pt x="5330856" y="5616576"/>
                </a:cubicBezTo>
                <a:lnTo>
                  <a:pt x="587047" y="5620677"/>
                </a:lnTo>
                <a:cubicBezTo>
                  <a:pt x="268926" y="5620677"/>
                  <a:pt x="2836" y="5338186"/>
                  <a:pt x="2836" y="5020065"/>
                </a:cubicBezTo>
                <a:cubicBezTo>
                  <a:pt x="1891" y="3588817"/>
                  <a:pt x="945" y="2157569"/>
                  <a:pt x="0" y="7263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</p:spPr>
        <p:txBody>
          <a:bodyPr wrap="square" anchor="ctr"/>
          <a:lstStyle>
            <a:lvl1pPr algn="ct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9C632D-EDE3-B4D3-6EDD-A80BA8247F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1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m tekst beeld rech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9315C402-4E64-C646-178E-A8EB1D2EFA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41082" y="620713"/>
            <a:ext cx="5330856" cy="5616575"/>
          </a:xfrm>
          <a:custGeom>
            <a:avLst/>
            <a:gdLst>
              <a:gd name="connsiteX0" fmla="*/ 0 w 3455987"/>
              <a:gd name="connsiteY0" fmla="*/ 576009 h 5616576"/>
              <a:gd name="connsiteX1" fmla="*/ 576009 w 3455987"/>
              <a:gd name="connsiteY1" fmla="*/ 0 h 5616576"/>
              <a:gd name="connsiteX2" fmla="*/ 2879978 w 3455987"/>
              <a:gd name="connsiteY2" fmla="*/ 0 h 5616576"/>
              <a:gd name="connsiteX3" fmla="*/ 3455987 w 3455987"/>
              <a:gd name="connsiteY3" fmla="*/ 576009 h 5616576"/>
              <a:gd name="connsiteX4" fmla="*/ 3455987 w 3455987"/>
              <a:gd name="connsiteY4" fmla="*/ 5040567 h 5616576"/>
              <a:gd name="connsiteX5" fmla="*/ 2879978 w 3455987"/>
              <a:gd name="connsiteY5" fmla="*/ 5616576 h 5616576"/>
              <a:gd name="connsiteX6" fmla="*/ 576009 w 3455987"/>
              <a:gd name="connsiteY6" fmla="*/ 5616576 h 5616576"/>
              <a:gd name="connsiteX7" fmla="*/ 0 w 3455987"/>
              <a:gd name="connsiteY7" fmla="*/ 5040567 h 5616576"/>
              <a:gd name="connsiteX8" fmla="*/ 0 w 3455987"/>
              <a:gd name="connsiteY8" fmla="*/ 576009 h 5616576"/>
              <a:gd name="connsiteX0" fmla="*/ 119892 w 3575879"/>
              <a:gd name="connsiteY0" fmla="*/ 576009 h 5616576"/>
              <a:gd name="connsiteX1" fmla="*/ 149491 w 3575879"/>
              <a:gd name="connsiteY1" fmla="*/ 22302 h 5616576"/>
              <a:gd name="connsiteX2" fmla="*/ 2999870 w 3575879"/>
              <a:gd name="connsiteY2" fmla="*/ 0 h 5616576"/>
              <a:gd name="connsiteX3" fmla="*/ 3575879 w 3575879"/>
              <a:gd name="connsiteY3" fmla="*/ 576009 h 5616576"/>
              <a:gd name="connsiteX4" fmla="*/ 3575879 w 3575879"/>
              <a:gd name="connsiteY4" fmla="*/ 5040567 h 5616576"/>
              <a:gd name="connsiteX5" fmla="*/ 2999870 w 3575879"/>
              <a:gd name="connsiteY5" fmla="*/ 5616576 h 5616576"/>
              <a:gd name="connsiteX6" fmla="*/ 695901 w 3575879"/>
              <a:gd name="connsiteY6" fmla="*/ 5616576 h 5616576"/>
              <a:gd name="connsiteX7" fmla="*/ 119892 w 3575879"/>
              <a:gd name="connsiteY7" fmla="*/ 5040567 h 5616576"/>
              <a:gd name="connsiteX8" fmla="*/ 119892 w 3575879"/>
              <a:gd name="connsiteY8" fmla="*/ 576009 h 5616576"/>
              <a:gd name="connsiteX0" fmla="*/ 4285 w 3460272"/>
              <a:gd name="connsiteY0" fmla="*/ 576009 h 5616576"/>
              <a:gd name="connsiteX1" fmla="*/ 33884 w 3460272"/>
              <a:gd name="connsiteY1" fmla="*/ 22302 h 5616576"/>
              <a:gd name="connsiteX2" fmla="*/ 2884263 w 3460272"/>
              <a:gd name="connsiteY2" fmla="*/ 0 h 5616576"/>
              <a:gd name="connsiteX3" fmla="*/ 3460272 w 3460272"/>
              <a:gd name="connsiteY3" fmla="*/ 576009 h 5616576"/>
              <a:gd name="connsiteX4" fmla="*/ 3460272 w 3460272"/>
              <a:gd name="connsiteY4" fmla="*/ 5040567 h 5616576"/>
              <a:gd name="connsiteX5" fmla="*/ 2884263 w 3460272"/>
              <a:gd name="connsiteY5" fmla="*/ 5616576 h 5616576"/>
              <a:gd name="connsiteX6" fmla="*/ 580294 w 3460272"/>
              <a:gd name="connsiteY6" fmla="*/ 5616576 h 5616576"/>
              <a:gd name="connsiteX7" fmla="*/ 4285 w 3460272"/>
              <a:gd name="connsiteY7" fmla="*/ 5040567 h 5616576"/>
              <a:gd name="connsiteX8" fmla="*/ 4285 w 3460272"/>
              <a:gd name="connsiteY8" fmla="*/ 576009 h 5616576"/>
              <a:gd name="connsiteX0" fmla="*/ 4285 w 3612876"/>
              <a:gd name="connsiteY0" fmla="*/ 576009 h 5616576"/>
              <a:gd name="connsiteX1" fmla="*/ 33884 w 3612876"/>
              <a:gd name="connsiteY1" fmla="*/ 22302 h 5616576"/>
              <a:gd name="connsiteX2" fmla="*/ 2884263 w 3612876"/>
              <a:gd name="connsiteY2" fmla="*/ 0 h 5616576"/>
              <a:gd name="connsiteX3" fmla="*/ 3460272 w 3612876"/>
              <a:gd name="connsiteY3" fmla="*/ 576009 h 5616576"/>
              <a:gd name="connsiteX4" fmla="*/ 3460272 w 3612876"/>
              <a:gd name="connsiteY4" fmla="*/ 5040567 h 5616576"/>
              <a:gd name="connsiteX5" fmla="*/ 3475277 w 3612876"/>
              <a:gd name="connsiteY5" fmla="*/ 5616576 h 5616576"/>
              <a:gd name="connsiteX6" fmla="*/ 580294 w 3612876"/>
              <a:gd name="connsiteY6" fmla="*/ 5616576 h 5616576"/>
              <a:gd name="connsiteX7" fmla="*/ 4285 w 3612876"/>
              <a:gd name="connsiteY7" fmla="*/ 5040567 h 5616576"/>
              <a:gd name="connsiteX8" fmla="*/ 4285 w 3612876"/>
              <a:gd name="connsiteY8" fmla="*/ 576009 h 5616576"/>
              <a:gd name="connsiteX0" fmla="*/ 4285 w 3480268"/>
              <a:gd name="connsiteY0" fmla="*/ 576009 h 5616576"/>
              <a:gd name="connsiteX1" fmla="*/ 33884 w 3480268"/>
              <a:gd name="connsiteY1" fmla="*/ 22302 h 5616576"/>
              <a:gd name="connsiteX2" fmla="*/ 2884263 w 3480268"/>
              <a:gd name="connsiteY2" fmla="*/ 0 h 5616576"/>
              <a:gd name="connsiteX3" fmla="*/ 3460272 w 3480268"/>
              <a:gd name="connsiteY3" fmla="*/ 576009 h 5616576"/>
              <a:gd name="connsiteX4" fmla="*/ 3460272 w 3480268"/>
              <a:gd name="connsiteY4" fmla="*/ 5040567 h 5616576"/>
              <a:gd name="connsiteX5" fmla="*/ 3475277 w 3480268"/>
              <a:gd name="connsiteY5" fmla="*/ 5616576 h 5616576"/>
              <a:gd name="connsiteX6" fmla="*/ 580294 w 3480268"/>
              <a:gd name="connsiteY6" fmla="*/ 5616576 h 5616576"/>
              <a:gd name="connsiteX7" fmla="*/ 4285 w 3480268"/>
              <a:gd name="connsiteY7" fmla="*/ 5040567 h 5616576"/>
              <a:gd name="connsiteX8" fmla="*/ 4285 w 3480268"/>
              <a:gd name="connsiteY8" fmla="*/ 576009 h 5616576"/>
              <a:gd name="connsiteX0" fmla="*/ 4285 w 3463044"/>
              <a:gd name="connsiteY0" fmla="*/ 576009 h 5616576"/>
              <a:gd name="connsiteX1" fmla="*/ 33884 w 3463044"/>
              <a:gd name="connsiteY1" fmla="*/ 22302 h 5616576"/>
              <a:gd name="connsiteX2" fmla="*/ 2884263 w 3463044"/>
              <a:gd name="connsiteY2" fmla="*/ 0 h 5616576"/>
              <a:gd name="connsiteX3" fmla="*/ 3460272 w 3463044"/>
              <a:gd name="connsiteY3" fmla="*/ 576009 h 5616576"/>
              <a:gd name="connsiteX4" fmla="*/ 3460272 w 3463044"/>
              <a:gd name="connsiteY4" fmla="*/ 5040567 h 5616576"/>
              <a:gd name="connsiteX5" fmla="*/ 3452975 w 3463044"/>
              <a:gd name="connsiteY5" fmla="*/ 5616576 h 5616576"/>
              <a:gd name="connsiteX6" fmla="*/ 580294 w 3463044"/>
              <a:gd name="connsiteY6" fmla="*/ 5616576 h 5616576"/>
              <a:gd name="connsiteX7" fmla="*/ 4285 w 3463044"/>
              <a:gd name="connsiteY7" fmla="*/ 5040567 h 5616576"/>
              <a:gd name="connsiteX8" fmla="*/ 4285 w 3463044"/>
              <a:gd name="connsiteY8" fmla="*/ 576009 h 5616576"/>
              <a:gd name="connsiteX0" fmla="*/ 923 w 3459682"/>
              <a:gd name="connsiteY0" fmla="*/ 576009 h 5616576"/>
              <a:gd name="connsiteX1" fmla="*/ 40835 w 3459682"/>
              <a:gd name="connsiteY1" fmla="*/ 1677 h 5616576"/>
              <a:gd name="connsiteX2" fmla="*/ 2880901 w 3459682"/>
              <a:gd name="connsiteY2" fmla="*/ 0 h 5616576"/>
              <a:gd name="connsiteX3" fmla="*/ 3456910 w 3459682"/>
              <a:gd name="connsiteY3" fmla="*/ 576009 h 5616576"/>
              <a:gd name="connsiteX4" fmla="*/ 3456910 w 3459682"/>
              <a:gd name="connsiteY4" fmla="*/ 5040567 h 5616576"/>
              <a:gd name="connsiteX5" fmla="*/ 3449613 w 3459682"/>
              <a:gd name="connsiteY5" fmla="*/ 5616576 h 5616576"/>
              <a:gd name="connsiteX6" fmla="*/ 576932 w 3459682"/>
              <a:gd name="connsiteY6" fmla="*/ 5616576 h 5616576"/>
              <a:gd name="connsiteX7" fmla="*/ 923 w 3459682"/>
              <a:gd name="connsiteY7" fmla="*/ 5040567 h 5616576"/>
              <a:gd name="connsiteX8" fmla="*/ 923 w 3459682"/>
              <a:gd name="connsiteY8" fmla="*/ 576009 h 5616576"/>
              <a:gd name="connsiteX0" fmla="*/ 20900 w 3479659"/>
              <a:gd name="connsiteY0" fmla="*/ 576009 h 5616576"/>
              <a:gd name="connsiteX1" fmla="*/ 22998 w 3479659"/>
              <a:gd name="connsiteY1" fmla="*/ 1677 h 5616576"/>
              <a:gd name="connsiteX2" fmla="*/ 2900878 w 3479659"/>
              <a:gd name="connsiteY2" fmla="*/ 0 h 5616576"/>
              <a:gd name="connsiteX3" fmla="*/ 3476887 w 3479659"/>
              <a:gd name="connsiteY3" fmla="*/ 576009 h 5616576"/>
              <a:gd name="connsiteX4" fmla="*/ 3476887 w 3479659"/>
              <a:gd name="connsiteY4" fmla="*/ 5040567 h 5616576"/>
              <a:gd name="connsiteX5" fmla="*/ 3469590 w 3479659"/>
              <a:gd name="connsiteY5" fmla="*/ 5616576 h 5616576"/>
              <a:gd name="connsiteX6" fmla="*/ 596909 w 3479659"/>
              <a:gd name="connsiteY6" fmla="*/ 5616576 h 5616576"/>
              <a:gd name="connsiteX7" fmla="*/ 20900 w 3479659"/>
              <a:gd name="connsiteY7" fmla="*/ 5040567 h 5616576"/>
              <a:gd name="connsiteX8" fmla="*/ 20900 w 3479659"/>
              <a:gd name="connsiteY8" fmla="*/ 576009 h 5616576"/>
              <a:gd name="connsiteX0" fmla="*/ 10 w 3458769"/>
              <a:gd name="connsiteY0" fmla="*/ 576009 h 5616576"/>
              <a:gd name="connsiteX1" fmla="*/ 2108 w 3458769"/>
              <a:gd name="connsiteY1" fmla="*/ 1677 h 5616576"/>
              <a:gd name="connsiteX2" fmla="*/ 2879988 w 3458769"/>
              <a:gd name="connsiteY2" fmla="*/ 0 h 5616576"/>
              <a:gd name="connsiteX3" fmla="*/ 3455997 w 3458769"/>
              <a:gd name="connsiteY3" fmla="*/ 576009 h 5616576"/>
              <a:gd name="connsiteX4" fmla="*/ 3455997 w 3458769"/>
              <a:gd name="connsiteY4" fmla="*/ 5040567 h 5616576"/>
              <a:gd name="connsiteX5" fmla="*/ 3448700 w 3458769"/>
              <a:gd name="connsiteY5" fmla="*/ 5616576 h 5616576"/>
              <a:gd name="connsiteX6" fmla="*/ 576019 w 3458769"/>
              <a:gd name="connsiteY6" fmla="*/ 5616576 h 5616576"/>
              <a:gd name="connsiteX7" fmla="*/ 10 w 3458769"/>
              <a:gd name="connsiteY7" fmla="*/ 5040567 h 5616576"/>
              <a:gd name="connsiteX8" fmla="*/ 10 w 3458769"/>
              <a:gd name="connsiteY8" fmla="*/ 576009 h 5616576"/>
              <a:gd name="connsiteX0" fmla="*/ 10 w 3458769"/>
              <a:gd name="connsiteY0" fmla="*/ 576009 h 5616576"/>
              <a:gd name="connsiteX1" fmla="*/ 2108 w 3458769"/>
              <a:gd name="connsiteY1" fmla="*/ 1677 h 5616576"/>
              <a:gd name="connsiteX2" fmla="*/ 2879988 w 3458769"/>
              <a:gd name="connsiteY2" fmla="*/ 0 h 5616576"/>
              <a:gd name="connsiteX3" fmla="*/ 3455997 w 3458769"/>
              <a:gd name="connsiteY3" fmla="*/ 576009 h 5616576"/>
              <a:gd name="connsiteX4" fmla="*/ 3455997 w 3458769"/>
              <a:gd name="connsiteY4" fmla="*/ 5040567 h 5616576"/>
              <a:gd name="connsiteX5" fmla="*/ 3448700 w 3458769"/>
              <a:gd name="connsiteY5" fmla="*/ 5616576 h 5616576"/>
              <a:gd name="connsiteX6" fmla="*/ 576019 w 3458769"/>
              <a:gd name="connsiteY6" fmla="*/ 5616576 h 5616576"/>
              <a:gd name="connsiteX7" fmla="*/ 10 w 3458769"/>
              <a:gd name="connsiteY7" fmla="*/ 5040567 h 5616576"/>
              <a:gd name="connsiteX8" fmla="*/ 10 w 3458769"/>
              <a:gd name="connsiteY8" fmla="*/ 576009 h 5616576"/>
              <a:gd name="connsiteX0" fmla="*/ 10 w 3481641"/>
              <a:gd name="connsiteY0" fmla="*/ 576009 h 5626101"/>
              <a:gd name="connsiteX1" fmla="*/ 2108 w 3481641"/>
              <a:gd name="connsiteY1" fmla="*/ 1677 h 5626101"/>
              <a:gd name="connsiteX2" fmla="*/ 2879988 w 3481641"/>
              <a:gd name="connsiteY2" fmla="*/ 0 h 5626101"/>
              <a:gd name="connsiteX3" fmla="*/ 3455997 w 3481641"/>
              <a:gd name="connsiteY3" fmla="*/ 576009 h 5626101"/>
              <a:gd name="connsiteX4" fmla="*/ 3455997 w 3481641"/>
              <a:gd name="connsiteY4" fmla="*/ 5040567 h 5626101"/>
              <a:gd name="connsiteX5" fmla="*/ 3477275 w 3481641"/>
              <a:gd name="connsiteY5" fmla="*/ 5626101 h 5626101"/>
              <a:gd name="connsiteX6" fmla="*/ 576019 w 3481641"/>
              <a:gd name="connsiteY6" fmla="*/ 5616576 h 5626101"/>
              <a:gd name="connsiteX7" fmla="*/ 10 w 3481641"/>
              <a:gd name="connsiteY7" fmla="*/ 5040567 h 5626101"/>
              <a:gd name="connsiteX8" fmla="*/ 10 w 3481641"/>
              <a:gd name="connsiteY8" fmla="*/ 576009 h 5626101"/>
              <a:gd name="connsiteX0" fmla="*/ 10 w 3477275"/>
              <a:gd name="connsiteY0" fmla="*/ 576009 h 5626101"/>
              <a:gd name="connsiteX1" fmla="*/ 2108 w 3477275"/>
              <a:gd name="connsiteY1" fmla="*/ 1677 h 5626101"/>
              <a:gd name="connsiteX2" fmla="*/ 2879988 w 3477275"/>
              <a:gd name="connsiteY2" fmla="*/ 0 h 5626101"/>
              <a:gd name="connsiteX3" fmla="*/ 3455997 w 3477275"/>
              <a:gd name="connsiteY3" fmla="*/ 576009 h 5626101"/>
              <a:gd name="connsiteX4" fmla="*/ 3455997 w 3477275"/>
              <a:gd name="connsiteY4" fmla="*/ 5040567 h 5626101"/>
              <a:gd name="connsiteX5" fmla="*/ 3477275 w 3477275"/>
              <a:gd name="connsiteY5" fmla="*/ 5626101 h 5626101"/>
              <a:gd name="connsiteX6" fmla="*/ 576019 w 3477275"/>
              <a:gd name="connsiteY6" fmla="*/ 5616576 h 5626101"/>
              <a:gd name="connsiteX7" fmla="*/ 10 w 3477275"/>
              <a:gd name="connsiteY7" fmla="*/ 5040567 h 5626101"/>
              <a:gd name="connsiteX8" fmla="*/ 10 w 3477275"/>
              <a:gd name="connsiteY8" fmla="*/ 576009 h 5626101"/>
              <a:gd name="connsiteX0" fmla="*/ 10 w 3455997"/>
              <a:gd name="connsiteY0" fmla="*/ 576009 h 5619751"/>
              <a:gd name="connsiteX1" fmla="*/ 2108 w 3455997"/>
              <a:gd name="connsiteY1" fmla="*/ 1677 h 5619751"/>
              <a:gd name="connsiteX2" fmla="*/ 2879988 w 3455997"/>
              <a:gd name="connsiteY2" fmla="*/ 0 h 5619751"/>
              <a:gd name="connsiteX3" fmla="*/ 3455997 w 3455997"/>
              <a:gd name="connsiteY3" fmla="*/ 576009 h 5619751"/>
              <a:gd name="connsiteX4" fmla="*/ 3455997 w 3455997"/>
              <a:gd name="connsiteY4" fmla="*/ 5040567 h 5619751"/>
              <a:gd name="connsiteX5" fmla="*/ 3451875 w 3455997"/>
              <a:gd name="connsiteY5" fmla="*/ 5619751 h 5619751"/>
              <a:gd name="connsiteX6" fmla="*/ 576019 w 3455997"/>
              <a:gd name="connsiteY6" fmla="*/ 5616576 h 5619751"/>
              <a:gd name="connsiteX7" fmla="*/ 10 w 3455997"/>
              <a:gd name="connsiteY7" fmla="*/ 5040567 h 5619751"/>
              <a:gd name="connsiteX8" fmla="*/ 10 w 3455997"/>
              <a:gd name="connsiteY8" fmla="*/ 576009 h 5619751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1875 w 3455997"/>
              <a:gd name="connsiteY5" fmla="*/ 5607051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5997"/>
              <a:gd name="connsiteY0" fmla="*/ 576009 h 5619751"/>
              <a:gd name="connsiteX1" fmla="*/ 2108 w 3455997"/>
              <a:gd name="connsiteY1" fmla="*/ 1677 h 5619751"/>
              <a:gd name="connsiteX2" fmla="*/ 2879988 w 3455997"/>
              <a:gd name="connsiteY2" fmla="*/ 0 h 5619751"/>
              <a:gd name="connsiteX3" fmla="*/ 3455997 w 3455997"/>
              <a:gd name="connsiteY3" fmla="*/ 576009 h 5619751"/>
              <a:gd name="connsiteX4" fmla="*/ 3455997 w 3455997"/>
              <a:gd name="connsiteY4" fmla="*/ 5040567 h 5619751"/>
              <a:gd name="connsiteX5" fmla="*/ 3451875 w 3455997"/>
              <a:gd name="connsiteY5" fmla="*/ 5619751 h 5619751"/>
              <a:gd name="connsiteX6" fmla="*/ 576019 w 3455997"/>
              <a:gd name="connsiteY6" fmla="*/ 5616576 h 5619751"/>
              <a:gd name="connsiteX7" fmla="*/ 10 w 3455997"/>
              <a:gd name="connsiteY7" fmla="*/ 5040567 h 5619751"/>
              <a:gd name="connsiteX8" fmla="*/ 10 w 3455997"/>
              <a:gd name="connsiteY8" fmla="*/ 576009 h 5619751"/>
              <a:gd name="connsiteX0" fmla="*/ 10 w 3480450"/>
              <a:gd name="connsiteY0" fmla="*/ 576009 h 5619751"/>
              <a:gd name="connsiteX1" fmla="*/ 2108 w 3480450"/>
              <a:gd name="connsiteY1" fmla="*/ 1677 h 5619751"/>
              <a:gd name="connsiteX2" fmla="*/ 2879988 w 3480450"/>
              <a:gd name="connsiteY2" fmla="*/ 0 h 5619751"/>
              <a:gd name="connsiteX3" fmla="*/ 3455997 w 3480450"/>
              <a:gd name="connsiteY3" fmla="*/ 576009 h 5619751"/>
              <a:gd name="connsiteX4" fmla="*/ 3455997 w 3480450"/>
              <a:gd name="connsiteY4" fmla="*/ 5040567 h 5619751"/>
              <a:gd name="connsiteX5" fmla="*/ 3480450 w 3480450"/>
              <a:gd name="connsiteY5" fmla="*/ 5619751 h 5619751"/>
              <a:gd name="connsiteX6" fmla="*/ 576019 w 3480450"/>
              <a:gd name="connsiteY6" fmla="*/ 5616576 h 5619751"/>
              <a:gd name="connsiteX7" fmla="*/ 10 w 3480450"/>
              <a:gd name="connsiteY7" fmla="*/ 5040567 h 5619751"/>
              <a:gd name="connsiteX8" fmla="*/ 10 w 3480450"/>
              <a:gd name="connsiteY8" fmla="*/ 576009 h 5619751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5050 w 3455997"/>
              <a:gd name="connsiteY5" fmla="*/ 5616576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5050 w 3455997"/>
              <a:gd name="connsiteY5" fmla="*/ 5616576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8225"/>
              <a:gd name="connsiteY0" fmla="*/ 576009 h 5616576"/>
              <a:gd name="connsiteX1" fmla="*/ 2108 w 3458225"/>
              <a:gd name="connsiteY1" fmla="*/ 1677 h 5616576"/>
              <a:gd name="connsiteX2" fmla="*/ 2879988 w 3458225"/>
              <a:gd name="connsiteY2" fmla="*/ 0 h 5616576"/>
              <a:gd name="connsiteX3" fmla="*/ 3455997 w 3458225"/>
              <a:gd name="connsiteY3" fmla="*/ 576009 h 5616576"/>
              <a:gd name="connsiteX4" fmla="*/ 3455997 w 3458225"/>
              <a:gd name="connsiteY4" fmla="*/ 5040567 h 5616576"/>
              <a:gd name="connsiteX5" fmla="*/ 3458225 w 3458225"/>
              <a:gd name="connsiteY5" fmla="*/ 5616576 h 5616576"/>
              <a:gd name="connsiteX6" fmla="*/ 576019 w 3458225"/>
              <a:gd name="connsiteY6" fmla="*/ 5616576 h 5616576"/>
              <a:gd name="connsiteX7" fmla="*/ 10 w 3458225"/>
              <a:gd name="connsiteY7" fmla="*/ 5040567 h 5616576"/>
              <a:gd name="connsiteX8" fmla="*/ 10 w 3458225"/>
              <a:gd name="connsiteY8" fmla="*/ 576009 h 5616576"/>
              <a:gd name="connsiteX0" fmla="*/ 0 w 5330856"/>
              <a:gd name="connsiteY0" fmla="*/ 726321 h 5616576"/>
              <a:gd name="connsiteX1" fmla="*/ 1874739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14624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6423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6423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2836 w 5330856"/>
              <a:gd name="connsiteY7" fmla="*/ 5020065 h 5616576"/>
              <a:gd name="connsiteX8" fmla="*/ 0 w 5330856"/>
              <a:gd name="connsiteY8" fmla="*/ 726321 h 5616576"/>
              <a:gd name="connsiteX0" fmla="*/ 0 w 5330856"/>
              <a:gd name="connsiteY0" fmla="*/ 726321 h 5620677"/>
              <a:gd name="connsiteX1" fmla="*/ 6423 w 5330856"/>
              <a:gd name="connsiteY1" fmla="*/ 1677 h 5620677"/>
              <a:gd name="connsiteX2" fmla="*/ 4752619 w 5330856"/>
              <a:gd name="connsiteY2" fmla="*/ 0 h 5620677"/>
              <a:gd name="connsiteX3" fmla="*/ 5328628 w 5330856"/>
              <a:gd name="connsiteY3" fmla="*/ 576009 h 5620677"/>
              <a:gd name="connsiteX4" fmla="*/ 5328628 w 5330856"/>
              <a:gd name="connsiteY4" fmla="*/ 5040567 h 5620677"/>
              <a:gd name="connsiteX5" fmla="*/ 5330856 w 5330856"/>
              <a:gd name="connsiteY5" fmla="*/ 5616576 h 5620677"/>
              <a:gd name="connsiteX6" fmla="*/ 587047 w 5330856"/>
              <a:gd name="connsiteY6" fmla="*/ 5620677 h 5620677"/>
              <a:gd name="connsiteX7" fmla="*/ 2836 w 5330856"/>
              <a:gd name="connsiteY7" fmla="*/ 5020065 h 5620677"/>
              <a:gd name="connsiteX8" fmla="*/ 0 w 5330856"/>
              <a:gd name="connsiteY8" fmla="*/ 726321 h 562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856" h="5620677">
                <a:moveTo>
                  <a:pt x="0" y="726321"/>
                </a:moveTo>
                <a:cubicBezTo>
                  <a:pt x="0" y="408200"/>
                  <a:pt x="4057" y="13666"/>
                  <a:pt x="6423" y="1677"/>
                </a:cubicBezTo>
                <a:lnTo>
                  <a:pt x="4752619" y="0"/>
                </a:lnTo>
                <a:cubicBezTo>
                  <a:pt x="5070740" y="0"/>
                  <a:pt x="5328628" y="257888"/>
                  <a:pt x="5328628" y="576009"/>
                </a:cubicBezTo>
                <a:lnTo>
                  <a:pt x="5328628" y="5040567"/>
                </a:lnTo>
                <a:cubicBezTo>
                  <a:pt x="5328628" y="5358688"/>
                  <a:pt x="5328844" y="5616576"/>
                  <a:pt x="5330856" y="5616576"/>
                </a:cubicBezTo>
                <a:lnTo>
                  <a:pt x="587047" y="5620677"/>
                </a:lnTo>
                <a:cubicBezTo>
                  <a:pt x="268926" y="5620677"/>
                  <a:pt x="2836" y="5338186"/>
                  <a:pt x="2836" y="5020065"/>
                </a:cubicBezTo>
                <a:cubicBezTo>
                  <a:pt x="1891" y="3588817"/>
                  <a:pt x="945" y="2157569"/>
                  <a:pt x="0" y="7263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9C00301-24F3-C58E-88DE-479CCF363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49" y="626850"/>
            <a:ext cx="5329889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C8FF810-1BB1-B0FE-4824-877824110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191925"/>
            <a:ext cx="5327650" cy="504536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1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 r:embed="rId2"/>
              </a:buBlip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468000" indent="-252000">
              <a:lnSpc>
                <a:spcPts val="2500"/>
              </a:lnSpc>
              <a:spcBef>
                <a:spcPts val="0"/>
              </a:spcBef>
              <a:buClr>
                <a:schemeClr val="tx1"/>
              </a:buClr>
              <a:buFont typeface="Systeemlettertype regulier"/>
              <a:buChar char="&gt;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684000" indent="-216000">
              <a:lnSpc>
                <a:spcPts val="2500"/>
              </a:lnSpc>
              <a:spcBef>
                <a:spcPts val="0"/>
              </a:spcBef>
              <a:buFont typeface="Systeemlettertype regulier"/>
              <a:buChar char="-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Tekst vet</a:t>
            </a:r>
          </a:p>
          <a:p>
            <a:pPr lvl="1"/>
            <a:r>
              <a:rPr lang="nl-NL"/>
              <a:t>Tekst</a:t>
            </a:r>
          </a:p>
          <a:p>
            <a:pPr lvl="2"/>
            <a:r>
              <a:rPr lang="nl-NL"/>
              <a:t>Opsomming eerste niveau</a:t>
            </a:r>
          </a:p>
          <a:p>
            <a:pPr lvl="3"/>
            <a:r>
              <a:rPr lang="nl-NL"/>
              <a:t>Opsomming tweede niveau</a:t>
            </a:r>
          </a:p>
          <a:p>
            <a:pPr lvl="4"/>
            <a:r>
              <a:rPr lang="nl-NL"/>
              <a:t>Opsomming derde niveau</a:t>
            </a:r>
          </a:p>
        </p:txBody>
      </p:sp>
    </p:spTree>
    <p:extLst>
      <p:ext uri="{BB962C8B-B14F-4D97-AF65-F5344CB8AC3E}">
        <p14:creationId xmlns:p14="http://schemas.microsoft.com/office/powerpoint/2010/main" val="3837790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kolom tekst beeld link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68556A0-EAE7-9D28-7FF0-D0633D646C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682" y="620713"/>
            <a:ext cx="5330856" cy="5616575"/>
          </a:xfrm>
          <a:custGeom>
            <a:avLst/>
            <a:gdLst>
              <a:gd name="connsiteX0" fmla="*/ 0 w 3455987"/>
              <a:gd name="connsiteY0" fmla="*/ 576009 h 5616576"/>
              <a:gd name="connsiteX1" fmla="*/ 576009 w 3455987"/>
              <a:gd name="connsiteY1" fmla="*/ 0 h 5616576"/>
              <a:gd name="connsiteX2" fmla="*/ 2879978 w 3455987"/>
              <a:gd name="connsiteY2" fmla="*/ 0 h 5616576"/>
              <a:gd name="connsiteX3" fmla="*/ 3455987 w 3455987"/>
              <a:gd name="connsiteY3" fmla="*/ 576009 h 5616576"/>
              <a:gd name="connsiteX4" fmla="*/ 3455987 w 3455987"/>
              <a:gd name="connsiteY4" fmla="*/ 5040567 h 5616576"/>
              <a:gd name="connsiteX5" fmla="*/ 2879978 w 3455987"/>
              <a:gd name="connsiteY5" fmla="*/ 5616576 h 5616576"/>
              <a:gd name="connsiteX6" fmla="*/ 576009 w 3455987"/>
              <a:gd name="connsiteY6" fmla="*/ 5616576 h 5616576"/>
              <a:gd name="connsiteX7" fmla="*/ 0 w 3455987"/>
              <a:gd name="connsiteY7" fmla="*/ 5040567 h 5616576"/>
              <a:gd name="connsiteX8" fmla="*/ 0 w 3455987"/>
              <a:gd name="connsiteY8" fmla="*/ 576009 h 5616576"/>
              <a:gd name="connsiteX0" fmla="*/ 119892 w 3575879"/>
              <a:gd name="connsiteY0" fmla="*/ 576009 h 5616576"/>
              <a:gd name="connsiteX1" fmla="*/ 149491 w 3575879"/>
              <a:gd name="connsiteY1" fmla="*/ 22302 h 5616576"/>
              <a:gd name="connsiteX2" fmla="*/ 2999870 w 3575879"/>
              <a:gd name="connsiteY2" fmla="*/ 0 h 5616576"/>
              <a:gd name="connsiteX3" fmla="*/ 3575879 w 3575879"/>
              <a:gd name="connsiteY3" fmla="*/ 576009 h 5616576"/>
              <a:gd name="connsiteX4" fmla="*/ 3575879 w 3575879"/>
              <a:gd name="connsiteY4" fmla="*/ 5040567 h 5616576"/>
              <a:gd name="connsiteX5" fmla="*/ 2999870 w 3575879"/>
              <a:gd name="connsiteY5" fmla="*/ 5616576 h 5616576"/>
              <a:gd name="connsiteX6" fmla="*/ 695901 w 3575879"/>
              <a:gd name="connsiteY6" fmla="*/ 5616576 h 5616576"/>
              <a:gd name="connsiteX7" fmla="*/ 119892 w 3575879"/>
              <a:gd name="connsiteY7" fmla="*/ 5040567 h 5616576"/>
              <a:gd name="connsiteX8" fmla="*/ 119892 w 3575879"/>
              <a:gd name="connsiteY8" fmla="*/ 576009 h 5616576"/>
              <a:gd name="connsiteX0" fmla="*/ 4285 w 3460272"/>
              <a:gd name="connsiteY0" fmla="*/ 576009 h 5616576"/>
              <a:gd name="connsiteX1" fmla="*/ 33884 w 3460272"/>
              <a:gd name="connsiteY1" fmla="*/ 22302 h 5616576"/>
              <a:gd name="connsiteX2" fmla="*/ 2884263 w 3460272"/>
              <a:gd name="connsiteY2" fmla="*/ 0 h 5616576"/>
              <a:gd name="connsiteX3" fmla="*/ 3460272 w 3460272"/>
              <a:gd name="connsiteY3" fmla="*/ 576009 h 5616576"/>
              <a:gd name="connsiteX4" fmla="*/ 3460272 w 3460272"/>
              <a:gd name="connsiteY4" fmla="*/ 5040567 h 5616576"/>
              <a:gd name="connsiteX5" fmla="*/ 2884263 w 3460272"/>
              <a:gd name="connsiteY5" fmla="*/ 5616576 h 5616576"/>
              <a:gd name="connsiteX6" fmla="*/ 580294 w 3460272"/>
              <a:gd name="connsiteY6" fmla="*/ 5616576 h 5616576"/>
              <a:gd name="connsiteX7" fmla="*/ 4285 w 3460272"/>
              <a:gd name="connsiteY7" fmla="*/ 5040567 h 5616576"/>
              <a:gd name="connsiteX8" fmla="*/ 4285 w 3460272"/>
              <a:gd name="connsiteY8" fmla="*/ 576009 h 5616576"/>
              <a:gd name="connsiteX0" fmla="*/ 4285 w 3612876"/>
              <a:gd name="connsiteY0" fmla="*/ 576009 h 5616576"/>
              <a:gd name="connsiteX1" fmla="*/ 33884 w 3612876"/>
              <a:gd name="connsiteY1" fmla="*/ 22302 h 5616576"/>
              <a:gd name="connsiteX2" fmla="*/ 2884263 w 3612876"/>
              <a:gd name="connsiteY2" fmla="*/ 0 h 5616576"/>
              <a:gd name="connsiteX3" fmla="*/ 3460272 w 3612876"/>
              <a:gd name="connsiteY3" fmla="*/ 576009 h 5616576"/>
              <a:gd name="connsiteX4" fmla="*/ 3460272 w 3612876"/>
              <a:gd name="connsiteY4" fmla="*/ 5040567 h 5616576"/>
              <a:gd name="connsiteX5" fmla="*/ 3475277 w 3612876"/>
              <a:gd name="connsiteY5" fmla="*/ 5616576 h 5616576"/>
              <a:gd name="connsiteX6" fmla="*/ 580294 w 3612876"/>
              <a:gd name="connsiteY6" fmla="*/ 5616576 h 5616576"/>
              <a:gd name="connsiteX7" fmla="*/ 4285 w 3612876"/>
              <a:gd name="connsiteY7" fmla="*/ 5040567 h 5616576"/>
              <a:gd name="connsiteX8" fmla="*/ 4285 w 3612876"/>
              <a:gd name="connsiteY8" fmla="*/ 576009 h 5616576"/>
              <a:gd name="connsiteX0" fmla="*/ 4285 w 3480268"/>
              <a:gd name="connsiteY0" fmla="*/ 576009 h 5616576"/>
              <a:gd name="connsiteX1" fmla="*/ 33884 w 3480268"/>
              <a:gd name="connsiteY1" fmla="*/ 22302 h 5616576"/>
              <a:gd name="connsiteX2" fmla="*/ 2884263 w 3480268"/>
              <a:gd name="connsiteY2" fmla="*/ 0 h 5616576"/>
              <a:gd name="connsiteX3" fmla="*/ 3460272 w 3480268"/>
              <a:gd name="connsiteY3" fmla="*/ 576009 h 5616576"/>
              <a:gd name="connsiteX4" fmla="*/ 3460272 w 3480268"/>
              <a:gd name="connsiteY4" fmla="*/ 5040567 h 5616576"/>
              <a:gd name="connsiteX5" fmla="*/ 3475277 w 3480268"/>
              <a:gd name="connsiteY5" fmla="*/ 5616576 h 5616576"/>
              <a:gd name="connsiteX6" fmla="*/ 580294 w 3480268"/>
              <a:gd name="connsiteY6" fmla="*/ 5616576 h 5616576"/>
              <a:gd name="connsiteX7" fmla="*/ 4285 w 3480268"/>
              <a:gd name="connsiteY7" fmla="*/ 5040567 h 5616576"/>
              <a:gd name="connsiteX8" fmla="*/ 4285 w 3480268"/>
              <a:gd name="connsiteY8" fmla="*/ 576009 h 5616576"/>
              <a:gd name="connsiteX0" fmla="*/ 4285 w 3463044"/>
              <a:gd name="connsiteY0" fmla="*/ 576009 h 5616576"/>
              <a:gd name="connsiteX1" fmla="*/ 33884 w 3463044"/>
              <a:gd name="connsiteY1" fmla="*/ 22302 h 5616576"/>
              <a:gd name="connsiteX2" fmla="*/ 2884263 w 3463044"/>
              <a:gd name="connsiteY2" fmla="*/ 0 h 5616576"/>
              <a:gd name="connsiteX3" fmla="*/ 3460272 w 3463044"/>
              <a:gd name="connsiteY3" fmla="*/ 576009 h 5616576"/>
              <a:gd name="connsiteX4" fmla="*/ 3460272 w 3463044"/>
              <a:gd name="connsiteY4" fmla="*/ 5040567 h 5616576"/>
              <a:gd name="connsiteX5" fmla="*/ 3452975 w 3463044"/>
              <a:gd name="connsiteY5" fmla="*/ 5616576 h 5616576"/>
              <a:gd name="connsiteX6" fmla="*/ 580294 w 3463044"/>
              <a:gd name="connsiteY6" fmla="*/ 5616576 h 5616576"/>
              <a:gd name="connsiteX7" fmla="*/ 4285 w 3463044"/>
              <a:gd name="connsiteY7" fmla="*/ 5040567 h 5616576"/>
              <a:gd name="connsiteX8" fmla="*/ 4285 w 3463044"/>
              <a:gd name="connsiteY8" fmla="*/ 576009 h 5616576"/>
              <a:gd name="connsiteX0" fmla="*/ 923 w 3459682"/>
              <a:gd name="connsiteY0" fmla="*/ 576009 h 5616576"/>
              <a:gd name="connsiteX1" fmla="*/ 40835 w 3459682"/>
              <a:gd name="connsiteY1" fmla="*/ 1677 h 5616576"/>
              <a:gd name="connsiteX2" fmla="*/ 2880901 w 3459682"/>
              <a:gd name="connsiteY2" fmla="*/ 0 h 5616576"/>
              <a:gd name="connsiteX3" fmla="*/ 3456910 w 3459682"/>
              <a:gd name="connsiteY3" fmla="*/ 576009 h 5616576"/>
              <a:gd name="connsiteX4" fmla="*/ 3456910 w 3459682"/>
              <a:gd name="connsiteY4" fmla="*/ 5040567 h 5616576"/>
              <a:gd name="connsiteX5" fmla="*/ 3449613 w 3459682"/>
              <a:gd name="connsiteY5" fmla="*/ 5616576 h 5616576"/>
              <a:gd name="connsiteX6" fmla="*/ 576932 w 3459682"/>
              <a:gd name="connsiteY6" fmla="*/ 5616576 h 5616576"/>
              <a:gd name="connsiteX7" fmla="*/ 923 w 3459682"/>
              <a:gd name="connsiteY7" fmla="*/ 5040567 h 5616576"/>
              <a:gd name="connsiteX8" fmla="*/ 923 w 3459682"/>
              <a:gd name="connsiteY8" fmla="*/ 576009 h 5616576"/>
              <a:gd name="connsiteX0" fmla="*/ 20900 w 3479659"/>
              <a:gd name="connsiteY0" fmla="*/ 576009 h 5616576"/>
              <a:gd name="connsiteX1" fmla="*/ 22998 w 3479659"/>
              <a:gd name="connsiteY1" fmla="*/ 1677 h 5616576"/>
              <a:gd name="connsiteX2" fmla="*/ 2900878 w 3479659"/>
              <a:gd name="connsiteY2" fmla="*/ 0 h 5616576"/>
              <a:gd name="connsiteX3" fmla="*/ 3476887 w 3479659"/>
              <a:gd name="connsiteY3" fmla="*/ 576009 h 5616576"/>
              <a:gd name="connsiteX4" fmla="*/ 3476887 w 3479659"/>
              <a:gd name="connsiteY4" fmla="*/ 5040567 h 5616576"/>
              <a:gd name="connsiteX5" fmla="*/ 3469590 w 3479659"/>
              <a:gd name="connsiteY5" fmla="*/ 5616576 h 5616576"/>
              <a:gd name="connsiteX6" fmla="*/ 596909 w 3479659"/>
              <a:gd name="connsiteY6" fmla="*/ 5616576 h 5616576"/>
              <a:gd name="connsiteX7" fmla="*/ 20900 w 3479659"/>
              <a:gd name="connsiteY7" fmla="*/ 5040567 h 5616576"/>
              <a:gd name="connsiteX8" fmla="*/ 20900 w 3479659"/>
              <a:gd name="connsiteY8" fmla="*/ 576009 h 5616576"/>
              <a:gd name="connsiteX0" fmla="*/ 10 w 3458769"/>
              <a:gd name="connsiteY0" fmla="*/ 576009 h 5616576"/>
              <a:gd name="connsiteX1" fmla="*/ 2108 w 3458769"/>
              <a:gd name="connsiteY1" fmla="*/ 1677 h 5616576"/>
              <a:gd name="connsiteX2" fmla="*/ 2879988 w 3458769"/>
              <a:gd name="connsiteY2" fmla="*/ 0 h 5616576"/>
              <a:gd name="connsiteX3" fmla="*/ 3455997 w 3458769"/>
              <a:gd name="connsiteY3" fmla="*/ 576009 h 5616576"/>
              <a:gd name="connsiteX4" fmla="*/ 3455997 w 3458769"/>
              <a:gd name="connsiteY4" fmla="*/ 5040567 h 5616576"/>
              <a:gd name="connsiteX5" fmla="*/ 3448700 w 3458769"/>
              <a:gd name="connsiteY5" fmla="*/ 5616576 h 5616576"/>
              <a:gd name="connsiteX6" fmla="*/ 576019 w 3458769"/>
              <a:gd name="connsiteY6" fmla="*/ 5616576 h 5616576"/>
              <a:gd name="connsiteX7" fmla="*/ 10 w 3458769"/>
              <a:gd name="connsiteY7" fmla="*/ 5040567 h 5616576"/>
              <a:gd name="connsiteX8" fmla="*/ 10 w 3458769"/>
              <a:gd name="connsiteY8" fmla="*/ 576009 h 5616576"/>
              <a:gd name="connsiteX0" fmla="*/ 10 w 3458769"/>
              <a:gd name="connsiteY0" fmla="*/ 576009 h 5616576"/>
              <a:gd name="connsiteX1" fmla="*/ 2108 w 3458769"/>
              <a:gd name="connsiteY1" fmla="*/ 1677 h 5616576"/>
              <a:gd name="connsiteX2" fmla="*/ 2879988 w 3458769"/>
              <a:gd name="connsiteY2" fmla="*/ 0 h 5616576"/>
              <a:gd name="connsiteX3" fmla="*/ 3455997 w 3458769"/>
              <a:gd name="connsiteY3" fmla="*/ 576009 h 5616576"/>
              <a:gd name="connsiteX4" fmla="*/ 3455997 w 3458769"/>
              <a:gd name="connsiteY4" fmla="*/ 5040567 h 5616576"/>
              <a:gd name="connsiteX5" fmla="*/ 3448700 w 3458769"/>
              <a:gd name="connsiteY5" fmla="*/ 5616576 h 5616576"/>
              <a:gd name="connsiteX6" fmla="*/ 576019 w 3458769"/>
              <a:gd name="connsiteY6" fmla="*/ 5616576 h 5616576"/>
              <a:gd name="connsiteX7" fmla="*/ 10 w 3458769"/>
              <a:gd name="connsiteY7" fmla="*/ 5040567 h 5616576"/>
              <a:gd name="connsiteX8" fmla="*/ 10 w 3458769"/>
              <a:gd name="connsiteY8" fmla="*/ 576009 h 5616576"/>
              <a:gd name="connsiteX0" fmla="*/ 10 w 3481641"/>
              <a:gd name="connsiteY0" fmla="*/ 576009 h 5626101"/>
              <a:gd name="connsiteX1" fmla="*/ 2108 w 3481641"/>
              <a:gd name="connsiteY1" fmla="*/ 1677 h 5626101"/>
              <a:gd name="connsiteX2" fmla="*/ 2879988 w 3481641"/>
              <a:gd name="connsiteY2" fmla="*/ 0 h 5626101"/>
              <a:gd name="connsiteX3" fmla="*/ 3455997 w 3481641"/>
              <a:gd name="connsiteY3" fmla="*/ 576009 h 5626101"/>
              <a:gd name="connsiteX4" fmla="*/ 3455997 w 3481641"/>
              <a:gd name="connsiteY4" fmla="*/ 5040567 h 5626101"/>
              <a:gd name="connsiteX5" fmla="*/ 3477275 w 3481641"/>
              <a:gd name="connsiteY5" fmla="*/ 5626101 h 5626101"/>
              <a:gd name="connsiteX6" fmla="*/ 576019 w 3481641"/>
              <a:gd name="connsiteY6" fmla="*/ 5616576 h 5626101"/>
              <a:gd name="connsiteX7" fmla="*/ 10 w 3481641"/>
              <a:gd name="connsiteY7" fmla="*/ 5040567 h 5626101"/>
              <a:gd name="connsiteX8" fmla="*/ 10 w 3481641"/>
              <a:gd name="connsiteY8" fmla="*/ 576009 h 5626101"/>
              <a:gd name="connsiteX0" fmla="*/ 10 w 3477275"/>
              <a:gd name="connsiteY0" fmla="*/ 576009 h 5626101"/>
              <a:gd name="connsiteX1" fmla="*/ 2108 w 3477275"/>
              <a:gd name="connsiteY1" fmla="*/ 1677 h 5626101"/>
              <a:gd name="connsiteX2" fmla="*/ 2879988 w 3477275"/>
              <a:gd name="connsiteY2" fmla="*/ 0 h 5626101"/>
              <a:gd name="connsiteX3" fmla="*/ 3455997 w 3477275"/>
              <a:gd name="connsiteY3" fmla="*/ 576009 h 5626101"/>
              <a:gd name="connsiteX4" fmla="*/ 3455997 w 3477275"/>
              <a:gd name="connsiteY4" fmla="*/ 5040567 h 5626101"/>
              <a:gd name="connsiteX5" fmla="*/ 3477275 w 3477275"/>
              <a:gd name="connsiteY5" fmla="*/ 5626101 h 5626101"/>
              <a:gd name="connsiteX6" fmla="*/ 576019 w 3477275"/>
              <a:gd name="connsiteY6" fmla="*/ 5616576 h 5626101"/>
              <a:gd name="connsiteX7" fmla="*/ 10 w 3477275"/>
              <a:gd name="connsiteY7" fmla="*/ 5040567 h 5626101"/>
              <a:gd name="connsiteX8" fmla="*/ 10 w 3477275"/>
              <a:gd name="connsiteY8" fmla="*/ 576009 h 5626101"/>
              <a:gd name="connsiteX0" fmla="*/ 10 w 3455997"/>
              <a:gd name="connsiteY0" fmla="*/ 576009 h 5619751"/>
              <a:gd name="connsiteX1" fmla="*/ 2108 w 3455997"/>
              <a:gd name="connsiteY1" fmla="*/ 1677 h 5619751"/>
              <a:gd name="connsiteX2" fmla="*/ 2879988 w 3455997"/>
              <a:gd name="connsiteY2" fmla="*/ 0 h 5619751"/>
              <a:gd name="connsiteX3" fmla="*/ 3455997 w 3455997"/>
              <a:gd name="connsiteY3" fmla="*/ 576009 h 5619751"/>
              <a:gd name="connsiteX4" fmla="*/ 3455997 w 3455997"/>
              <a:gd name="connsiteY4" fmla="*/ 5040567 h 5619751"/>
              <a:gd name="connsiteX5" fmla="*/ 3451875 w 3455997"/>
              <a:gd name="connsiteY5" fmla="*/ 5619751 h 5619751"/>
              <a:gd name="connsiteX6" fmla="*/ 576019 w 3455997"/>
              <a:gd name="connsiteY6" fmla="*/ 5616576 h 5619751"/>
              <a:gd name="connsiteX7" fmla="*/ 10 w 3455997"/>
              <a:gd name="connsiteY7" fmla="*/ 5040567 h 5619751"/>
              <a:gd name="connsiteX8" fmla="*/ 10 w 3455997"/>
              <a:gd name="connsiteY8" fmla="*/ 576009 h 5619751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1875 w 3455997"/>
              <a:gd name="connsiteY5" fmla="*/ 5607051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5997"/>
              <a:gd name="connsiteY0" fmla="*/ 576009 h 5619751"/>
              <a:gd name="connsiteX1" fmla="*/ 2108 w 3455997"/>
              <a:gd name="connsiteY1" fmla="*/ 1677 h 5619751"/>
              <a:gd name="connsiteX2" fmla="*/ 2879988 w 3455997"/>
              <a:gd name="connsiteY2" fmla="*/ 0 h 5619751"/>
              <a:gd name="connsiteX3" fmla="*/ 3455997 w 3455997"/>
              <a:gd name="connsiteY3" fmla="*/ 576009 h 5619751"/>
              <a:gd name="connsiteX4" fmla="*/ 3455997 w 3455997"/>
              <a:gd name="connsiteY4" fmla="*/ 5040567 h 5619751"/>
              <a:gd name="connsiteX5" fmla="*/ 3451875 w 3455997"/>
              <a:gd name="connsiteY5" fmla="*/ 5619751 h 5619751"/>
              <a:gd name="connsiteX6" fmla="*/ 576019 w 3455997"/>
              <a:gd name="connsiteY6" fmla="*/ 5616576 h 5619751"/>
              <a:gd name="connsiteX7" fmla="*/ 10 w 3455997"/>
              <a:gd name="connsiteY7" fmla="*/ 5040567 h 5619751"/>
              <a:gd name="connsiteX8" fmla="*/ 10 w 3455997"/>
              <a:gd name="connsiteY8" fmla="*/ 576009 h 5619751"/>
              <a:gd name="connsiteX0" fmla="*/ 10 w 3480450"/>
              <a:gd name="connsiteY0" fmla="*/ 576009 h 5619751"/>
              <a:gd name="connsiteX1" fmla="*/ 2108 w 3480450"/>
              <a:gd name="connsiteY1" fmla="*/ 1677 h 5619751"/>
              <a:gd name="connsiteX2" fmla="*/ 2879988 w 3480450"/>
              <a:gd name="connsiteY2" fmla="*/ 0 h 5619751"/>
              <a:gd name="connsiteX3" fmla="*/ 3455997 w 3480450"/>
              <a:gd name="connsiteY3" fmla="*/ 576009 h 5619751"/>
              <a:gd name="connsiteX4" fmla="*/ 3455997 w 3480450"/>
              <a:gd name="connsiteY4" fmla="*/ 5040567 h 5619751"/>
              <a:gd name="connsiteX5" fmla="*/ 3480450 w 3480450"/>
              <a:gd name="connsiteY5" fmla="*/ 5619751 h 5619751"/>
              <a:gd name="connsiteX6" fmla="*/ 576019 w 3480450"/>
              <a:gd name="connsiteY6" fmla="*/ 5616576 h 5619751"/>
              <a:gd name="connsiteX7" fmla="*/ 10 w 3480450"/>
              <a:gd name="connsiteY7" fmla="*/ 5040567 h 5619751"/>
              <a:gd name="connsiteX8" fmla="*/ 10 w 3480450"/>
              <a:gd name="connsiteY8" fmla="*/ 576009 h 5619751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5050 w 3455997"/>
              <a:gd name="connsiteY5" fmla="*/ 5616576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5997"/>
              <a:gd name="connsiteY0" fmla="*/ 576009 h 5616576"/>
              <a:gd name="connsiteX1" fmla="*/ 2108 w 3455997"/>
              <a:gd name="connsiteY1" fmla="*/ 1677 h 5616576"/>
              <a:gd name="connsiteX2" fmla="*/ 2879988 w 3455997"/>
              <a:gd name="connsiteY2" fmla="*/ 0 h 5616576"/>
              <a:gd name="connsiteX3" fmla="*/ 3455997 w 3455997"/>
              <a:gd name="connsiteY3" fmla="*/ 576009 h 5616576"/>
              <a:gd name="connsiteX4" fmla="*/ 3455997 w 3455997"/>
              <a:gd name="connsiteY4" fmla="*/ 5040567 h 5616576"/>
              <a:gd name="connsiteX5" fmla="*/ 3455050 w 3455997"/>
              <a:gd name="connsiteY5" fmla="*/ 5616576 h 5616576"/>
              <a:gd name="connsiteX6" fmla="*/ 576019 w 3455997"/>
              <a:gd name="connsiteY6" fmla="*/ 5616576 h 5616576"/>
              <a:gd name="connsiteX7" fmla="*/ 10 w 3455997"/>
              <a:gd name="connsiteY7" fmla="*/ 5040567 h 5616576"/>
              <a:gd name="connsiteX8" fmla="*/ 10 w 3455997"/>
              <a:gd name="connsiteY8" fmla="*/ 576009 h 5616576"/>
              <a:gd name="connsiteX0" fmla="*/ 10 w 3458225"/>
              <a:gd name="connsiteY0" fmla="*/ 576009 h 5616576"/>
              <a:gd name="connsiteX1" fmla="*/ 2108 w 3458225"/>
              <a:gd name="connsiteY1" fmla="*/ 1677 h 5616576"/>
              <a:gd name="connsiteX2" fmla="*/ 2879988 w 3458225"/>
              <a:gd name="connsiteY2" fmla="*/ 0 h 5616576"/>
              <a:gd name="connsiteX3" fmla="*/ 3455997 w 3458225"/>
              <a:gd name="connsiteY3" fmla="*/ 576009 h 5616576"/>
              <a:gd name="connsiteX4" fmla="*/ 3455997 w 3458225"/>
              <a:gd name="connsiteY4" fmla="*/ 5040567 h 5616576"/>
              <a:gd name="connsiteX5" fmla="*/ 3458225 w 3458225"/>
              <a:gd name="connsiteY5" fmla="*/ 5616576 h 5616576"/>
              <a:gd name="connsiteX6" fmla="*/ 576019 w 3458225"/>
              <a:gd name="connsiteY6" fmla="*/ 5616576 h 5616576"/>
              <a:gd name="connsiteX7" fmla="*/ 10 w 3458225"/>
              <a:gd name="connsiteY7" fmla="*/ 5040567 h 5616576"/>
              <a:gd name="connsiteX8" fmla="*/ 10 w 3458225"/>
              <a:gd name="connsiteY8" fmla="*/ 576009 h 5616576"/>
              <a:gd name="connsiteX0" fmla="*/ 0 w 5330856"/>
              <a:gd name="connsiteY0" fmla="*/ 726321 h 5616576"/>
              <a:gd name="connsiteX1" fmla="*/ 1874739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14624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6423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1872641 w 5330856"/>
              <a:gd name="connsiteY7" fmla="*/ 5040567 h 5616576"/>
              <a:gd name="connsiteX8" fmla="*/ 0 w 5330856"/>
              <a:gd name="connsiteY8" fmla="*/ 726321 h 5616576"/>
              <a:gd name="connsiteX0" fmla="*/ 0 w 5330856"/>
              <a:gd name="connsiteY0" fmla="*/ 726321 h 5616576"/>
              <a:gd name="connsiteX1" fmla="*/ 6423 w 5330856"/>
              <a:gd name="connsiteY1" fmla="*/ 1677 h 5616576"/>
              <a:gd name="connsiteX2" fmla="*/ 4752619 w 5330856"/>
              <a:gd name="connsiteY2" fmla="*/ 0 h 5616576"/>
              <a:gd name="connsiteX3" fmla="*/ 5328628 w 5330856"/>
              <a:gd name="connsiteY3" fmla="*/ 576009 h 5616576"/>
              <a:gd name="connsiteX4" fmla="*/ 5328628 w 5330856"/>
              <a:gd name="connsiteY4" fmla="*/ 5040567 h 5616576"/>
              <a:gd name="connsiteX5" fmla="*/ 5330856 w 5330856"/>
              <a:gd name="connsiteY5" fmla="*/ 5616576 h 5616576"/>
              <a:gd name="connsiteX6" fmla="*/ 2448650 w 5330856"/>
              <a:gd name="connsiteY6" fmla="*/ 5616576 h 5616576"/>
              <a:gd name="connsiteX7" fmla="*/ 2836 w 5330856"/>
              <a:gd name="connsiteY7" fmla="*/ 5020065 h 5616576"/>
              <a:gd name="connsiteX8" fmla="*/ 0 w 5330856"/>
              <a:gd name="connsiteY8" fmla="*/ 726321 h 5616576"/>
              <a:gd name="connsiteX0" fmla="*/ 0 w 5330856"/>
              <a:gd name="connsiteY0" fmla="*/ 726321 h 5620677"/>
              <a:gd name="connsiteX1" fmla="*/ 6423 w 5330856"/>
              <a:gd name="connsiteY1" fmla="*/ 1677 h 5620677"/>
              <a:gd name="connsiteX2" fmla="*/ 4752619 w 5330856"/>
              <a:gd name="connsiteY2" fmla="*/ 0 h 5620677"/>
              <a:gd name="connsiteX3" fmla="*/ 5328628 w 5330856"/>
              <a:gd name="connsiteY3" fmla="*/ 576009 h 5620677"/>
              <a:gd name="connsiteX4" fmla="*/ 5328628 w 5330856"/>
              <a:gd name="connsiteY4" fmla="*/ 5040567 h 5620677"/>
              <a:gd name="connsiteX5" fmla="*/ 5330856 w 5330856"/>
              <a:gd name="connsiteY5" fmla="*/ 5616576 h 5620677"/>
              <a:gd name="connsiteX6" fmla="*/ 587047 w 5330856"/>
              <a:gd name="connsiteY6" fmla="*/ 5620677 h 5620677"/>
              <a:gd name="connsiteX7" fmla="*/ 2836 w 5330856"/>
              <a:gd name="connsiteY7" fmla="*/ 5020065 h 5620677"/>
              <a:gd name="connsiteX8" fmla="*/ 0 w 5330856"/>
              <a:gd name="connsiteY8" fmla="*/ 726321 h 562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30856" h="5620677">
                <a:moveTo>
                  <a:pt x="0" y="726321"/>
                </a:moveTo>
                <a:cubicBezTo>
                  <a:pt x="0" y="408200"/>
                  <a:pt x="4057" y="13666"/>
                  <a:pt x="6423" y="1677"/>
                </a:cubicBezTo>
                <a:lnTo>
                  <a:pt x="4752619" y="0"/>
                </a:lnTo>
                <a:cubicBezTo>
                  <a:pt x="5070740" y="0"/>
                  <a:pt x="5328628" y="257888"/>
                  <a:pt x="5328628" y="576009"/>
                </a:cubicBezTo>
                <a:lnTo>
                  <a:pt x="5328628" y="5040567"/>
                </a:lnTo>
                <a:cubicBezTo>
                  <a:pt x="5328628" y="5358688"/>
                  <a:pt x="5328844" y="5616576"/>
                  <a:pt x="5330856" y="5616576"/>
                </a:cubicBezTo>
                <a:lnTo>
                  <a:pt x="587047" y="5620677"/>
                </a:lnTo>
                <a:cubicBezTo>
                  <a:pt x="268926" y="5620677"/>
                  <a:pt x="2836" y="5338186"/>
                  <a:pt x="2836" y="5020065"/>
                </a:cubicBezTo>
                <a:cubicBezTo>
                  <a:pt x="1891" y="3588817"/>
                  <a:pt x="945" y="2157569"/>
                  <a:pt x="0" y="7263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bg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15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sp>
        <p:nvSpPr>
          <p:cNvPr id="7" name="Tijdelijke aanduiding voor titel 1">
            <a:extLst>
              <a:ext uri="{FF2B5EF4-FFF2-40B4-BE49-F238E27FC236}">
                <a16:creationId xmlns:a16="http://schemas.microsoft.com/office/drawing/2014/main" id="{5D2C09E6-D5E1-1B83-DA92-2AC60D04C1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2050" y="624107"/>
            <a:ext cx="5329889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3AEF503C-6F8D-AD9B-5C07-C909BF862E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4289" y="1189182"/>
            <a:ext cx="5327650" cy="504536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1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 r:embed="rId2"/>
              </a:buBlip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468000" indent="-252000">
              <a:lnSpc>
                <a:spcPts val="2500"/>
              </a:lnSpc>
              <a:spcBef>
                <a:spcPts val="0"/>
              </a:spcBef>
              <a:buClr>
                <a:schemeClr val="tx1"/>
              </a:buClr>
              <a:buFont typeface="Systeemlettertype regulier"/>
              <a:buChar char="&gt;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684000" indent="-216000">
              <a:lnSpc>
                <a:spcPts val="2500"/>
              </a:lnSpc>
              <a:spcBef>
                <a:spcPts val="0"/>
              </a:spcBef>
              <a:buFont typeface="Systeemlettertype regulier"/>
              <a:buChar char="-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Tekst vet</a:t>
            </a:r>
          </a:p>
          <a:p>
            <a:pPr lvl="1"/>
            <a:r>
              <a:rPr lang="nl-NL"/>
              <a:t>Tekst</a:t>
            </a:r>
          </a:p>
          <a:p>
            <a:pPr lvl="2"/>
            <a:r>
              <a:rPr lang="nl-NL"/>
              <a:t>Opsomming eerste niveau</a:t>
            </a:r>
          </a:p>
          <a:p>
            <a:pPr lvl="3"/>
            <a:r>
              <a:rPr lang="nl-NL"/>
              <a:t>Opsomming tweede niveau</a:t>
            </a:r>
          </a:p>
          <a:p>
            <a:pPr lvl="4"/>
            <a:r>
              <a:rPr lang="nl-NL"/>
              <a:t>Opsomming derde niveau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447A3D-E7CF-0CB8-401F-81B36E60A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83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kolom + 1 kolom tekst"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met diagonaal twee afgeronde hoeken 2">
            <a:extLst>
              <a:ext uri="{FF2B5EF4-FFF2-40B4-BE49-F238E27FC236}">
                <a16:creationId xmlns:a16="http://schemas.microsoft.com/office/drawing/2014/main" id="{ADC87379-25ED-94B1-8CDC-FDF5628DD1F1}"/>
              </a:ext>
            </a:extLst>
          </p:cNvPr>
          <p:cNvSpPr/>
          <p:nvPr userDrawn="1"/>
        </p:nvSpPr>
        <p:spPr>
          <a:xfrm flipH="1">
            <a:off x="623887" y="620713"/>
            <a:ext cx="3455988" cy="5616575"/>
          </a:xfrm>
          <a:prstGeom prst="round2DiagRect">
            <a:avLst/>
          </a:prstGeom>
          <a:solidFill>
            <a:schemeClr val="accent1">
              <a:alpha val="149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36482BFF-C997-43F0-B7D3-00819BE196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7184" y="875686"/>
            <a:ext cx="2916085" cy="5057392"/>
          </a:xfrm>
          <a:prstGeom prst="rect">
            <a:avLst/>
          </a:prstGeom>
        </p:spPr>
        <p:txBody>
          <a:bodyPr wrap="square" lIns="0" tIns="0" rIns="0" bIns="0" numCol="1" spcCol="360000"/>
          <a:lstStyle>
            <a:lvl1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000" b="0" i="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Opsomming 1</a:t>
            </a:r>
          </a:p>
          <a:p>
            <a:pPr lvl="0"/>
            <a:r>
              <a:rPr lang="nl-NL"/>
              <a:t>Opsomming 2</a:t>
            </a: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AD7CD33-F9FE-AE7A-65A9-8FC33C8427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6561" y="624107"/>
            <a:ext cx="7203139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7" name="Tijdelijke aanduiding voor tekst 2">
            <a:extLst>
              <a:ext uri="{FF2B5EF4-FFF2-40B4-BE49-F238E27FC236}">
                <a16:creationId xmlns:a16="http://schemas.microsoft.com/office/drawing/2014/main" id="{5C89009A-A2F0-9055-25D1-BE99EAFAE49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8800" y="1189182"/>
            <a:ext cx="7200900" cy="504536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1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468000" indent="-252000">
              <a:lnSpc>
                <a:spcPts val="2500"/>
              </a:lnSpc>
              <a:spcBef>
                <a:spcPts val="0"/>
              </a:spcBef>
              <a:buClr>
                <a:schemeClr val="tx1"/>
              </a:buClr>
              <a:buFont typeface="Systeemlettertype regulier"/>
              <a:buChar char="&gt;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684000" indent="-216000">
              <a:lnSpc>
                <a:spcPts val="2500"/>
              </a:lnSpc>
              <a:spcBef>
                <a:spcPts val="0"/>
              </a:spcBef>
              <a:buFont typeface="Systeemlettertype regulier"/>
              <a:buChar char="-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Tekst vet</a:t>
            </a:r>
          </a:p>
          <a:p>
            <a:pPr lvl="1"/>
            <a:r>
              <a:rPr lang="nl-NL"/>
              <a:t>Tekst</a:t>
            </a:r>
          </a:p>
          <a:p>
            <a:pPr lvl="2"/>
            <a:r>
              <a:rPr lang="nl-NL"/>
              <a:t>Opsomming eerste niveau</a:t>
            </a:r>
          </a:p>
          <a:p>
            <a:pPr lvl="3"/>
            <a:r>
              <a:rPr lang="nl-NL"/>
              <a:t>Opsomming tweede niveau</a:t>
            </a:r>
          </a:p>
          <a:p>
            <a:pPr lvl="4"/>
            <a:r>
              <a:rPr lang="nl-NL"/>
              <a:t>Opsomming derde niveau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4301FB-0C57-A793-9C0B-88116AE0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4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kolommen + afb.ligg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D223CB1-4B95-4179-A40F-767A70A329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06BAA74A-3B77-1DBA-576A-1BBB89ECF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49" y="626850"/>
            <a:ext cx="10948051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46961DED-89BB-F04B-6731-5E777233B0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191925"/>
            <a:ext cx="10958512" cy="1648257"/>
          </a:xfrm>
          <a:prstGeom prst="rect">
            <a:avLst/>
          </a:prstGeom>
        </p:spPr>
        <p:txBody>
          <a:bodyPr lIns="0" tIns="0" rIns="0" bIns="0" numCol="2" spcCol="360000"/>
          <a:lstStyle>
            <a:lvl1pPr>
              <a:lnSpc>
                <a:spcPts val="2500"/>
              </a:lnSpc>
              <a:spcBef>
                <a:spcPts val="0"/>
              </a:spcBef>
              <a:defRPr sz="2000" b="1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468000" indent="-252000">
              <a:lnSpc>
                <a:spcPts val="2500"/>
              </a:lnSpc>
              <a:spcBef>
                <a:spcPts val="0"/>
              </a:spcBef>
              <a:buClr>
                <a:schemeClr val="tx1"/>
              </a:buClr>
              <a:buFont typeface="Systeemlettertype regulier"/>
              <a:buChar char="&gt;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684000" indent="-216000">
              <a:lnSpc>
                <a:spcPts val="2500"/>
              </a:lnSpc>
              <a:spcBef>
                <a:spcPts val="0"/>
              </a:spcBef>
              <a:buFont typeface="Systeemlettertype regulier"/>
              <a:buChar char="-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Tekst vet</a:t>
            </a:r>
          </a:p>
          <a:p>
            <a:pPr lvl="1"/>
            <a:r>
              <a:rPr lang="nl-NL"/>
              <a:t>Tekst</a:t>
            </a:r>
          </a:p>
          <a:p>
            <a:pPr lvl="2"/>
            <a:r>
              <a:rPr lang="nl-NL"/>
              <a:t>Opsomming eerste niveau</a:t>
            </a:r>
          </a:p>
          <a:p>
            <a:pPr lvl="3"/>
            <a:r>
              <a:rPr lang="nl-NL"/>
              <a:t>Opsomming tweede niveau</a:t>
            </a:r>
          </a:p>
          <a:p>
            <a:pPr lvl="4"/>
            <a:r>
              <a:rPr lang="nl-NL"/>
              <a:t>Opsomming derde niveau</a:t>
            </a:r>
          </a:p>
        </p:txBody>
      </p:sp>
      <p:sp>
        <p:nvSpPr>
          <p:cNvPr id="2" name="Vrije vorm 1">
            <a:extLst>
              <a:ext uri="{FF2B5EF4-FFF2-40B4-BE49-F238E27FC236}">
                <a16:creationId xmlns:a16="http://schemas.microsoft.com/office/drawing/2014/main" id="{00526016-619F-18BF-5F95-74B736A03F0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7541" y="2946888"/>
            <a:ext cx="10945812" cy="3290400"/>
          </a:xfrm>
          <a:custGeom>
            <a:avLst/>
            <a:gdLst>
              <a:gd name="connsiteX0" fmla="*/ 0 w 10945812"/>
              <a:gd name="connsiteY0" fmla="*/ 0 h 3290400"/>
              <a:gd name="connsiteX1" fmla="*/ 360628 w 10945812"/>
              <a:gd name="connsiteY1" fmla="*/ 0 h 3290400"/>
              <a:gd name="connsiteX2" fmla="*/ 2880000 w 10945812"/>
              <a:gd name="connsiteY2" fmla="*/ 0 h 3290400"/>
              <a:gd name="connsiteX3" fmla="*/ 10585184 w 10945812"/>
              <a:gd name="connsiteY3" fmla="*/ 0 h 3290400"/>
              <a:gd name="connsiteX4" fmla="*/ 10945812 w 10945812"/>
              <a:gd name="connsiteY4" fmla="*/ 360628 h 3290400"/>
              <a:gd name="connsiteX5" fmla="*/ 10945812 w 10945812"/>
              <a:gd name="connsiteY5" fmla="*/ 1186200 h 3290400"/>
              <a:gd name="connsiteX6" fmla="*/ 10945812 w 10945812"/>
              <a:gd name="connsiteY6" fmla="*/ 2929772 h 3290400"/>
              <a:gd name="connsiteX7" fmla="*/ 10945812 w 10945812"/>
              <a:gd name="connsiteY7" fmla="*/ 3290400 h 3290400"/>
              <a:gd name="connsiteX8" fmla="*/ 10585184 w 10945812"/>
              <a:gd name="connsiteY8" fmla="*/ 3290400 h 3290400"/>
              <a:gd name="connsiteX9" fmla="*/ 5008816 w 10945812"/>
              <a:gd name="connsiteY9" fmla="*/ 3290400 h 3290400"/>
              <a:gd name="connsiteX10" fmla="*/ 360628 w 10945812"/>
              <a:gd name="connsiteY10" fmla="*/ 3290400 h 3290400"/>
              <a:gd name="connsiteX11" fmla="*/ 0 w 10945812"/>
              <a:gd name="connsiteY11" fmla="*/ 2929772 h 3290400"/>
              <a:gd name="connsiteX12" fmla="*/ 0 w 10945812"/>
              <a:gd name="connsiteY12" fmla="*/ 1440000 h 3290400"/>
              <a:gd name="connsiteX13" fmla="*/ 0 w 10945812"/>
              <a:gd name="connsiteY13" fmla="*/ 360628 h 32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45812" h="3290400">
                <a:moveTo>
                  <a:pt x="0" y="0"/>
                </a:moveTo>
                <a:lnTo>
                  <a:pt x="360628" y="0"/>
                </a:lnTo>
                <a:lnTo>
                  <a:pt x="2880000" y="0"/>
                </a:lnTo>
                <a:lnTo>
                  <a:pt x="10585184" y="0"/>
                </a:lnTo>
                <a:cubicBezTo>
                  <a:pt x="10784353" y="0"/>
                  <a:pt x="10945812" y="161459"/>
                  <a:pt x="10945812" y="360628"/>
                </a:cubicBezTo>
                <a:lnTo>
                  <a:pt x="10945812" y="1186200"/>
                </a:lnTo>
                <a:lnTo>
                  <a:pt x="10945812" y="2929772"/>
                </a:lnTo>
                <a:lnTo>
                  <a:pt x="10945812" y="3290400"/>
                </a:lnTo>
                <a:lnTo>
                  <a:pt x="10585184" y="3290400"/>
                </a:lnTo>
                <a:lnTo>
                  <a:pt x="5008816" y="3290400"/>
                </a:lnTo>
                <a:lnTo>
                  <a:pt x="360628" y="3290400"/>
                </a:lnTo>
                <a:cubicBezTo>
                  <a:pt x="161459" y="3290400"/>
                  <a:pt x="0" y="3128941"/>
                  <a:pt x="0" y="2929772"/>
                </a:cubicBezTo>
                <a:lnTo>
                  <a:pt x="0" y="1440000"/>
                </a:lnTo>
                <a:lnTo>
                  <a:pt x="0" y="3606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13216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 kolom + afb.ligg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D223CB1-4B95-4179-A40F-767A70A329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06BAA74A-3B77-1DBA-576A-1BBB89ECFE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49" y="626850"/>
            <a:ext cx="10948051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46961DED-89BB-F04B-6731-5E777233B0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191925"/>
            <a:ext cx="10958512" cy="1648257"/>
          </a:xfrm>
          <a:prstGeom prst="rect">
            <a:avLst/>
          </a:prstGeom>
        </p:spPr>
        <p:txBody>
          <a:bodyPr lIns="0" tIns="0" rIns="0" bIns="0" numCol="1" spcCol="0"/>
          <a:lstStyle>
            <a:lvl1pPr>
              <a:lnSpc>
                <a:spcPts val="2500"/>
              </a:lnSpc>
              <a:spcBef>
                <a:spcPts val="0"/>
              </a:spcBef>
              <a:defRPr sz="2000" b="1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216000" indent="-216000">
              <a:lnSpc>
                <a:spcPts val="2500"/>
              </a:lnSpc>
              <a:spcBef>
                <a:spcPts val="0"/>
              </a:spcBef>
              <a:buSzPct val="65000"/>
              <a:buFontTx/>
              <a:buBlip>
                <a:blip r:embed="rId3"/>
              </a:buBlip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468000" indent="-252000">
              <a:lnSpc>
                <a:spcPts val="2500"/>
              </a:lnSpc>
              <a:spcBef>
                <a:spcPts val="0"/>
              </a:spcBef>
              <a:buClr>
                <a:schemeClr val="tx1"/>
              </a:buClr>
              <a:buFont typeface="Systeemlettertype regulier"/>
              <a:buChar char="&gt;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684000" indent="-216000">
              <a:lnSpc>
                <a:spcPts val="2500"/>
              </a:lnSpc>
              <a:spcBef>
                <a:spcPts val="0"/>
              </a:spcBef>
              <a:buFont typeface="Systeemlettertype regulier"/>
              <a:buChar char="-"/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nl-NL"/>
              <a:t>Tekst vet</a:t>
            </a:r>
          </a:p>
          <a:p>
            <a:pPr lvl="1"/>
            <a:r>
              <a:rPr lang="nl-NL"/>
              <a:t>Tekst</a:t>
            </a:r>
          </a:p>
          <a:p>
            <a:pPr lvl="2"/>
            <a:r>
              <a:rPr lang="nl-NL"/>
              <a:t>Opsomming eerste niveau</a:t>
            </a:r>
          </a:p>
          <a:p>
            <a:pPr lvl="3"/>
            <a:r>
              <a:rPr lang="nl-NL"/>
              <a:t>Opsomming tweede niveau</a:t>
            </a:r>
          </a:p>
          <a:p>
            <a:pPr lvl="4"/>
            <a:r>
              <a:rPr lang="nl-NL"/>
              <a:t>Opsomming derde niveau</a:t>
            </a:r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5FA9EBAC-20D4-4DEF-B5BD-D26BCE071DC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3888" y="2946888"/>
            <a:ext cx="10945812" cy="3290400"/>
          </a:xfrm>
          <a:custGeom>
            <a:avLst/>
            <a:gdLst>
              <a:gd name="connsiteX0" fmla="*/ 0 w 10945812"/>
              <a:gd name="connsiteY0" fmla="*/ 0 h 3290400"/>
              <a:gd name="connsiteX1" fmla="*/ 360628 w 10945812"/>
              <a:gd name="connsiteY1" fmla="*/ 0 h 3290400"/>
              <a:gd name="connsiteX2" fmla="*/ 2880000 w 10945812"/>
              <a:gd name="connsiteY2" fmla="*/ 0 h 3290400"/>
              <a:gd name="connsiteX3" fmla="*/ 10585184 w 10945812"/>
              <a:gd name="connsiteY3" fmla="*/ 0 h 3290400"/>
              <a:gd name="connsiteX4" fmla="*/ 10945812 w 10945812"/>
              <a:gd name="connsiteY4" fmla="*/ 360628 h 3290400"/>
              <a:gd name="connsiteX5" fmla="*/ 10945812 w 10945812"/>
              <a:gd name="connsiteY5" fmla="*/ 1186200 h 3290400"/>
              <a:gd name="connsiteX6" fmla="*/ 10945812 w 10945812"/>
              <a:gd name="connsiteY6" fmla="*/ 2929772 h 3290400"/>
              <a:gd name="connsiteX7" fmla="*/ 10945812 w 10945812"/>
              <a:gd name="connsiteY7" fmla="*/ 3290400 h 3290400"/>
              <a:gd name="connsiteX8" fmla="*/ 10585184 w 10945812"/>
              <a:gd name="connsiteY8" fmla="*/ 3290400 h 3290400"/>
              <a:gd name="connsiteX9" fmla="*/ 5008816 w 10945812"/>
              <a:gd name="connsiteY9" fmla="*/ 3290400 h 3290400"/>
              <a:gd name="connsiteX10" fmla="*/ 360628 w 10945812"/>
              <a:gd name="connsiteY10" fmla="*/ 3290400 h 3290400"/>
              <a:gd name="connsiteX11" fmla="*/ 0 w 10945812"/>
              <a:gd name="connsiteY11" fmla="*/ 2929772 h 3290400"/>
              <a:gd name="connsiteX12" fmla="*/ 0 w 10945812"/>
              <a:gd name="connsiteY12" fmla="*/ 1440000 h 3290400"/>
              <a:gd name="connsiteX13" fmla="*/ 0 w 10945812"/>
              <a:gd name="connsiteY13" fmla="*/ 360628 h 329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945812" h="3290400">
                <a:moveTo>
                  <a:pt x="0" y="0"/>
                </a:moveTo>
                <a:lnTo>
                  <a:pt x="360628" y="0"/>
                </a:lnTo>
                <a:lnTo>
                  <a:pt x="2880000" y="0"/>
                </a:lnTo>
                <a:lnTo>
                  <a:pt x="10585184" y="0"/>
                </a:lnTo>
                <a:cubicBezTo>
                  <a:pt x="10784353" y="0"/>
                  <a:pt x="10945812" y="161459"/>
                  <a:pt x="10945812" y="360628"/>
                </a:cubicBezTo>
                <a:lnTo>
                  <a:pt x="10945812" y="1186200"/>
                </a:lnTo>
                <a:lnTo>
                  <a:pt x="10945812" y="2929772"/>
                </a:lnTo>
                <a:lnTo>
                  <a:pt x="10945812" y="3290400"/>
                </a:lnTo>
                <a:lnTo>
                  <a:pt x="10585184" y="3290400"/>
                </a:lnTo>
                <a:lnTo>
                  <a:pt x="5008816" y="3290400"/>
                </a:lnTo>
                <a:lnTo>
                  <a:pt x="360628" y="3290400"/>
                </a:lnTo>
                <a:cubicBezTo>
                  <a:pt x="161459" y="3290400"/>
                  <a:pt x="0" y="3128941"/>
                  <a:pt x="0" y="2929772"/>
                </a:cubicBezTo>
                <a:lnTo>
                  <a:pt x="0" y="1440000"/>
                </a:lnTo>
                <a:lnTo>
                  <a:pt x="0" y="3606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2052300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fbeeldingen + toelicht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3DB88AF5-035D-1841-6B66-6C0090A67B3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623888" y="4031312"/>
            <a:ext cx="1582737" cy="427331"/>
          </a:xfrm>
          <a:prstGeom prst="round2DiagRect">
            <a:avLst>
              <a:gd name="adj1" fmla="val 3359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108000" tIns="0" rIns="108000" bIns="36000" anchor="t" anchorCtr="0">
            <a:spAutoFit/>
          </a:bodyPr>
          <a:lstStyle>
            <a:lvl1pPr algn="l">
              <a:defRPr sz="2000" b="1" i="0" baseline="0">
                <a:ln>
                  <a:noFill/>
                </a:ln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nl-NL"/>
              <a:t>Kopje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38EFE2F-07E2-A993-440D-102653A4C2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D116271-968B-D1E3-85A3-2FE76079F8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49" y="626850"/>
            <a:ext cx="10948051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Kopje</a:t>
            </a:r>
          </a:p>
        </p:txBody>
      </p:sp>
      <p:sp>
        <p:nvSpPr>
          <p:cNvPr id="7" name="Tijdelijke aanduiding voor tekst 26">
            <a:extLst>
              <a:ext uri="{FF2B5EF4-FFF2-40B4-BE49-F238E27FC236}">
                <a16:creationId xmlns:a16="http://schemas.microsoft.com/office/drawing/2014/main" id="{55C1EA2D-06E3-7C67-B6B7-9FF39558747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flipH="1">
            <a:off x="4368800" y="4031312"/>
            <a:ext cx="1582737" cy="427331"/>
          </a:xfrm>
          <a:prstGeom prst="round2DiagRect">
            <a:avLst>
              <a:gd name="adj1" fmla="val 3359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108000" tIns="0" rIns="108000" bIns="36000" anchor="t" anchorCtr="0">
            <a:spAutoFit/>
          </a:bodyPr>
          <a:lstStyle>
            <a:lvl1pPr algn="l">
              <a:defRPr sz="2000" b="1" i="0" baseline="0">
                <a:ln>
                  <a:noFill/>
                </a:ln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nl-NL"/>
              <a:t>Kopje</a:t>
            </a:r>
          </a:p>
        </p:txBody>
      </p:sp>
      <p:sp>
        <p:nvSpPr>
          <p:cNvPr id="14" name="Tijdelijke aanduiding voor tekst 26">
            <a:extLst>
              <a:ext uri="{FF2B5EF4-FFF2-40B4-BE49-F238E27FC236}">
                <a16:creationId xmlns:a16="http://schemas.microsoft.com/office/drawing/2014/main" id="{B40A6DCA-66C4-7007-955F-702E64D2A9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 flipH="1">
            <a:off x="8113713" y="4031312"/>
            <a:ext cx="1582737" cy="427331"/>
          </a:xfrm>
          <a:prstGeom prst="round2DiagRect">
            <a:avLst>
              <a:gd name="adj1" fmla="val 33593"/>
              <a:gd name="adj2" fmla="val 0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108000" tIns="0" rIns="108000" bIns="36000" anchor="t" anchorCtr="0">
            <a:spAutoFit/>
          </a:bodyPr>
          <a:lstStyle>
            <a:lvl1pPr algn="l">
              <a:defRPr sz="2000" b="1" i="0" baseline="0">
                <a:ln>
                  <a:noFill/>
                </a:ln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defRPr sz="1200" b="1" i="0">
                <a:solidFill>
                  <a:schemeClr val="tx1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nl-NL"/>
              <a:t>Kopje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3FB71FCC-2CFA-331F-E6CD-D832D9A903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3888" y="4615697"/>
            <a:ext cx="3455987" cy="162159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Tekst</a:t>
            </a:r>
          </a:p>
        </p:txBody>
      </p:sp>
      <p:sp>
        <p:nvSpPr>
          <p:cNvPr id="21" name="Tijdelijke aanduiding voor tekst 19">
            <a:extLst>
              <a:ext uri="{FF2B5EF4-FFF2-40B4-BE49-F238E27FC236}">
                <a16:creationId xmlns:a16="http://schemas.microsoft.com/office/drawing/2014/main" id="{3753AFD8-1127-D0AA-5A2C-107028A14B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68800" y="4615697"/>
            <a:ext cx="3455987" cy="162159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Tekst</a:t>
            </a:r>
          </a:p>
        </p:txBody>
      </p:sp>
      <p:sp>
        <p:nvSpPr>
          <p:cNvPr id="22" name="Tijdelijke aanduiding voor tekst 19">
            <a:extLst>
              <a:ext uri="{FF2B5EF4-FFF2-40B4-BE49-F238E27FC236}">
                <a16:creationId xmlns:a16="http://schemas.microsoft.com/office/drawing/2014/main" id="{6478FAAC-F217-C20C-EC18-C1C7445C9F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13713" y="4615697"/>
            <a:ext cx="3455987" cy="162159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500"/>
              </a:lnSpc>
              <a:spcBef>
                <a:spcPts val="0"/>
              </a:spcBef>
              <a:defRPr sz="20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nl-NL"/>
              <a:t>Tekst</a:t>
            </a: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85BE4F8-455C-E81F-4AAC-DB220BF0C5FD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3888" y="1241778"/>
            <a:ext cx="3456001" cy="2592000"/>
          </a:xfrm>
          <a:custGeom>
            <a:avLst/>
            <a:gdLst>
              <a:gd name="connsiteX0" fmla="*/ 0 w 3456001"/>
              <a:gd name="connsiteY0" fmla="*/ 0 h 2592000"/>
              <a:gd name="connsiteX1" fmla="*/ 262673 w 3456001"/>
              <a:gd name="connsiteY1" fmla="*/ 0 h 2592000"/>
              <a:gd name="connsiteX2" fmla="*/ 2912533 w 3456001"/>
              <a:gd name="connsiteY2" fmla="*/ 0 h 2592000"/>
              <a:gd name="connsiteX3" fmla="*/ 3193327 w 3456001"/>
              <a:gd name="connsiteY3" fmla="*/ 0 h 2592000"/>
              <a:gd name="connsiteX4" fmla="*/ 3456000 w 3456001"/>
              <a:gd name="connsiteY4" fmla="*/ 262673 h 2592000"/>
              <a:gd name="connsiteX5" fmla="*/ 3456000 w 3456001"/>
              <a:gd name="connsiteY5" fmla="*/ 383822 h 2592000"/>
              <a:gd name="connsiteX6" fmla="*/ 3456001 w 3456001"/>
              <a:gd name="connsiteY6" fmla="*/ 383822 h 2592000"/>
              <a:gd name="connsiteX7" fmla="*/ 3456001 w 3456001"/>
              <a:gd name="connsiteY7" fmla="*/ 2592000 h 2592000"/>
              <a:gd name="connsiteX8" fmla="*/ 3193327 w 3456001"/>
              <a:gd name="connsiteY8" fmla="*/ 2592000 h 2592000"/>
              <a:gd name="connsiteX9" fmla="*/ 716845 w 3456001"/>
              <a:gd name="connsiteY9" fmla="*/ 2592000 h 2592000"/>
              <a:gd name="connsiteX10" fmla="*/ 262673 w 3456001"/>
              <a:gd name="connsiteY10" fmla="*/ 2592000 h 2592000"/>
              <a:gd name="connsiteX11" fmla="*/ 0 w 3456001"/>
              <a:gd name="connsiteY11" fmla="*/ 2329327 h 2592000"/>
              <a:gd name="connsiteX12" fmla="*/ 0 w 3456001"/>
              <a:gd name="connsiteY12" fmla="*/ 2240844 h 2592000"/>
              <a:gd name="connsiteX13" fmla="*/ 0 w 3456001"/>
              <a:gd name="connsiteY13" fmla="*/ 262673 h 25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56001" h="2592000">
                <a:moveTo>
                  <a:pt x="0" y="0"/>
                </a:moveTo>
                <a:lnTo>
                  <a:pt x="262673" y="0"/>
                </a:lnTo>
                <a:lnTo>
                  <a:pt x="2912533" y="0"/>
                </a:lnTo>
                <a:lnTo>
                  <a:pt x="3193327" y="0"/>
                </a:lnTo>
                <a:cubicBezTo>
                  <a:pt x="3338397" y="0"/>
                  <a:pt x="3456000" y="117603"/>
                  <a:pt x="3456000" y="262673"/>
                </a:cubicBezTo>
                <a:lnTo>
                  <a:pt x="3456000" y="383822"/>
                </a:lnTo>
                <a:lnTo>
                  <a:pt x="3456001" y="383822"/>
                </a:lnTo>
                <a:lnTo>
                  <a:pt x="3456001" y="2592000"/>
                </a:lnTo>
                <a:lnTo>
                  <a:pt x="3193327" y="2592000"/>
                </a:lnTo>
                <a:lnTo>
                  <a:pt x="716845" y="2592000"/>
                </a:lnTo>
                <a:lnTo>
                  <a:pt x="262673" y="2592000"/>
                </a:lnTo>
                <a:cubicBezTo>
                  <a:pt x="117603" y="2592000"/>
                  <a:pt x="0" y="2474397"/>
                  <a:pt x="0" y="2329327"/>
                </a:cubicBezTo>
                <a:lnTo>
                  <a:pt x="0" y="2240844"/>
                </a:lnTo>
                <a:lnTo>
                  <a:pt x="0" y="2626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lnSpc>
                <a:spcPct val="100000"/>
              </a:lnSpc>
              <a:defRPr sz="150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5321D81D-CF87-B1F9-D7B6-4B635047B112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4368800" y="1241778"/>
            <a:ext cx="3456001" cy="2592000"/>
          </a:xfrm>
          <a:custGeom>
            <a:avLst/>
            <a:gdLst>
              <a:gd name="connsiteX0" fmla="*/ 0 w 3456001"/>
              <a:gd name="connsiteY0" fmla="*/ 0 h 2592000"/>
              <a:gd name="connsiteX1" fmla="*/ 262673 w 3456001"/>
              <a:gd name="connsiteY1" fmla="*/ 0 h 2592000"/>
              <a:gd name="connsiteX2" fmla="*/ 2912533 w 3456001"/>
              <a:gd name="connsiteY2" fmla="*/ 0 h 2592000"/>
              <a:gd name="connsiteX3" fmla="*/ 3193327 w 3456001"/>
              <a:gd name="connsiteY3" fmla="*/ 0 h 2592000"/>
              <a:gd name="connsiteX4" fmla="*/ 3456000 w 3456001"/>
              <a:gd name="connsiteY4" fmla="*/ 262673 h 2592000"/>
              <a:gd name="connsiteX5" fmla="*/ 3456000 w 3456001"/>
              <a:gd name="connsiteY5" fmla="*/ 383822 h 2592000"/>
              <a:gd name="connsiteX6" fmla="*/ 3456001 w 3456001"/>
              <a:gd name="connsiteY6" fmla="*/ 383822 h 2592000"/>
              <a:gd name="connsiteX7" fmla="*/ 3456001 w 3456001"/>
              <a:gd name="connsiteY7" fmla="*/ 2592000 h 2592000"/>
              <a:gd name="connsiteX8" fmla="*/ 3193327 w 3456001"/>
              <a:gd name="connsiteY8" fmla="*/ 2592000 h 2592000"/>
              <a:gd name="connsiteX9" fmla="*/ 716845 w 3456001"/>
              <a:gd name="connsiteY9" fmla="*/ 2592000 h 2592000"/>
              <a:gd name="connsiteX10" fmla="*/ 262673 w 3456001"/>
              <a:gd name="connsiteY10" fmla="*/ 2592000 h 2592000"/>
              <a:gd name="connsiteX11" fmla="*/ 0 w 3456001"/>
              <a:gd name="connsiteY11" fmla="*/ 2329327 h 2592000"/>
              <a:gd name="connsiteX12" fmla="*/ 0 w 3456001"/>
              <a:gd name="connsiteY12" fmla="*/ 2240844 h 2592000"/>
              <a:gd name="connsiteX13" fmla="*/ 0 w 3456001"/>
              <a:gd name="connsiteY13" fmla="*/ 262673 h 25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56001" h="2592000">
                <a:moveTo>
                  <a:pt x="0" y="0"/>
                </a:moveTo>
                <a:lnTo>
                  <a:pt x="262673" y="0"/>
                </a:lnTo>
                <a:lnTo>
                  <a:pt x="2912533" y="0"/>
                </a:lnTo>
                <a:lnTo>
                  <a:pt x="3193327" y="0"/>
                </a:lnTo>
                <a:cubicBezTo>
                  <a:pt x="3338397" y="0"/>
                  <a:pt x="3456000" y="117603"/>
                  <a:pt x="3456000" y="262673"/>
                </a:cubicBezTo>
                <a:lnTo>
                  <a:pt x="3456000" y="383822"/>
                </a:lnTo>
                <a:lnTo>
                  <a:pt x="3456001" y="383822"/>
                </a:lnTo>
                <a:lnTo>
                  <a:pt x="3456001" y="2592000"/>
                </a:lnTo>
                <a:lnTo>
                  <a:pt x="3193327" y="2592000"/>
                </a:lnTo>
                <a:lnTo>
                  <a:pt x="716845" y="2592000"/>
                </a:lnTo>
                <a:lnTo>
                  <a:pt x="262673" y="2592000"/>
                </a:lnTo>
                <a:cubicBezTo>
                  <a:pt x="117603" y="2592000"/>
                  <a:pt x="0" y="2474397"/>
                  <a:pt x="0" y="2329327"/>
                </a:cubicBezTo>
                <a:lnTo>
                  <a:pt x="0" y="2240844"/>
                </a:lnTo>
                <a:lnTo>
                  <a:pt x="0" y="2626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lnSpc>
                <a:spcPct val="100000"/>
              </a:lnSpc>
              <a:defRPr sz="150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7585882D-FD73-991C-7C8E-81106CDAB8F7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113713" y="1241778"/>
            <a:ext cx="3456001" cy="2592000"/>
          </a:xfrm>
          <a:custGeom>
            <a:avLst/>
            <a:gdLst>
              <a:gd name="connsiteX0" fmla="*/ 0 w 3456001"/>
              <a:gd name="connsiteY0" fmla="*/ 0 h 2592000"/>
              <a:gd name="connsiteX1" fmla="*/ 262673 w 3456001"/>
              <a:gd name="connsiteY1" fmla="*/ 0 h 2592000"/>
              <a:gd name="connsiteX2" fmla="*/ 2912533 w 3456001"/>
              <a:gd name="connsiteY2" fmla="*/ 0 h 2592000"/>
              <a:gd name="connsiteX3" fmla="*/ 3193327 w 3456001"/>
              <a:gd name="connsiteY3" fmla="*/ 0 h 2592000"/>
              <a:gd name="connsiteX4" fmla="*/ 3456000 w 3456001"/>
              <a:gd name="connsiteY4" fmla="*/ 262673 h 2592000"/>
              <a:gd name="connsiteX5" fmla="*/ 3456000 w 3456001"/>
              <a:gd name="connsiteY5" fmla="*/ 383822 h 2592000"/>
              <a:gd name="connsiteX6" fmla="*/ 3456001 w 3456001"/>
              <a:gd name="connsiteY6" fmla="*/ 383822 h 2592000"/>
              <a:gd name="connsiteX7" fmla="*/ 3456001 w 3456001"/>
              <a:gd name="connsiteY7" fmla="*/ 2592000 h 2592000"/>
              <a:gd name="connsiteX8" fmla="*/ 3193327 w 3456001"/>
              <a:gd name="connsiteY8" fmla="*/ 2592000 h 2592000"/>
              <a:gd name="connsiteX9" fmla="*/ 716845 w 3456001"/>
              <a:gd name="connsiteY9" fmla="*/ 2592000 h 2592000"/>
              <a:gd name="connsiteX10" fmla="*/ 262673 w 3456001"/>
              <a:gd name="connsiteY10" fmla="*/ 2592000 h 2592000"/>
              <a:gd name="connsiteX11" fmla="*/ 0 w 3456001"/>
              <a:gd name="connsiteY11" fmla="*/ 2329327 h 2592000"/>
              <a:gd name="connsiteX12" fmla="*/ 0 w 3456001"/>
              <a:gd name="connsiteY12" fmla="*/ 2240844 h 2592000"/>
              <a:gd name="connsiteX13" fmla="*/ 0 w 3456001"/>
              <a:gd name="connsiteY13" fmla="*/ 262673 h 25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56001" h="2592000">
                <a:moveTo>
                  <a:pt x="0" y="0"/>
                </a:moveTo>
                <a:lnTo>
                  <a:pt x="262673" y="0"/>
                </a:lnTo>
                <a:lnTo>
                  <a:pt x="2912533" y="0"/>
                </a:lnTo>
                <a:lnTo>
                  <a:pt x="3193327" y="0"/>
                </a:lnTo>
                <a:cubicBezTo>
                  <a:pt x="3338397" y="0"/>
                  <a:pt x="3456000" y="117603"/>
                  <a:pt x="3456000" y="262673"/>
                </a:cubicBezTo>
                <a:lnTo>
                  <a:pt x="3456000" y="383822"/>
                </a:lnTo>
                <a:lnTo>
                  <a:pt x="3456001" y="383822"/>
                </a:lnTo>
                <a:lnTo>
                  <a:pt x="3456001" y="2592000"/>
                </a:lnTo>
                <a:lnTo>
                  <a:pt x="3193327" y="2592000"/>
                </a:lnTo>
                <a:lnTo>
                  <a:pt x="716845" y="2592000"/>
                </a:lnTo>
                <a:lnTo>
                  <a:pt x="262673" y="2592000"/>
                </a:lnTo>
                <a:cubicBezTo>
                  <a:pt x="117603" y="2592000"/>
                  <a:pt x="0" y="2474397"/>
                  <a:pt x="0" y="2329327"/>
                </a:cubicBezTo>
                <a:lnTo>
                  <a:pt x="0" y="2240844"/>
                </a:lnTo>
                <a:lnTo>
                  <a:pt x="0" y="2626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lnSpc>
                <a:spcPct val="100000"/>
              </a:lnSpc>
              <a:defRPr sz="150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</p:spTree>
    <p:extLst>
      <p:ext uri="{BB962C8B-B14F-4D97-AF65-F5344CB8AC3E}">
        <p14:creationId xmlns:p14="http://schemas.microsoft.com/office/powerpoint/2010/main" val="3861516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2">
            <a:extLst>
              <a:ext uri="{FF2B5EF4-FFF2-40B4-BE49-F238E27FC236}">
                <a16:creationId xmlns:a16="http://schemas.microsoft.com/office/drawing/2014/main" id="{D2D121CB-ACAC-E343-B7DF-8D464E9443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41275" y="0"/>
            <a:ext cx="5952313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lnSpc>
                <a:spcPct val="100000"/>
              </a:lnSpc>
              <a:defRPr sz="1500" baseline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afbeelding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ED23B8B-E6F2-BC06-8761-A6027A2138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2310" y="2102363"/>
            <a:ext cx="4809228" cy="41349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4200"/>
              </a:lnSpc>
              <a:spcBef>
                <a:spcPts val="0"/>
              </a:spcBef>
              <a:spcAft>
                <a:spcPts val="1500"/>
              </a:spcAft>
              <a:defRPr sz="4000" b="1" i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0">
              <a:spcBef>
                <a:spcPts val="0"/>
              </a:spcBef>
              <a:defRPr sz="1500" b="0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nl-NL"/>
              <a:t>“Quote.”</a:t>
            </a:r>
          </a:p>
          <a:p>
            <a:pPr lvl="1"/>
            <a:r>
              <a:rPr lang="nl-NL"/>
              <a:t>Naam, functie en/of bedrijf</a:t>
            </a:r>
          </a:p>
        </p:txBody>
      </p:sp>
    </p:spTree>
    <p:extLst>
      <p:ext uri="{BB962C8B-B14F-4D97-AF65-F5344CB8AC3E}">
        <p14:creationId xmlns:p14="http://schemas.microsoft.com/office/powerpoint/2010/main" val="1857064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jdelijke aanduiding voor titel 1">
            <a:extLst>
              <a:ext uri="{FF2B5EF4-FFF2-40B4-BE49-F238E27FC236}">
                <a16:creationId xmlns:a16="http://schemas.microsoft.com/office/drawing/2014/main" id="{9887F91C-FE73-834E-A61E-218A2D61E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464" y="624512"/>
            <a:ext cx="10946236" cy="55228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Titel grafiek</a:t>
            </a: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5941AA17-6B06-92F0-34F3-079E3E301CE6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23888" y="1295400"/>
            <a:ext cx="10945812" cy="4473575"/>
          </a:xfrm>
          <a:prstGeom prst="rect">
            <a:avLst/>
          </a:prstGeom>
        </p:spPr>
        <p:txBody>
          <a:bodyPr anchor="ctr"/>
          <a:lstStyle>
            <a:lvl1pPr algn="ctr">
              <a:defRPr sz="1500" b="0" i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grafiek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FA5EC17-5AF2-3C47-BB4A-39C6DED6E7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13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808A1CB-82DB-ACF4-163F-C7D8DDB51B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49" y="626850"/>
            <a:ext cx="10948049" cy="5397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500" b="1" i="0" baseline="0">
                <a:solidFill>
                  <a:schemeClr val="tx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nl-NL"/>
              <a:t>Blanco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7D3AE59-FB75-0095-669F-89693F7FE7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29670" y="643016"/>
            <a:ext cx="240030" cy="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58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67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707" r:id="rId2"/>
    <p:sldLayoutId id="2147483705" r:id="rId3"/>
    <p:sldLayoutId id="2147483703" r:id="rId4"/>
    <p:sldLayoutId id="2147483708" r:id="rId5"/>
    <p:sldLayoutId id="2147483704" r:id="rId6"/>
    <p:sldLayoutId id="2147483681" r:id="rId7"/>
    <p:sldLayoutId id="2147483699" r:id="rId8"/>
    <p:sldLayoutId id="2147483710" r:id="rId9"/>
    <p:sldLayoutId id="2147483659" r:id="rId10"/>
    <p:sldLayoutId id="2147483683" r:id="rId11"/>
    <p:sldLayoutId id="2147483702" r:id="rId12"/>
    <p:sldLayoutId id="2147483709" r:id="rId13"/>
  </p:sldLayoutIdLst>
  <p:txStyles>
    <p:titleStyle>
      <a:lvl1pPr algn="l" defTabSz="914491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rgbClr val="E4002B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0" indent="0" algn="l" defTabSz="914491" rtl="0" eaLnBrk="1" latinLnBrk="0" hangingPunct="1">
        <a:lnSpc>
          <a:spcPts val="2400"/>
        </a:lnSpc>
        <a:spcBef>
          <a:spcPts val="1000"/>
        </a:spcBef>
        <a:buFont typeface="Arial" panose="020B0604020202020204" pitchFamily="34" charset="0"/>
        <a:buNone/>
        <a:defRPr sz="1700" b="0" i="0" kern="1200">
          <a:solidFill>
            <a:srgbClr val="E4002B"/>
          </a:solidFill>
          <a:latin typeface="Poppins Light" pitchFamily="2" charset="77"/>
          <a:ea typeface="+mn-ea"/>
          <a:cs typeface="Poppins Light" pitchFamily="2" charset="77"/>
        </a:defRPr>
      </a:lvl1pPr>
      <a:lvl2pPr marL="457246" indent="0" algn="l" defTabSz="914491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2pPr>
      <a:lvl3pPr marL="914491" indent="0" algn="l" defTabSz="914491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3pPr>
      <a:lvl4pPr marL="1371737" indent="0" algn="l" defTabSz="914491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4pPr>
      <a:lvl5pPr marL="1828983" indent="0" algn="l" defTabSz="914491" rtl="0" eaLnBrk="1" latinLnBrk="0" hangingPunct="1">
        <a:lnSpc>
          <a:spcPts val="2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5pPr>
      <a:lvl6pPr marL="2514851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7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3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93">
          <p15:clr>
            <a:srgbClr val="F26B43"/>
          </p15:clr>
        </p15:guide>
        <p15:guide id="4" orient="horz" pos="3929">
          <p15:clr>
            <a:srgbClr val="F26B43"/>
          </p15:clr>
        </p15:guide>
        <p15:guide id="6" pos="7288">
          <p15:clr>
            <a:srgbClr val="F26B43"/>
          </p15:clr>
        </p15:guide>
        <p15:guide id="7" pos="1391">
          <p15:clr>
            <a:srgbClr val="F26B43"/>
          </p15:clr>
        </p15:guide>
        <p15:guide id="8" pos="3932">
          <p15:clr>
            <a:srgbClr val="F26B43"/>
          </p15:clr>
        </p15:guide>
        <p15:guide id="9" orient="horz" pos="391">
          <p15:clr>
            <a:srgbClr val="F26B43"/>
          </p15:clr>
        </p15:guide>
        <p15:guide id="11" pos="3749">
          <p15:clr>
            <a:srgbClr val="F26B43"/>
          </p15:clr>
        </p15:guide>
        <p15:guide id="12" pos="6290">
          <p15:clr>
            <a:srgbClr val="F26B43"/>
          </p15:clr>
        </p15:guide>
        <p15:guide id="13" pos="1573">
          <p15:clr>
            <a:srgbClr val="F26B43"/>
          </p15:clr>
        </p15:guide>
        <p15:guide id="14" pos="2570">
          <p15:clr>
            <a:srgbClr val="F26B43"/>
          </p15:clr>
        </p15:guide>
        <p15:guide id="15" pos="2752">
          <p15:clr>
            <a:srgbClr val="F26B43"/>
          </p15:clr>
        </p15:guide>
        <p15:guide id="16" pos="4929">
          <p15:clr>
            <a:srgbClr val="F26B43"/>
          </p15:clr>
        </p15:guide>
        <p15:guide id="17" pos="5111">
          <p15:clr>
            <a:srgbClr val="F26B43"/>
          </p15:clr>
        </p15:guide>
        <p15:guide id="18" pos="6108">
          <p15:clr>
            <a:srgbClr val="F26B43"/>
          </p15:clr>
        </p15:guide>
        <p15:guide id="19" orient="horz" pos="36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1114D1D4-A80E-65F2-D234-06E1B74CDC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818" b="7818"/>
          <a:stretch>
            <a:fillRect/>
          </a:stretch>
        </p:blipFill>
        <p:spPr>
          <a:xfrm>
            <a:off x="-425513" y="0"/>
            <a:ext cx="12619100" cy="6858000"/>
          </a:xfrm>
          <a:prstGeom prst="rect">
            <a:avLst/>
          </a:prstGeom>
          <a:solidFill>
            <a:srgbClr val="FFFFFF">
              <a:lumMod val="85000"/>
            </a:srgbClr>
          </a:solidFill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6D7A3B-EED8-746F-0315-6AADF57DD0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58221" y="4168202"/>
            <a:ext cx="6835367" cy="2689797"/>
          </a:xfrm>
        </p:spPr>
        <p:txBody>
          <a:bodyPr/>
          <a:lstStyle/>
          <a:p>
            <a:r>
              <a:rPr lang="nl-NL" dirty="0">
                <a:solidFill>
                  <a:schemeClr val="accent1">
                    <a:lumMod val="50000"/>
                  </a:schemeClr>
                </a:solidFill>
              </a:rPr>
              <a:t>Van zoeken naar weten: Slim verbinden met FME</a:t>
            </a:r>
            <a:br>
              <a:rPr lang="nl-NL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nl-NL" sz="2400" b="0" dirty="0">
                <a:solidFill>
                  <a:schemeClr val="accent1">
                    <a:lumMod val="50000"/>
                  </a:schemeClr>
                </a:solidFill>
              </a:rPr>
              <a:t>		</a:t>
            </a:r>
            <a:r>
              <a:rPr lang="nl-NL" sz="2400" b="0" dirty="0" err="1">
                <a:solidFill>
                  <a:schemeClr val="accent1">
                    <a:lumMod val="50000"/>
                  </a:schemeClr>
                </a:solidFill>
              </a:rPr>
              <a:t>Vicrea</a:t>
            </a:r>
            <a:r>
              <a:rPr lang="nl-NL" sz="2400" b="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nl-NL" sz="2400" b="0" dirty="0" err="1">
                <a:solidFill>
                  <a:schemeClr val="accent1">
                    <a:lumMod val="50000"/>
                  </a:schemeClr>
                </a:solidFill>
              </a:rPr>
              <a:t>Klantendag</a:t>
            </a:r>
            <a:r>
              <a:rPr lang="nl-NL" sz="2400" b="0" dirty="0">
                <a:solidFill>
                  <a:schemeClr val="accent1">
                    <a:lumMod val="50000"/>
                  </a:schemeClr>
                </a:solidFill>
              </a:rPr>
              <a:t> 22-09-2026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5686A78-59FE-77AB-7E7B-865DE6CE4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6337" y="-14695"/>
            <a:ext cx="2217250" cy="110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337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1A358-0801-9EA7-82B5-72C4373F2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6E3208-2664-BC6F-E167-45852F460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49" y="626849"/>
            <a:ext cx="10596957" cy="565075"/>
          </a:xfrm>
        </p:spPr>
        <p:txBody>
          <a:bodyPr/>
          <a:lstStyle/>
          <a:p>
            <a:r>
              <a:rPr lang="nl-NL"/>
              <a:t>Wie zijn wij?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036A104-3C89-A006-10C8-6D0C7E536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/>
              <a:t>Gemeente Nunspeet, </a:t>
            </a:r>
            <a:r>
              <a:rPr lang="nl-NL" err="1"/>
              <a:t>Datalab</a:t>
            </a:r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522C279-A5BC-9A53-471E-2B2B56C4A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6608" y="1714500"/>
            <a:ext cx="3429000" cy="3429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43828C7-CFE2-B582-DDD3-E7D9F78C6F38}"/>
              </a:ext>
            </a:extLst>
          </p:cNvPr>
          <p:cNvSpPr txBox="1"/>
          <p:nvPr/>
        </p:nvSpPr>
        <p:spPr>
          <a:xfrm>
            <a:off x="-529794" y="1444239"/>
            <a:ext cx="762284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nl-NL" sz="3200" dirty="0"/>
          </a:p>
          <a:p>
            <a:pPr algn="ctr"/>
            <a:r>
              <a:rPr lang="nl-NL" sz="3200" dirty="0"/>
              <a:t>29,000 inwoners</a:t>
            </a:r>
          </a:p>
          <a:p>
            <a:pPr algn="ctr"/>
            <a:r>
              <a:rPr lang="nl-NL" sz="3200" dirty="0"/>
              <a:t>316 Medewerkers</a:t>
            </a:r>
          </a:p>
          <a:p>
            <a:pPr algn="ctr"/>
            <a:r>
              <a:rPr lang="nl-NL" sz="3200" dirty="0"/>
              <a:t>252 FTE</a:t>
            </a:r>
          </a:p>
          <a:p>
            <a:pPr algn="ctr"/>
            <a:r>
              <a:rPr lang="nl-NL" sz="3200" dirty="0"/>
              <a:t>29 leden Team Informatie</a:t>
            </a:r>
          </a:p>
          <a:p>
            <a:pPr algn="ctr"/>
            <a:r>
              <a:rPr lang="nl-NL" sz="3200" dirty="0"/>
              <a:t>12 leden Cluster Gegevens</a:t>
            </a:r>
          </a:p>
          <a:p>
            <a:pPr algn="ctr"/>
            <a:r>
              <a:rPr lang="nl-NL" sz="3200" dirty="0"/>
              <a:t>4 leden Datalab</a:t>
            </a:r>
          </a:p>
          <a:p>
            <a:pPr algn="ctr"/>
            <a:r>
              <a:rPr lang="nl-NL" sz="3200" dirty="0"/>
              <a:t>2 bereiden verzoek voor</a:t>
            </a:r>
          </a:p>
          <a:p>
            <a:pPr algn="ctr"/>
            <a:r>
              <a:rPr lang="nl-NL" sz="3200" dirty="0"/>
              <a:t>1 presenteert</a:t>
            </a:r>
          </a:p>
          <a:p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146782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31AC6-7A74-61AB-739C-0CCE828F3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4DA132-3146-6A6E-9665-7DAA56D5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Stel je eens voor…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0F5E8AF-53F9-8F1B-5118-D8C06CE43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8065" y="-555225"/>
            <a:ext cx="12271653" cy="818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42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75582-850F-E26B-DAB3-4676906FD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C9256-BBF8-4379-EDAE-CAF8973C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Toe naar een oplossing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35FF30A-F717-8916-E3D6-3A768B25B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b="0" dirty="0"/>
          </a:p>
        </p:txBody>
      </p:sp>
      <p:pic>
        <p:nvPicPr>
          <p:cNvPr id="3" name="Afbeelding 2" descr="FME Form | Formerly FME Desktop | Consortech">
            <a:extLst>
              <a:ext uri="{FF2B5EF4-FFF2-40B4-BE49-F238E27FC236}">
                <a16:creationId xmlns:a16="http://schemas.microsoft.com/office/drawing/2014/main" id="{F6B24F53-BB03-79EE-1638-6B942C7CD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195" y="1634528"/>
            <a:ext cx="2186034" cy="2186034"/>
          </a:xfrm>
          <a:prstGeom prst="rect">
            <a:avLst/>
          </a:prstGeom>
        </p:spPr>
      </p:pic>
      <p:pic>
        <p:nvPicPr>
          <p:cNvPr id="5" name="Afbeelding 4" descr="FME Flow – Red Geographics">
            <a:extLst>
              <a:ext uri="{FF2B5EF4-FFF2-40B4-BE49-F238E27FC236}">
                <a16:creationId xmlns:a16="http://schemas.microsoft.com/office/drawing/2014/main" id="{5CC856C0-736D-C7A6-3842-5920E8589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56" y="3714607"/>
            <a:ext cx="2186034" cy="2186034"/>
          </a:xfrm>
          <a:prstGeom prst="rect">
            <a:avLst/>
          </a:prstGeom>
        </p:spPr>
      </p:pic>
      <p:pic>
        <p:nvPicPr>
          <p:cNvPr id="6" name="Afbeelding 5" descr="Microsoft Word Logo, symbol, meaning, history, PNG, brand">
            <a:extLst>
              <a:ext uri="{FF2B5EF4-FFF2-40B4-BE49-F238E27FC236}">
                <a16:creationId xmlns:a16="http://schemas.microsoft.com/office/drawing/2014/main" id="{6D0EE79D-1C33-AB0A-7818-0CF5B28B8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349" y="1896761"/>
            <a:ext cx="2963878" cy="166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75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6C286-4E88-A2C4-2627-87120942E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7E5F8-FFFC-CE0A-F213-3747FC1B2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Form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2C50BB0-671A-3A3B-FEB0-4B94C79F7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Meerdere bronnen</a:t>
            </a:r>
          </a:p>
          <a:p>
            <a:endParaRPr lang="nl-NL" b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0F4DC72-B30E-6EF8-A36A-923AC0FEB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682" y="2576053"/>
            <a:ext cx="3511053" cy="72392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362BA8E-6659-79D3-972D-899504B4D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886" y="3721998"/>
            <a:ext cx="3056861" cy="55995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4C59818-C6F6-7DD5-7185-408E8E2693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7400" y="1364811"/>
            <a:ext cx="3283180" cy="39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FF206-A41D-AFD8-CEFF-97E995BB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DF44F2-6FC3-8F8F-06B2-C32A96AE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Form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4625C36-5962-882C-11E2-DE22A77B0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Meerdere bronnen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Eenvoudige ETL met verschillende transformatoren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endParaRPr lang="nl-NL" b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67486D-8CD4-1D1C-B1CC-2E347967E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95" y="1218942"/>
            <a:ext cx="10158953" cy="499132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057826A-8EFF-347B-2FBE-A59B5AAC1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744" y="2366814"/>
            <a:ext cx="10621857" cy="212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8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D33C5-324B-B164-FA51-203675BF9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C8532-7CA4-065A-0C92-FF2ACE6E5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Form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0253C6D-05B9-FA0A-E186-6B7AF0F23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Meerdere bronnen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Eenvoudige ETL met verschillende transformatoren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Integratie met Python: datumvelden uniform opslaan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endParaRPr lang="nl-NL" b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60FAB6D-E123-DD11-1EC3-669C2CD1B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467" y="441266"/>
            <a:ext cx="7179911" cy="620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0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75D8D-9B14-8AA6-4749-A2CBFD76E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DFCEAE-EF2D-6C6E-3428-8120CD642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Form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60CC4AB-58C0-113F-1FD7-5430DCB5D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Meerdere bronnen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Eenvoudige ETL met verschillende transformatoren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Integratie met Python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Wegschrijven naar Word</a:t>
            </a:r>
          </a:p>
          <a:p>
            <a:endParaRPr lang="nl-NL" b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1A93A44-BF83-4793-BCA7-6E79FFABA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141" y="0"/>
            <a:ext cx="8117305" cy="6858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C7BD569-E447-D3D0-C5B7-C7AF9973D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66600"/>
            <a:ext cx="4272113" cy="1934055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C528ED9-7639-1C45-4A99-7223DE419D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01" y="195322"/>
            <a:ext cx="2798806" cy="319162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94623AD-297B-FB1B-9B46-40B187BCAD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39" y="3498300"/>
            <a:ext cx="9745028" cy="324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83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8EFE5-9449-62F9-EA1C-DCB8D6C2D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AC5854-9EEE-FBE5-9FE1-D4B528CE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Form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71CACBF-1FF7-B99F-1DAF-1DBBBBE28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Meerdere bronnen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Eenvoudige ETL met verschillende transformatoren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Integratie met Python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Wegschrijven naar Word</a:t>
            </a:r>
          </a:p>
          <a:p>
            <a:endParaRPr lang="nl-NL" b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8B974EB-E6D0-185A-CEE0-26179EB08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6018" y="0"/>
            <a:ext cx="8159310" cy="6858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3BB548E-8D19-8A09-A7B1-0F88D2B17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018" y="0"/>
            <a:ext cx="7708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2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EF1BD-734C-D95C-E242-1367999FA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6D73-290B-D71F-B4F8-B393E8AE2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Flow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7F823AA-C4D8-E019-7BAA-D9BB9471A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Flow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16F0651-D022-76B1-FBBC-E55191A68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21" y="444232"/>
            <a:ext cx="12193588" cy="596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4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2CCC5-42E0-2C9A-DE8F-8A51EEB3D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F039E1-55C1-22A8-C62B-52ECA1F0D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oplossing in detail: FME Flow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B74D97C-7562-5CDC-7E1C-0A2FE1C92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Flow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Privacy</a:t>
            </a:r>
          </a:p>
          <a:p>
            <a:pPr marL="558900" lvl="2" indent="-342900">
              <a:buFont typeface="Arial" panose="020B0604020202020204" pitchFamily="34" charset="0"/>
              <a:buChar char="•"/>
            </a:pPr>
            <a:r>
              <a:rPr lang="nl-NL"/>
              <a:t>Autorisatie met een rol</a:t>
            </a:r>
          </a:p>
          <a:p>
            <a:pPr marL="558900" lvl="2" indent="-342900">
              <a:buFont typeface="Arial" panose="020B0604020202020204" pitchFamily="34" charset="0"/>
              <a:buChar char="•"/>
            </a:pPr>
            <a:endParaRPr lang="nl-NL"/>
          </a:p>
          <a:p>
            <a:pPr marL="558900" lvl="2" indent="-342900">
              <a:buFont typeface="Arial" panose="020B0604020202020204" pitchFamily="34" charset="0"/>
              <a:buChar char="•"/>
            </a:pPr>
            <a:r>
              <a:rPr lang="nl-NL" b="0"/>
              <a:t>Controle over waar het naartoe wordt weggeschreven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061FF7B-154C-C3B7-B535-8A4FA51CF2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559" y="966444"/>
            <a:ext cx="11298227" cy="49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9E337-6623-3BED-1B61-2CF84055F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4A9196-5961-45AE-E02D-90A2C136B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Takeaway</a:t>
            </a:r>
            <a:r>
              <a:rPr lang="nl-NL"/>
              <a:t> en volgende stappen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DF82E15-11D0-0F97-7278-39F649DFD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FME heeft veel opties en is makkelijk te gebruiken voor de eindgebruiker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0"/>
              <a:t>Volgende stappen</a:t>
            </a:r>
          </a:p>
          <a:p>
            <a:pPr marL="558900" lvl="2" indent="-342900">
              <a:buFont typeface="Arial" panose="020B0604020202020204" pitchFamily="34" charset="0"/>
              <a:buChar char="•"/>
            </a:pPr>
            <a:r>
              <a:rPr lang="nl-NL"/>
              <a:t>Integreren andere bronnen (bijv. KVK)</a:t>
            </a:r>
          </a:p>
          <a:p>
            <a:pPr marL="558900" lvl="2" indent="-342900">
              <a:buFont typeface="Arial" panose="020B0604020202020204" pitchFamily="34" charset="0"/>
              <a:buChar char="•"/>
            </a:pPr>
            <a:r>
              <a:rPr lang="nl-NL" b="0"/>
              <a:t>Kadastrale percelen op kaartje</a:t>
            </a:r>
          </a:p>
        </p:txBody>
      </p:sp>
    </p:spTree>
    <p:extLst>
      <p:ext uri="{BB962C8B-B14F-4D97-AF65-F5344CB8AC3E}">
        <p14:creationId xmlns:p14="http://schemas.microsoft.com/office/powerpoint/2010/main" val="4268467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AD208E-342D-A0AB-3D93-123FC3F14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340" y="2121854"/>
            <a:ext cx="2012908" cy="622528"/>
          </a:xfrm>
        </p:spPr>
        <p:txBody>
          <a:bodyPr/>
          <a:lstStyle/>
          <a:p>
            <a:r>
              <a:rPr lang="nl-NL" sz="4000" dirty="0"/>
              <a:t>Vragen?</a:t>
            </a:r>
            <a:br>
              <a:rPr lang="nl-NL" sz="4000" dirty="0"/>
            </a:br>
            <a:br>
              <a:rPr lang="nl-NL" sz="4000" dirty="0"/>
            </a:br>
            <a:endParaRPr lang="nl-NL" sz="4000" dirty="0"/>
          </a:p>
        </p:txBody>
      </p:sp>
      <p:sp>
        <p:nvSpPr>
          <p:cNvPr id="4" name="Rechthoek met één afgeronde hoek 3">
            <a:extLst>
              <a:ext uri="{FF2B5EF4-FFF2-40B4-BE49-F238E27FC236}">
                <a16:creationId xmlns:a16="http://schemas.microsoft.com/office/drawing/2014/main" id="{4E002028-EFED-ECDD-A711-B180C4A052D7}"/>
              </a:ext>
            </a:extLst>
          </p:cNvPr>
          <p:cNvSpPr/>
          <p:nvPr/>
        </p:nvSpPr>
        <p:spPr>
          <a:xfrm>
            <a:off x="0" y="4966570"/>
            <a:ext cx="2208213" cy="1891430"/>
          </a:xfrm>
          <a:prstGeom prst="round1Rect">
            <a:avLst>
              <a:gd name="adj" fmla="val 323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met één afgeronde hoek 4">
            <a:extLst>
              <a:ext uri="{FF2B5EF4-FFF2-40B4-BE49-F238E27FC236}">
                <a16:creationId xmlns:a16="http://schemas.microsoft.com/office/drawing/2014/main" id="{2DE8B723-D887-0896-D9C5-0F68C5D93AE8}"/>
              </a:ext>
            </a:extLst>
          </p:cNvPr>
          <p:cNvSpPr/>
          <p:nvPr/>
        </p:nvSpPr>
        <p:spPr>
          <a:xfrm flipH="1">
            <a:off x="4033837" y="4966570"/>
            <a:ext cx="5951538" cy="1891430"/>
          </a:xfrm>
          <a:prstGeom prst="round1Rect">
            <a:avLst>
              <a:gd name="adj" fmla="val 323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met één afgeronde hoek 5">
            <a:extLst>
              <a:ext uri="{FF2B5EF4-FFF2-40B4-BE49-F238E27FC236}">
                <a16:creationId xmlns:a16="http://schemas.microsoft.com/office/drawing/2014/main" id="{9EC853DC-C1EE-1503-901E-0B5062767C28}"/>
              </a:ext>
            </a:extLst>
          </p:cNvPr>
          <p:cNvSpPr/>
          <p:nvPr/>
        </p:nvSpPr>
        <p:spPr>
          <a:xfrm flipH="1">
            <a:off x="11065931" y="5768975"/>
            <a:ext cx="1127651" cy="1089025"/>
          </a:xfrm>
          <a:prstGeom prst="round1Rect">
            <a:avLst>
              <a:gd name="adj" fmla="val 384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ED7959B-41D5-653F-9287-6D96316A2D6E}"/>
              </a:ext>
            </a:extLst>
          </p:cNvPr>
          <p:cNvSpPr txBox="1"/>
          <p:nvPr/>
        </p:nvSpPr>
        <p:spPr>
          <a:xfrm>
            <a:off x="4033837" y="5584309"/>
            <a:ext cx="595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chemeClr val="bg1"/>
                </a:solidFill>
              </a:rPr>
              <a:t>datalab@nunspeet.nl</a:t>
            </a:r>
          </a:p>
        </p:txBody>
      </p:sp>
    </p:spTree>
    <p:extLst>
      <p:ext uri="{BB962C8B-B14F-4D97-AF65-F5344CB8AC3E}">
        <p14:creationId xmlns:p14="http://schemas.microsoft.com/office/powerpoint/2010/main" val="29787057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Nunspeet_kleurPPT">
      <a:dk1>
        <a:srgbClr val="4F4F4E"/>
      </a:dk1>
      <a:lt1>
        <a:srgbClr val="FFFFFF"/>
      </a:lt1>
      <a:dk2>
        <a:srgbClr val="006645"/>
      </a:dk2>
      <a:lt2>
        <a:srgbClr val="F8FAF8"/>
      </a:lt2>
      <a:accent1>
        <a:srgbClr val="1F9368"/>
      </a:accent1>
      <a:accent2>
        <a:srgbClr val="79457B"/>
      </a:accent2>
      <a:accent3>
        <a:srgbClr val="473A5B"/>
      </a:accent3>
      <a:accent4>
        <a:srgbClr val="00854F"/>
      </a:accent4>
      <a:accent5>
        <a:srgbClr val="00ACA3"/>
      </a:accent5>
      <a:accent6>
        <a:srgbClr val="7BC6C5"/>
      </a:accent6>
      <a:hlink>
        <a:srgbClr val="000000"/>
      </a:hlink>
      <a:folHlink>
        <a:srgbClr val="000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e Vicrea klantendag v1.potx" id="{25486AC7-61EE-4564-ABF1-72A7C81E8D0B}" vid="{B4ECF240-C81A-43BB-9A13-61A78EECE84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68ddf78-8f35-4354-823e-d0925359c64f">
      <Terms xmlns="http://schemas.microsoft.com/office/infopath/2007/PartnerControls"/>
    </lcf76f155ced4ddcb4097134ff3c332f>
    <TaxCatchAll xmlns="2ad95573-7601-4e6d-8460-39b53ed7d4db" xsi:nil="true"/>
    <Documentversie xmlns="b68ddf78-8f35-4354-823e-d0925359c64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99AC4D7C73048B86767617F04EE9B" ma:contentTypeVersion="20" ma:contentTypeDescription="Een nieuw document maken." ma:contentTypeScope="" ma:versionID="6f566ca66efa2ebd16d28f07e3badcc8">
  <xsd:schema xmlns:xsd="http://www.w3.org/2001/XMLSchema" xmlns:xs="http://www.w3.org/2001/XMLSchema" xmlns:p="http://schemas.microsoft.com/office/2006/metadata/properties" xmlns:ns2="b68ddf78-8f35-4354-823e-d0925359c64f" xmlns:ns3="2ad95573-7601-4e6d-8460-39b53ed7d4db" targetNamespace="http://schemas.microsoft.com/office/2006/metadata/properties" ma:root="true" ma:fieldsID="db5942abac2f4ea30b9780479eb6ef79" ns2:_="" ns3:_="">
    <xsd:import namespace="b68ddf78-8f35-4354-823e-d0925359c64f"/>
    <xsd:import namespace="2ad95573-7601-4e6d-8460-39b53ed7d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cumentversi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df78-8f35-4354-823e-d0925359c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fdbb80e9-6469-4c00-b1be-839afe9ae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versie" ma:index="26" nillable="true" ma:displayName="Documentversie" ma:format="Dropdown" ma:internalName="Documentversi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95573-7601-4e6d-8460-39b53ed7d4d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15b31c-3ff9-431d-84df-0a168f61a881}" ma:internalName="TaxCatchAll" ma:showField="CatchAllData" ma:web="2ad95573-7601-4e6d-8460-39b53ed7d4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A542F0-ED2B-4B26-8ED7-D1498B7E9C7E}">
  <ds:schemaRefs>
    <ds:schemaRef ds:uri="http://schemas.microsoft.com/office/infopath/2007/PartnerControls"/>
    <ds:schemaRef ds:uri="http://purl.org/dc/terms/"/>
    <ds:schemaRef ds:uri="http://purl.org/dc/elements/1.1/"/>
    <ds:schemaRef ds:uri="50bbdc75-9f1f-4a71-9beb-0d7bef434db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110caa18-c43a-421f-949a-77223b92331b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4715398-AA06-4A0D-9C4B-FDD20A84D2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C52283-81CB-47A0-8184-A270771D543C}"/>
</file>

<file path=docProps/app.xml><?xml version="1.0" encoding="utf-8"?>
<Properties xmlns="http://schemas.openxmlformats.org/officeDocument/2006/extended-properties" xmlns:vt="http://schemas.openxmlformats.org/officeDocument/2006/docPropsVTypes">
  <Template>Presentatie Vicrea klantendag v1</Template>
  <TotalTime>155</TotalTime>
  <Words>851</Words>
  <Application>Microsoft Office PowerPoint</Application>
  <PresentationFormat>Aangepast</PresentationFormat>
  <Paragraphs>154</Paragraphs>
  <Slides>13</Slides>
  <Notes>13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1" baseType="lpstr">
      <vt:lpstr>Arial</vt:lpstr>
      <vt:lpstr>Calibri</vt:lpstr>
      <vt:lpstr>Poppins</vt:lpstr>
      <vt:lpstr>Poppins Light</vt:lpstr>
      <vt:lpstr>Poppins SemiBold</vt:lpstr>
      <vt:lpstr>Segoe UI</vt:lpstr>
      <vt:lpstr>Systeemlettertype regulier</vt:lpstr>
      <vt:lpstr>Kantoorthema</vt:lpstr>
      <vt:lpstr>PowerPoint-presentatie</vt:lpstr>
      <vt:lpstr>Wie zijn wij?</vt:lpstr>
      <vt:lpstr>Stel je eens voor…</vt:lpstr>
      <vt:lpstr>Toe naar een oplossing</vt:lpstr>
      <vt:lpstr>De oplossing in detail: FME Form</vt:lpstr>
      <vt:lpstr>De oplossing in detail: FME Form</vt:lpstr>
      <vt:lpstr>De oplossing in detail: FME Form</vt:lpstr>
      <vt:lpstr>De oplossing in detail: FME Form</vt:lpstr>
      <vt:lpstr>De oplossing in detail: FME Form</vt:lpstr>
      <vt:lpstr>De oplossing in detail: FME Flow</vt:lpstr>
      <vt:lpstr>De oplossing in detail: FME Flow</vt:lpstr>
      <vt:lpstr>Takeaway en volgende stappen</vt:lpstr>
      <vt:lpstr>Vragen?  </vt:lpstr>
    </vt:vector>
  </TitlesOfParts>
  <Company>Gemeente Nunspeet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Jaleesa de Regt</dc:creator>
  <cp:lastModifiedBy>Emile Mensink</cp:lastModifiedBy>
  <cp:revision>2</cp:revision>
  <cp:lastPrinted>2026-09-17T11:53:59Z</cp:lastPrinted>
  <dcterms:created xsi:type="dcterms:W3CDTF">2026-08-11T08:29:36Z</dcterms:created>
  <dcterms:modified xsi:type="dcterms:W3CDTF">2026-09-21T08:42:10Z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0x01010082C99AC4D7C73048B86767617F04EE9B</vt:lpwstr>
  </property>
  <property fmtid="{D5CDD505-2E9C-101B-9397-08002B2CF9AE}" pid="3" name="MediaServiceImageTags">
    <vt:lpwstr/>
  </property>
  <property fmtid="{D5CDD505-2E9C-101B-9397-08002B2CF9AE}" pid="4" name="Order">
    <vt:r8>100</vt:r8>
  </property>
</Properties>
</file>