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1532" r:id="rId6"/>
    <p:sldId id="1497" r:id="rId7"/>
    <p:sldId id="1479" r:id="rId8"/>
    <p:sldId id="1480" r:id="rId9"/>
    <p:sldId id="1482" r:id="rId10"/>
    <p:sldId id="1484" r:id="rId11"/>
    <p:sldId id="1541" r:id="rId12"/>
    <p:sldId id="1503" r:id="rId13"/>
    <p:sldId id="1533" r:id="rId14"/>
    <p:sldId id="1534" r:id="rId15"/>
    <p:sldId id="1462" r:id="rId16"/>
    <p:sldId id="1535" r:id="rId17"/>
    <p:sldId id="1536" r:id="rId18"/>
    <p:sldId id="1466" r:id="rId19"/>
    <p:sldId id="1537" r:id="rId20"/>
    <p:sldId id="1529" r:id="rId21"/>
    <p:sldId id="1486" r:id="rId22"/>
    <p:sldId id="1538" r:id="rId23"/>
    <p:sldId id="1471" r:id="rId24"/>
    <p:sldId id="1530" r:id="rId25"/>
    <p:sldId id="1539" r:id="rId26"/>
    <p:sldId id="1475" r:id="rId27"/>
    <p:sldId id="1492" r:id="rId28"/>
    <p:sldId id="1493" r:id="rId29"/>
    <p:sldId id="1519" r:id="rId30"/>
    <p:sldId id="1531" r:id="rId31"/>
    <p:sldId id="1520" r:id="rId32"/>
    <p:sldId id="154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06EDE72-5649-4C38-8C99-E2FB751F904C}">
          <p14:sldIdLst>
            <p14:sldId id="256"/>
            <p14:sldId id="1532"/>
            <p14:sldId id="1497"/>
            <p14:sldId id="1479"/>
            <p14:sldId id="1480"/>
            <p14:sldId id="1482"/>
            <p14:sldId id="1484"/>
            <p14:sldId id="1541"/>
            <p14:sldId id="1503"/>
            <p14:sldId id="1533"/>
            <p14:sldId id="1534"/>
            <p14:sldId id="1462"/>
            <p14:sldId id="1535"/>
            <p14:sldId id="1536"/>
            <p14:sldId id="1466"/>
            <p14:sldId id="1537"/>
            <p14:sldId id="1529"/>
            <p14:sldId id="1486"/>
            <p14:sldId id="1538"/>
            <p14:sldId id="1471"/>
            <p14:sldId id="1530"/>
            <p14:sldId id="1539"/>
            <p14:sldId id="1475"/>
            <p14:sldId id="1492"/>
            <p14:sldId id="1493"/>
            <p14:sldId id="1519"/>
            <p14:sldId id="1531"/>
            <p14:sldId id="1520"/>
            <p14:sldId id="154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4" clrIdx="0">
    <p:extLst>
      <p:ext uri="{19B8F6BF-5375-455C-9EA6-DF929625EA0E}">
        <p15:presenceInfo xmlns:p15="http://schemas.microsoft.com/office/powerpoint/2012/main" userId=" sr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1133"/>
    <a:srgbClr val="0074A6"/>
    <a:srgbClr val="009BDE"/>
    <a:srgbClr val="12334A"/>
    <a:srgbClr val="6F90B3"/>
    <a:srgbClr val="87A349"/>
    <a:srgbClr val="D8950E"/>
    <a:srgbClr val="718FB1"/>
    <a:srgbClr val="F3F5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46" autoAdjust="0"/>
    <p:restoredTop sz="95226" autoAdjust="0"/>
  </p:normalViewPr>
  <p:slideViewPr>
    <p:cSldViewPr snapToGrid="0">
      <p:cViewPr varScale="1">
        <p:scale>
          <a:sx n="74" d="100"/>
          <a:sy n="74" d="100"/>
        </p:scale>
        <p:origin x="773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mke Vredenberg" userId="c37d3e01-d6d1-435e-8cc1-5cc1bef4c655" providerId="ADAL" clId="{9AF3C720-BE51-4AED-A807-9CE9B248A783}"/>
    <pc:docChg chg="undo redo custSel addSld delSld modSld sldOrd addSection delSection modSection">
      <pc:chgData name="Imke Vredenberg" userId="c37d3e01-d6d1-435e-8cc1-5cc1bef4c655" providerId="ADAL" clId="{9AF3C720-BE51-4AED-A807-9CE9B248A783}" dt="2026-09-21T08:48:30.880" v="3691" actId="12788"/>
      <pc:docMkLst>
        <pc:docMk/>
      </pc:docMkLst>
      <pc:sldChg chg="delSp modSp mod">
        <pc:chgData name="Imke Vredenberg" userId="c37d3e01-d6d1-435e-8cc1-5cc1bef4c655" providerId="ADAL" clId="{9AF3C720-BE51-4AED-A807-9CE9B248A783}" dt="2026-09-17T12:49:04.202" v="3586" actId="478"/>
        <pc:sldMkLst>
          <pc:docMk/>
          <pc:sldMk cId="0" sldId="256"/>
        </pc:sldMkLst>
        <pc:spChg chg="mod">
          <ac:chgData name="Imke Vredenberg" userId="c37d3e01-d6d1-435e-8cc1-5cc1bef4c655" providerId="ADAL" clId="{9AF3C720-BE51-4AED-A807-9CE9B248A783}" dt="2026-09-14T11:11:17.697" v="2832" actId="27636"/>
          <ac:spMkLst>
            <pc:docMk/>
            <pc:sldMk cId="0" sldId="256"/>
            <ac:spMk id="10" creationId="{00000000-0000-0000-0000-000000000000}"/>
          </ac:spMkLst>
        </pc:spChg>
      </pc:sldChg>
      <pc:sldChg chg="delSp modSp mod">
        <pc:chgData name="Imke Vredenberg" userId="c37d3e01-d6d1-435e-8cc1-5cc1bef4c655" providerId="ADAL" clId="{9AF3C720-BE51-4AED-A807-9CE9B248A783}" dt="2026-09-14T13:55:06.662" v="3286" actId="20577"/>
        <pc:sldMkLst>
          <pc:docMk/>
          <pc:sldMk cId="3839430658" sldId="1462"/>
        </pc:sldMkLst>
        <pc:spChg chg="mod">
          <ac:chgData name="Imke Vredenberg" userId="c37d3e01-d6d1-435e-8cc1-5cc1bef4c655" providerId="ADAL" clId="{9AF3C720-BE51-4AED-A807-9CE9B248A783}" dt="2026-09-13T09:16:03.929" v="48"/>
          <ac:spMkLst>
            <pc:docMk/>
            <pc:sldMk cId="3839430658" sldId="1462"/>
            <ac:spMk id="3" creationId="{282CF8CC-98BD-4088-8E50-A9C674A4A94A}"/>
          </ac:spMkLst>
        </pc:spChg>
        <pc:spChg chg="mod">
          <ac:chgData name="Imke Vredenberg" userId="c37d3e01-d6d1-435e-8cc1-5cc1bef4c655" providerId="ADAL" clId="{9AF3C720-BE51-4AED-A807-9CE9B248A783}" dt="2026-09-14T13:25:30.609" v="3168"/>
          <ac:spMkLst>
            <pc:docMk/>
            <pc:sldMk cId="3839430658" sldId="1462"/>
            <ac:spMk id="7" creationId="{9EAD5F0B-0F2B-4794-A215-90CA885829FE}"/>
          </ac:spMkLst>
        </pc:spChg>
        <pc:spChg chg="mod">
          <ac:chgData name="Imke Vredenberg" userId="c37d3e01-d6d1-435e-8cc1-5cc1bef4c655" providerId="ADAL" clId="{9AF3C720-BE51-4AED-A807-9CE9B248A783}" dt="2026-09-14T11:17:55.320" v="2836" actId="20577"/>
          <ac:spMkLst>
            <pc:docMk/>
            <pc:sldMk cId="3839430658" sldId="1462"/>
            <ac:spMk id="15" creationId="{B99E2D39-0C01-4ADE-B775-022E036CEFF1}"/>
          </ac:spMkLst>
        </pc:spChg>
        <pc:spChg chg="mod">
          <ac:chgData name="Imke Vredenberg" userId="c37d3e01-d6d1-435e-8cc1-5cc1bef4c655" providerId="ADAL" clId="{9AF3C720-BE51-4AED-A807-9CE9B248A783}" dt="2026-09-14T13:14:59.392" v="3056" actId="1076"/>
          <ac:spMkLst>
            <pc:docMk/>
            <pc:sldMk cId="3839430658" sldId="1462"/>
            <ac:spMk id="18" creationId="{6010911A-5B3A-42AC-B1C4-E8DD077C1F9A}"/>
          </ac:spMkLst>
        </pc:spChg>
        <pc:spChg chg="mod">
          <ac:chgData name="Imke Vredenberg" userId="c37d3e01-d6d1-435e-8cc1-5cc1bef4c655" providerId="ADAL" clId="{9AF3C720-BE51-4AED-A807-9CE9B248A783}" dt="2026-09-14T13:55:06.662" v="3286" actId="20577"/>
          <ac:spMkLst>
            <pc:docMk/>
            <pc:sldMk cId="3839430658" sldId="1462"/>
            <ac:spMk id="20" creationId="{FFABB929-BB67-4E8D-9DD3-4EBE679DDAA3}"/>
          </ac:spMkLst>
        </pc:spChg>
        <pc:spChg chg="mod">
          <ac:chgData name="Imke Vredenberg" userId="c37d3e01-d6d1-435e-8cc1-5cc1bef4c655" providerId="ADAL" clId="{9AF3C720-BE51-4AED-A807-9CE9B248A783}" dt="2026-09-14T13:15:11.405" v="3058" actId="1076"/>
          <ac:spMkLst>
            <pc:docMk/>
            <pc:sldMk cId="3839430658" sldId="1462"/>
            <ac:spMk id="22" creationId="{B5290A70-D381-46E2-82B0-76AD16425FD3}"/>
          </ac:spMkLst>
        </pc:spChg>
      </pc:sldChg>
      <pc:sldChg chg="addSp delSp modSp mod">
        <pc:chgData name="Imke Vredenberg" userId="c37d3e01-d6d1-435e-8cc1-5cc1bef4c655" providerId="ADAL" clId="{9AF3C720-BE51-4AED-A807-9CE9B248A783}" dt="2026-09-14T14:02:40.582" v="3348" actId="22"/>
        <pc:sldMkLst>
          <pc:docMk/>
          <pc:sldMk cId="3839430658" sldId="1466"/>
        </pc:sldMkLst>
        <pc:spChg chg="mod">
          <ac:chgData name="Imke Vredenberg" userId="c37d3e01-d6d1-435e-8cc1-5cc1bef4c655" providerId="ADAL" clId="{9AF3C720-BE51-4AED-A807-9CE9B248A783}" dt="2026-09-13T09:16:03.931" v="51"/>
          <ac:spMkLst>
            <pc:docMk/>
            <pc:sldMk cId="3839430658" sldId="1466"/>
            <ac:spMk id="3" creationId="{282CF8CC-98BD-4088-8E50-A9C674A4A94A}"/>
          </ac:spMkLst>
        </pc:spChg>
        <pc:spChg chg="add">
          <ac:chgData name="Imke Vredenberg" userId="c37d3e01-d6d1-435e-8cc1-5cc1bef4c655" providerId="ADAL" clId="{9AF3C720-BE51-4AED-A807-9CE9B248A783}" dt="2026-09-14T14:02:40.582" v="3348" actId="22"/>
          <ac:spMkLst>
            <pc:docMk/>
            <pc:sldMk cId="3839430658" sldId="1466"/>
            <ac:spMk id="7" creationId="{8103D63A-CB01-6051-C09B-9C52C58750C4}"/>
          </ac:spMkLst>
        </pc:spChg>
      </pc:sldChg>
      <pc:sldChg chg="addSp delSp modSp mod">
        <pc:chgData name="Imke Vredenberg" userId="c37d3e01-d6d1-435e-8cc1-5cc1bef4c655" providerId="ADAL" clId="{9AF3C720-BE51-4AED-A807-9CE9B248A783}" dt="2026-09-14T14:02:34.317" v="3347" actId="22"/>
        <pc:sldMkLst>
          <pc:docMk/>
          <pc:sldMk cId="3839430658" sldId="1471"/>
        </pc:sldMkLst>
        <pc:spChg chg="mod">
          <ac:chgData name="Imke Vredenberg" userId="c37d3e01-d6d1-435e-8cc1-5cc1bef4c655" providerId="ADAL" clId="{9AF3C720-BE51-4AED-A807-9CE9B248A783}" dt="2026-09-13T09:16:03.933" v="59"/>
          <ac:spMkLst>
            <pc:docMk/>
            <pc:sldMk cId="3839430658" sldId="1471"/>
            <ac:spMk id="3" creationId="{282CF8CC-98BD-4088-8E50-A9C674A4A94A}"/>
          </ac:spMkLst>
        </pc:spChg>
        <pc:spChg chg="add">
          <ac:chgData name="Imke Vredenberg" userId="c37d3e01-d6d1-435e-8cc1-5cc1bef4c655" providerId="ADAL" clId="{9AF3C720-BE51-4AED-A807-9CE9B248A783}" dt="2026-09-14T14:02:34.317" v="3347" actId="22"/>
          <ac:spMkLst>
            <pc:docMk/>
            <pc:sldMk cId="3839430658" sldId="1471"/>
            <ac:spMk id="9" creationId="{EE77A27A-BCEE-5C6E-4D74-CD9ED3C95F54}"/>
          </ac:spMkLst>
        </pc:spChg>
      </pc:sldChg>
      <pc:sldChg chg="addSp delSp modSp mod">
        <pc:chgData name="Imke Vredenberg" userId="c37d3e01-d6d1-435e-8cc1-5cc1bef4c655" providerId="ADAL" clId="{9AF3C720-BE51-4AED-A807-9CE9B248A783}" dt="2026-09-14T14:01:31.153" v="3324" actId="1076"/>
        <pc:sldMkLst>
          <pc:docMk/>
          <pc:sldMk cId="3839430658" sldId="1475"/>
        </pc:sldMkLst>
        <pc:spChg chg="mod">
          <ac:chgData name="Imke Vredenberg" userId="c37d3e01-d6d1-435e-8cc1-5cc1bef4c655" providerId="ADAL" clId="{9AF3C720-BE51-4AED-A807-9CE9B248A783}" dt="2026-09-13T09:16:03.934" v="62"/>
          <ac:spMkLst>
            <pc:docMk/>
            <pc:sldMk cId="3839430658" sldId="1475"/>
            <ac:spMk id="3" creationId="{282CF8CC-98BD-4088-8E50-A9C674A4A94A}"/>
          </ac:spMkLst>
        </pc:spChg>
        <pc:spChg chg="add mod">
          <ac:chgData name="Imke Vredenberg" userId="c37d3e01-d6d1-435e-8cc1-5cc1bef4c655" providerId="ADAL" clId="{9AF3C720-BE51-4AED-A807-9CE9B248A783}" dt="2026-09-14T14:01:31.153" v="3324" actId="1076"/>
          <ac:spMkLst>
            <pc:docMk/>
            <pc:sldMk cId="3839430658" sldId="1475"/>
            <ac:spMk id="10" creationId="{472AE7FE-8D4F-0E1F-7911-21D8E5DED82F}"/>
          </ac:spMkLst>
        </pc:spChg>
      </pc:sldChg>
      <pc:sldChg chg="addSp delSp modSp mod">
        <pc:chgData name="Imke Vredenberg" userId="c37d3e01-d6d1-435e-8cc1-5cc1bef4c655" providerId="ADAL" clId="{9AF3C720-BE51-4AED-A807-9CE9B248A783}" dt="2026-09-14T13:56:14.856" v="3294" actId="6549"/>
        <pc:sldMkLst>
          <pc:docMk/>
          <pc:sldMk cId="2396338193" sldId="1479"/>
        </pc:sldMkLst>
        <pc:spChg chg="mod">
          <ac:chgData name="Imke Vredenberg" userId="c37d3e01-d6d1-435e-8cc1-5cc1bef4c655" providerId="ADAL" clId="{9AF3C720-BE51-4AED-A807-9CE9B248A783}" dt="2026-09-13T09:16:03.927" v="43"/>
          <ac:spMkLst>
            <pc:docMk/>
            <pc:sldMk cId="2396338193" sldId="1479"/>
            <ac:spMk id="4" creationId="{C021148C-822E-F496-DCEF-281CB11924A1}"/>
          </ac:spMkLst>
        </pc:spChg>
        <pc:spChg chg="add mod ord">
          <ac:chgData name="Imke Vredenberg" userId="c37d3e01-d6d1-435e-8cc1-5cc1bef4c655" providerId="ADAL" clId="{9AF3C720-BE51-4AED-A807-9CE9B248A783}" dt="2026-09-14T08:38:11.799" v="2080"/>
          <ac:spMkLst>
            <pc:docMk/>
            <pc:sldMk cId="2396338193" sldId="1479"/>
            <ac:spMk id="9" creationId="{54D75F4A-FA82-494F-A0FD-ADDEEC444644}"/>
          </ac:spMkLst>
        </pc:spChg>
        <pc:spChg chg="mod">
          <ac:chgData name="Imke Vredenberg" userId="c37d3e01-d6d1-435e-8cc1-5cc1bef4c655" providerId="ADAL" clId="{9AF3C720-BE51-4AED-A807-9CE9B248A783}" dt="2026-09-14T13:48:43.690" v="3259" actId="20577"/>
          <ac:spMkLst>
            <pc:docMk/>
            <pc:sldMk cId="2396338193" sldId="1479"/>
            <ac:spMk id="39" creationId="{1A631E0E-A0CF-FCE0-B2E4-7B83EA012B4C}"/>
          </ac:spMkLst>
        </pc:spChg>
        <pc:spChg chg="mod">
          <ac:chgData name="Imke Vredenberg" userId="c37d3e01-d6d1-435e-8cc1-5cc1bef4c655" providerId="ADAL" clId="{9AF3C720-BE51-4AED-A807-9CE9B248A783}" dt="2026-09-14T13:56:14.856" v="3294" actId="6549"/>
          <ac:spMkLst>
            <pc:docMk/>
            <pc:sldMk cId="2396338193" sldId="1479"/>
            <ac:spMk id="43" creationId="{C9B01DE7-A676-085E-C0C9-9E387350B5C6}"/>
          </ac:spMkLst>
        </pc:spChg>
        <pc:picChg chg="add mod ord">
          <ac:chgData name="Imke Vredenberg" userId="c37d3e01-d6d1-435e-8cc1-5cc1bef4c655" providerId="ADAL" clId="{9AF3C720-BE51-4AED-A807-9CE9B248A783}" dt="2026-09-14T08:38:11.837" v="2081"/>
          <ac:picMkLst>
            <pc:docMk/>
            <pc:sldMk cId="2396338193" sldId="1479"/>
            <ac:picMk id="8" creationId="{30FE238B-59B0-9B62-0456-DFBF7CF2DF4C}"/>
          </ac:picMkLst>
        </pc:picChg>
      </pc:sldChg>
      <pc:sldChg chg="delSp mod">
        <pc:chgData name="Imke Vredenberg" userId="c37d3e01-d6d1-435e-8cc1-5cc1bef4c655" providerId="ADAL" clId="{9AF3C720-BE51-4AED-A807-9CE9B248A783}" dt="2026-09-14T13:16:54.217" v="3112"/>
        <pc:sldMkLst>
          <pc:docMk/>
          <pc:sldMk cId="2269869050" sldId="1480"/>
        </pc:sldMkLst>
      </pc:sldChg>
      <pc:sldChg chg="delSp mod">
        <pc:chgData name="Imke Vredenberg" userId="c37d3e01-d6d1-435e-8cc1-5cc1bef4c655" providerId="ADAL" clId="{9AF3C720-BE51-4AED-A807-9CE9B248A783}" dt="2026-09-14T13:16:54.217" v="3113"/>
        <pc:sldMkLst>
          <pc:docMk/>
          <pc:sldMk cId="1810452578" sldId="1482"/>
        </pc:sldMkLst>
      </pc:sldChg>
      <pc:sldChg chg="delSp mod">
        <pc:chgData name="Imke Vredenberg" userId="c37d3e01-d6d1-435e-8cc1-5cc1bef4c655" providerId="ADAL" clId="{9AF3C720-BE51-4AED-A807-9CE9B248A783}" dt="2026-09-14T13:16:54.217" v="3114"/>
        <pc:sldMkLst>
          <pc:docMk/>
          <pc:sldMk cId="2898419022" sldId="1484"/>
        </pc:sldMkLst>
      </pc:sldChg>
      <pc:sldChg chg="delSp modSp mod">
        <pc:chgData name="Imke Vredenberg" userId="c37d3e01-d6d1-435e-8cc1-5cc1bef4c655" providerId="ADAL" clId="{9AF3C720-BE51-4AED-A807-9CE9B248A783}" dt="2026-09-14T13:57:19.060" v="3297" actId="20577"/>
        <pc:sldMkLst>
          <pc:docMk/>
          <pc:sldMk cId="3772218968" sldId="1486"/>
        </pc:sldMkLst>
        <pc:spChg chg="mod">
          <ac:chgData name="Imke Vredenberg" userId="c37d3e01-d6d1-435e-8cc1-5cc1bef4c655" providerId="ADAL" clId="{9AF3C720-BE51-4AED-A807-9CE9B248A783}" dt="2026-09-14T13:57:19.060" v="3297" actId="20577"/>
          <ac:spMkLst>
            <pc:docMk/>
            <pc:sldMk cId="3772218968" sldId="1486"/>
            <ac:spMk id="3" creationId="{BE7090B3-C39D-F37D-F20E-2349343D04FF}"/>
          </ac:spMkLst>
        </pc:spChg>
      </pc:sldChg>
      <pc:sldChg chg="delSp modSp mod">
        <pc:chgData name="Imke Vredenberg" userId="c37d3e01-d6d1-435e-8cc1-5cc1bef4c655" providerId="ADAL" clId="{9AF3C720-BE51-4AED-A807-9CE9B248A783}" dt="2026-09-14T14:01:40.415" v="3328" actId="1076"/>
        <pc:sldMkLst>
          <pc:docMk/>
          <pc:sldMk cId="3540953848" sldId="1492"/>
        </pc:sldMkLst>
        <pc:spChg chg="mod">
          <ac:chgData name="Imke Vredenberg" userId="c37d3e01-d6d1-435e-8cc1-5cc1bef4c655" providerId="ADAL" clId="{9AF3C720-BE51-4AED-A807-9CE9B248A783}" dt="2026-09-13T09:16:03.934" v="63"/>
          <ac:spMkLst>
            <pc:docMk/>
            <pc:sldMk cId="3540953848" sldId="1492"/>
            <ac:spMk id="3" creationId="{C5CCB334-B096-2473-18F1-F72B2983E845}"/>
          </ac:spMkLst>
        </pc:spChg>
        <pc:spChg chg="mod">
          <ac:chgData name="Imke Vredenberg" userId="c37d3e01-d6d1-435e-8cc1-5cc1bef4c655" providerId="ADAL" clId="{9AF3C720-BE51-4AED-A807-9CE9B248A783}" dt="2026-09-14T14:01:40.415" v="3328" actId="1076"/>
          <ac:spMkLst>
            <pc:docMk/>
            <pc:sldMk cId="3540953848" sldId="1492"/>
            <ac:spMk id="11" creationId="{63B56219-C5BA-FAE5-C678-8A5F720A88E7}"/>
          </ac:spMkLst>
        </pc:spChg>
      </pc:sldChg>
      <pc:sldChg chg="addSp delSp modSp mod">
        <pc:chgData name="Imke Vredenberg" userId="c37d3e01-d6d1-435e-8cc1-5cc1bef4c655" providerId="ADAL" clId="{9AF3C720-BE51-4AED-A807-9CE9B248A783}" dt="2026-09-21T07:41:25.306" v="3682" actId="22"/>
        <pc:sldMkLst>
          <pc:docMk/>
          <pc:sldMk cId="2348191727" sldId="1493"/>
        </pc:sldMkLst>
        <pc:spChg chg="mod">
          <ac:chgData name="Imke Vredenberg" userId="c37d3e01-d6d1-435e-8cc1-5cc1bef4c655" providerId="ADAL" clId="{9AF3C720-BE51-4AED-A807-9CE9B248A783}" dt="2026-09-13T09:16:03.934" v="64"/>
          <ac:spMkLst>
            <pc:docMk/>
            <pc:sldMk cId="2348191727" sldId="1493"/>
            <ac:spMk id="3" creationId="{974C2B46-135E-83A1-1214-626033F29064}"/>
          </ac:spMkLst>
        </pc:spChg>
        <pc:spChg chg="add">
          <ac:chgData name="Imke Vredenberg" userId="c37d3e01-d6d1-435e-8cc1-5cc1bef4c655" providerId="ADAL" clId="{9AF3C720-BE51-4AED-A807-9CE9B248A783}" dt="2026-09-21T07:41:25.306" v="3682" actId="22"/>
          <ac:spMkLst>
            <pc:docMk/>
            <pc:sldMk cId="2348191727" sldId="1493"/>
            <ac:spMk id="7" creationId="{327DC8BC-16F6-FF82-8090-919D7FD794FF}"/>
          </ac:spMkLst>
        </pc:spChg>
        <pc:picChg chg="mod">
          <ac:chgData name="Imke Vredenberg" userId="c37d3e01-d6d1-435e-8cc1-5cc1bef4c655" providerId="ADAL" clId="{9AF3C720-BE51-4AED-A807-9CE9B248A783}" dt="2026-09-14T14:01:34.683" v="3326" actId="1076"/>
          <ac:picMkLst>
            <pc:docMk/>
            <pc:sldMk cId="2348191727" sldId="1493"/>
            <ac:picMk id="4" creationId="{BBF8ED1C-DC99-2A8A-BB7E-E74FE25AF22E}"/>
          </ac:picMkLst>
        </pc:picChg>
        <pc:picChg chg="add del mod">
          <ac:chgData name="Imke Vredenberg" userId="c37d3e01-d6d1-435e-8cc1-5cc1bef4c655" providerId="ADAL" clId="{9AF3C720-BE51-4AED-A807-9CE9B248A783}" dt="2026-09-21T07:41:24.307" v="3681" actId="478"/>
          <ac:picMkLst>
            <pc:docMk/>
            <pc:sldMk cId="2348191727" sldId="1493"/>
            <ac:picMk id="6" creationId="{3DCC4884-C53A-723A-D50F-BC7FBF1A3E3C}"/>
          </ac:picMkLst>
        </pc:picChg>
      </pc:sldChg>
      <pc:sldChg chg="delSp modSp mod">
        <pc:chgData name="Imke Vredenberg" userId="c37d3e01-d6d1-435e-8cc1-5cc1bef4c655" providerId="ADAL" clId="{9AF3C720-BE51-4AED-A807-9CE9B248A783}" dt="2026-09-14T13:25:30.607" v="3163"/>
        <pc:sldMkLst>
          <pc:docMk/>
          <pc:sldMk cId="2952490085" sldId="1497"/>
        </pc:sldMkLst>
        <pc:spChg chg="mod">
          <ac:chgData name="Imke Vredenberg" userId="c37d3e01-d6d1-435e-8cc1-5cc1bef4c655" providerId="ADAL" clId="{9AF3C720-BE51-4AED-A807-9CE9B248A783}" dt="2026-09-13T09:16:03.927" v="42"/>
          <ac:spMkLst>
            <pc:docMk/>
            <pc:sldMk cId="2952490085" sldId="1497"/>
            <ac:spMk id="3" creationId="{282CF8CC-98BD-4088-8E50-A9C674A4A94A}"/>
          </ac:spMkLst>
        </pc:spChg>
        <pc:spChg chg="mod">
          <ac:chgData name="Imke Vredenberg" userId="c37d3e01-d6d1-435e-8cc1-5cc1bef4c655" providerId="ADAL" clId="{9AF3C720-BE51-4AED-A807-9CE9B248A783}" dt="2026-09-14T13:25:30.607" v="3163"/>
          <ac:spMkLst>
            <pc:docMk/>
            <pc:sldMk cId="2952490085" sldId="1497"/>
            <ac:spMk id="8" creationId="{63703683-41B9-4C40-BB76-BF3EA48EEF4A}"/>
          </ac:spMkLst>
        </pc:spChg>
      </pc:sldChg>
      <pc:sldChg chg="delSp modSp mod addAnim delAnim modAnim">
        <pc:chgData name="Imke Vredenberg" userId="c37d3e01-d6d1-435e-8cc1-5cc1bef4c655" providerId="ADAL" clId="{9AF3C720-BE51-4AED-A807-9CE9B248A783}" dt="2026-09-14T13:25:30.607" v="3165"/>
        <pc:sldMkLst>
          <pc:docMk/>
          <pc:sldMk cId="3154153309" sldId="1503"/>
        </pc:sldMkLst>
        <pc:spChg chg="mod">
          <ac:chgData name="Imke Vredenberg" userId="c37d3e01-d6d1-435e-8cc1-5cc1bef4c655" providerId="ADAL" clId="{9AF3C720-BE51-4AED-A807-9CE9B248A783}" dt="2026-09-14T13:25:30.607" v="3165"/>
          <ac:spMkLst>
            <pc:docMk/>
            <pc:sldMk cId="3154153309" sldId="1503"/>
            <ac:spMk id="7" creationId="{1CC6C021-3F81-4F1C-89EF-1B2A302AEBB5}"/>
          </ac:spMkLst>
        </pc:spChg>
        <pc:spChg chg="mod">
          <ac:chgData name="Imke Vredenberg" userId="c37d3e01-d6d1-435e-8cc1-5cc1bef4c655" providerId="ADAL" clId="{9AF3C720-BE51-4AED-A807-9CE9B248A783}" dt="2026-09-13T09:19:00.636" v="70" actId="403"/>
          <ac:spMkLst>
            <pc:docMk/>
            <pc:sldMk cId="3154153309" sldId="1503"/>
            <ac:spMk id="13" creationId="{1805E215-84E9-4A9D-B95E-EF9B7BD40375}"/>
          </ac:spMkLst>
        </pc:spChg>
        <pc:spChg chg="mod">
          <ac:chgData name="Imke Vredenberg" userId="c37d3e01-d6d1-435e-8cc1-5cc1bef4c655" providerId="ADAL" clId="{9AF3C720-BE51-4AED-A807-9CE9B248A783}" dt="2026-09-13T09:19:05.314" v="72" actId="403"/>
          <ac:spMkLst>
            <pc:docMk/>
            <pc:sldMk cId="3154153309" sldId="1503"/>
            <ac:spMk id="74" creationId="{7AC6769B-FE3A-4A84-81B3-2E2694876865}"/>
          </ac:spMkLst>
        </pc:spChg>
        <pc:spChg chg="mod">
          <ac:chgData name="Imke Vredenberg" userId="c37d3e01-d6d1-435e-8cc1-5cc1bef4c655" providerId="ADAL" clId="{9AF3C720-BE51-4AED-A807-9CE9B248A783}" dt="2026-09-13T09:16:03.929" v="45"/>
          <ac:spMkLst>
            <pc:docMk/>
            <pc:sldMk cId="3154153309" sldId="1503"/>
            <ac:spMk id="80" creationId="{BCC0A663-1F2B-41EB-9E44-86D4BC027CE9}"/>
          </ac:spMkLst>
        </pc:spChg>
      </pc:sldChg>
      <pc:sldChg chg="addSp delSp modSp add mod ord">
        <pc:chgData name="Imke Vredenberg" userId="c37d3e01-d6d1-435e-8cc1-5cc1bef4c655" providerId="ADAL" clId="{9AF3C720-BE51-4AED-A807-9CE9B248A783}" dt="2026-09-14T14:02:25.224" v="3346" actId="1076"/>
        <pc:sldMkLst>
          <pc:docMk/>
          <pc:sldMk cId="1715173437" sldId="1519"/>
        </pc:sldMkLst>
        <pc:spChg chg="mod">
          <ac:chgData name="Imke Vredenberg" userId="c37d3e01-d6d1-435e-8cc1-5cc1bef4c655" providerId="ADAL" clId="{9AF3C720-BE51-4AED-A807-9CE9B248A783}" dt="2026-09-14T08:26:19.731" v="1995" actId="20577"/>
          <ac:spMkLst>
            <pc:docMk/>
            <pc:sldMk cId="1715173437" sldId="1519"/>
            <ac:spMk id="3" creationId="{ABBB966F-14BE-4646-02AA-F14FBBE1CB36}"/>
          </ac:spMkLst>
        </pc:spChg>
        <pc:spChg chg="mod">
          <ac:chgData name="Imke Vredenberg" userId="c37d3e01-d6d1-435e-8cc1-5cc1bef4c655" providerId="ADAL" clId="{9AF3C720-BE51-4AED-A807-9CE9B248A783}" dt="2026-09-14T13:25:30.609" v="3175"/>
          <ac:spMkLst>
            <pc:docMk/>
            <pc:sldMk cId="1715173437" sldId="1519"/>
            <ac:spMk id="10" creationId="{94307D48-5124-1DA6-8F5E-7F7490AFA9B0}"/>
          </ac:spMkLst>
        </pc:spChg>
        <pc:spChg chg="add mod topLvl">
          <ac:chgData name="Imke Vredenberg" userId="c37d3e01-d6d1-435e-8cc1-5cc1bef4c655" providerId="ADAL" clId="{9AF3C720-BE51-4AED-A807-9CE9B248A783}" dt="2026-09-14T13:54:41.493" v="3284" actId="20577"/>
          <ac:spMkLst>
            <pc:docMk/>
            <pc:sldMk cId="1715173437" sldId="1519"/>
            <ac:spMk id="12" creationId="{72E7A4F1-46FB-9819-E6D6-7114B2D89ACE}"/>
          </ac:spMkLst>
        </pc:spChg>
        <pc:spChg chg="mod">
          <ac:chgData name="Imke Vredenberg" userId="c37d3e01-d6d1-435e-8cc1-5cc1bef4c655" providerId="ADAL" clId="{9AF3C720-BE51-4AED-A807-9CE9B248A783}" dt="2026-09-14T13:32:49.129" v="3188" actId="20577"/>
          <ac:spMkLst>
            <pc:docMk/>
            <pc:sldMk cId="1715173437" sldId="1519"/>
            <ac:spMk id="20" creationId="{57A7AA55-4735-7CF3-7DB7-74353E39C035}"/>
          </ac:spMkLst>
        </pc:spChg>
        <pc:spChg chg="mod">
          <ac:chgData name="Imke Vredenberg" userId="c37d3e01-d6d1-435e-8cc1-5cc1bef4c655" providerId="ADAL" clId="{9AF3C720-BE51-4AED-A807-9CE9B248A783}" dt="2026-09-14T13:54:42.145" v="3285" actId="20577"/>
          <ac:spMkLst>
            <pc:docMk/>
            <pc:sldMk cId="1715173437" sldId="1519"/>
            <ac:spMk id="22" creationId="{73B76A3E-2DD0-4F70-E15F-F280958C5C77}"/>
          </ac:spMkLst>
        </pc:spChg>
        <pc:spChg chg="mod">
          <ac:chgData name="Imke Vredenberg" userId="c37d3e01-d6d1-435e-8cc1-5cc1bef4c655" providerId="ADAL" clId="{9AF3C720-BE51-4AED-A807-9CE9B248A783}" dt="2026-09-14T14:02:05.144" v="3341" actId="1076"/>
          <ac:spMkLst>
            <pc:docMk/>
            <pc:sldMk cId="1715173437" sldId="1519"/>
            <ac:spMk id="26" creationId="{F0C1746C-A62B-F637-E568-75BA65C74AB2}"/>
          </ac:spMkLst>
        </pc:spChg>
        <pc:spChg chg="add mod">
          <ac:chgData name="Imke Vredenberg" userId="c37d3e01-d6d1-435e-8cc1-5cc1bef4c655" providerId="ADAL" clId="{9AF3C720-BE51-4AED-A807-9CE9B248A783}" dt="2026-09-14T14:02:25.224" v="3346" actId="1076"/>
          <ac:spMkLst>
            <pc:docMk/>
            <pc:sldMk cId="1715173437" sldId="1519"/>
            <ac:spMk id="31" creationId="{5544BB95-7E7A-D2FF-C5C3-E2E351C6252B}"/>
          </ac:spMkLst>
        </pc:spChg>
        <pc:spChg chg="add mod">
          <ac:chgData name="Imke Vredenberg" userId="c37d3e01-d6d1-435e-8cc1-5cc1bef4c655" providerId="ADAL" clId="{9AF3C720-BE51-4AED-A807-9CE9B248A783}" dt="2026-09-14T14:02:18.225" v="3345" actId="1076"/>
          <ac:spMkLst>
            <pc:docMk/>
            <pc:sldMk cId="1715173437" sldId="1519"/>
            <ac:spMk id="33" creationId="{C1376B60-2B57-2337-7CA4-1DD202B64639}"/>
          </ac:spMkLst>
        </pc:spChg>
        <pc:grpChg chg="add mod">
          <ac:chgData name="Imke Vredenberg" userId="c37d3e01-d6d1-435e-8cc1-5cc1bef4c655" providerId="ADAL" clId="{9AF3C720-BE51-4AED-A807-9CE9B248A783}" dt="2026-09-14T13:30:46.199" v="3185" actId="1076"/>
          <ac:grpSpMkLst>
            <pc:docMk/>
            <pc:sldMk cId="1715173437" sldId="1519"/>
            <ac:grpSpMk id="13" creationId="{51A83E0A-384D-A942-CBD7-011449B5D0AB}"/>
          </ac:grpSpMkLst>
        </pc:grpChg>
        <pc:grpChg chg="add mod">
          <ac:chgData name="Imke Vredenberg" userId="c37d3e01-d6d1-435e-8cc1-5cc1bef4c655" providerId="ADAL" clId="{9AF3C720-BE51-4AED-A807-9CE9B248A783}" dt="2026-09-14T13:42:24.873" v="3190" actId="1076"/>
          <ac:grpSpMkLst>
            <pc:docMk/>
            <pc:sldMk cId="1715173437" sldId="1519"/>
            <ac:grpSpMk id="15" creationId="{18559FD1-DC24-865C-87F5-635C3E01FAF3}"/>
          </ac:grpSpMkLst>
        </pc:grpChg>
        <pc:grpChg chg="add mod">
          <ac:chgData name="Imke Vredenberg" userId="c37d3e01-d6d1-435e-8cc1-5cc1bef4c655" providerId="ADAL" clId="{9AF3C720-BE51-4AED-A807-9CE9B248A783}" dt="2026-09-14T08:34:20.282" v="2067" actId="1076"/>
          <ac:grpSpMkLst>
            <pc:docMk/>
            <pc:sldMk cId="1715173437" sldId="1519"/>
            <ac:grpSpMk id="23" creationId="{D7A627B3-DC40-881B-2202-CB834A52F313}"/>
          </ac:grpSpMkLst>
        </pc:grpChg>
        <pc:picChg chg="add mod">
          <ac:chgData name="Imke Vredenberg" userId="c37d3e01-d6d1-435e-8cc1-5cc1bef4c655" providerId="ADAL" clId="{9AF3C720-BE51-4AED-A807-9CE9B248A783}" dt="2026-09-14T08:33:05.670" v="2049" actId="164"/>
          <ac:picMkLst>
            <pc:docMk/>
            <pc:sldMk cId="1715173437" sldId="1519"/>
            <ac:picMk id="7" creationId="{EDE1B430-5DD7-29E8-A688-625A912D3CD8}"/>
          </ac:picMkLst>
        </pc:picChg>
        <pc:picChg chg="add mod">
          <ac:chgData name="Imke Vredenberg" userId="c37d3e01-d6d1-435e-8cc1-5cc1bef4c655" providerId="ADAL" clId="{9AF3C720-BE51-4AED-A807-9CE9B248A783}" dt="2026-09-14T08:34:11.406" v="2064" actId="1076"/>
          <ac:picMkLst>
            <pc:docMk/>
            <pc:sldMk cId="1715173437" sldId="1519"/>
            <ac:picMk id="19" creationId="{E212DF55-7799-8FAC-13D0-4F81031E8710}"/>
          </ac:picMkLst>
        </pc:picChg>
        <pc:picChg chg="add mod">
          <ac:chgData name="Imke Vredenberg" userId="c37d3e01-d6d1-435e-8cc1-5cc1bef4c655" providerId="ADAL" clId="{9AF3C720-BE51-4AED-A807-9CE9B248A783}" dt="2026-09-14T08:34:28.115" v="2068" actId="465"/>
          <ac:picMkLst>
            <pc:docMk/>
            <pc:sldMk cId="1715173437" sldId="1519"/>
            <ac:picMk id="21" creationId="{4B43711D-73A8-218F-0C51-9039D66F8A4C}"/>
          </ac:picMkLst>
        </pc:picChg>
        <pc:picChg chg="add mod">
          <ac:chgData name="Imke Vredenberg" userId="c37d3e01-d6d1-435e-8cc1-5cc1bef4c655" providerId="ADAL" clId="{9AF3C720-BE51-4AED-A807-9CE9B248A783}" dt="2026-09-14T08:33:08.592" v="2050" actId="164"/>
          <ac:picMkLst>
            <pc:docMk/>
            <pc:sldMk cId="1715173437" sldId="1519"/>
            <ac:picMk id="24" creationId="{74182B2D-4597-2F72-7F61-0F0522A03644}"/>
          </ac:picMkLst>
        </pc:picChg>
        <pc:picChg chg="mod">
          <ac:chgData name="Imke Vredenberg" userId="c37d3e01-d6d1-435e-8cc1-5cc1bef4c655" providerId="ADAL" clId="{9AF3C720-BE51-4AED-A807-9CE9B248A783}" dt="2026-09-14T08:33:35.893" v="2053"/>
          <ac:picMkLst>
            <pc:docMk/>
            <pc:sldMk cId="1715173437" sldId="1519"/>
            <ac:picMk id="25" creationId="{FDC13EBC-15E7-FCFD-D343-6A18C9F42ACC}"/>
          </ac:picMkLst>
        </pc:picChg>
        <pc:picChg chg="add mod">
          <ac:chgData name="Imke Vredenberg" userId="c37d3e01-d6d1-435e-8cc1-5cc1bef4c655" providerId="ADAL" clId="{9AF3C720-BE51-4AED-A807-9CE9B248A783}" dt="2026-09-14T13:52:57.674" v="3282" actId="208"/>
          <ac:picMkLst>
            <pc:docMk/>
            <pc:sldMk cId="1715173437" sldId="1519"/>
            <ac:picMk id="29" creationId="{F7EA9C6E-7AB0-1D04-06A1-5EB97D642D74}"/>
          </ac:picMkLst>
        </pc:picChg>
      </pc:sldChg>
      <pc:sldChg chg="addSp delSp modSp add mod ord modAnim">
        <pc:chgData name="Imke Vredenberg" userId="c37d3e01-d6d1-435e-8cc1-5cc1bef4c655" providerId="ADAL" clId="{9AF3C720-BE51-4AED-A807-9CE9B248A783}" dt="2026-09-14T13:56:07.344" v="3293" actId="20577"/>
        <pc:sldMkLst>
          <pc:docMk/>
          <pc:sldMk cId="249679248" sldId="1520"/>
        </pc:sldMkLst>
        <pc:spChg chg="add mod">
          <ac:chgData name="Imke Vredenberg" userId="c37d3e01-d6d1-435e-8cc1-5cc1bef4c655" providerId="ADAL" clId="{9AF3C720-BE51-4AED-A807-9CE9B248A783}" dt="2026-09-14T08:53:44.650" v="2193" actId="1582"/>
          <ac:spMkLst>
            <pc:docMk/>
            <pc:sldMk cId="249679248" sldId="1520"/>
            <ac:spMk id="11" creationId="{E8AE55F0-5452-5941-AAB2-D782BCD52001}"/>
          </ac:spMkLst>
        </pc:spChg>
        <pc:spChg chg="add mod">
          <ac:chgData name="Imke Vredenberg" userId="c37d3e01-d6d1-435e-8cc1-5cc1bef4c655" providerId="ADAL" clId="{9AF3C720-BE51-4AED-A807-9CE9B248A783}" dt="2026-09-14T08:54:30.239" v="2201" actId="1076"/>
          <ac:spMkLst>
            <pc:docMk/>
            <pc:sldMk cId="249679248" sldId="1520"/>
            <ac:spMk id="13" creationId="{1A1AE8FE-FFA6-8E58-C0AE-BB731B1088F2}"/>
          </ac:spMkLst>
        </pc:spChg>
        <pc:spChg chg="mod">
          <ac:chgData name="Imke Vredenberg" userId="c37d3e01-d6d1-435e-8cc1-5cc1bef4c655" providerId="ADAL" clId="{9AF3C720-BE51-4AED-A807-9CE9B248A783}" dt="2026-09-14T13:49:20.234" v="3260" actId="20577"/>
          <ac:spMkLst>
            <pc:docMk/>
            <pc:sldMk cId="249679248" sldId="1520"/>
            <ac:spMk id="39" creationId="{524DF7D5-74C6-EE32-D5BC-4E51127A14A6}"/>
          </ac:spMkLst>
        </pc:spChg>
        <pc:spChg chg="mod">
          <ac:chgData name="Imke Vredenberg" userId="c37d3e01-d6d1-435e-8cc1-5cc1bef4c655" providerId="ADAL" clId="{9AF3C720-BE51-4AED-A807-9CE9B248A783}" dt="2026-09-14T13:56:07.344" v="3293" actId="20577"/>
          <ac:spMkLst>
            <pc:docMk/>
            <pc:sldMk cId="249679248" sldId="1520"/>
            <ac:spMk id="43" creationId="{F05DAB69-0419-F549-D767-A315EF2640E8}"/>
          </ac:spMkLst>
        </pc:spChg>
      </pc:sldChg>
      <pc:sldChg chg="modSp add mod">
        <pc:chgData name="Imke Vredenberg" userId="c37d3e01-d6d1-435e-8cc1-5cc1bef4c655" providerId="ADAL" clId="{9AF3C720-BE51-4AED-A807-9CE9B248A783}" dt="2026-09-17T13:02:11.127" v="3601"/>
        <pc:sldMkLst>
          <pc:docMk/>
          <pc:sldMk cId="702684807" sldId="1529"/>
        </pc:sldMkLst>
        <pc:spChg chg="mod">
          <ac:chgData name="Imke Vredenberg" userId="c37d3e01-d6d1-435e-8cc1-5cc1bef4c655" providerId="ADAL" clId="{9AF3C720-BE51-4AED-A807-9CE9B248A783}" dt="2026-09-17T13:02:11.123" v="3598"/>
          <ac:spMkLst>
            <pc:docMk/>
            <pc:sldMk cId="702684807" sldId="1529"/>
            <ac:spMk id="18" creationId="{6010911A-5B3A-42AC-B1C4-E8DD077C1F9A}"/>
          </ac:spMkLst>
        </pc:spChg>
        <pc:spChg chg="mod">
          <ac:chgData name="Imke Vredenberg" userId="c37d3e01-d6d1-435e-8cc1-5cc1bef4c655" providerId="ADAL" clId="{9AF3C720-BE51-4AED-A807-9CE9B248A783}" dt="2026-09-17T13:02:11.125" v="3599"/>
          <ac:spMkLst>
            <pc:docMk/>
            <pc:sldMk cId="702684807" sldId="1529"/>
            <ac:spMk id="20" creationId="{FFABB929-BB67-4E8D-9DD3-4EBE679DDAA3}"/>
          </ac:spMkLst>
        </pc:spChg>
        <pc:spChg chg="mod">
          <ac:chgData name="Imke Vredenberg" userId="c37d3e01-d6d1-435e-8cc1-5cc1bef4c655" providerId="ADAL" clId="{9AF3C720-BE51-4AED-A807-9CE9B248A783}" dt="2026-09-17T13:02:11.126" v="3600"/>
          <ac:spMkLst>
            <pc:docMk/>
            <pc:sldMk cId="702684807" sldId="1529"/>
            <ac:spMk id="22" creationId="{B5290A70-D381-46E2-82B0-76AD16425FD3}"/>
          </ac:spMkLst>
        </pc:spChg>
        <pc:spChg chg="mod">
          <ac:chgData name="Imke Vredenberg" userId="c37d3e01-d6d1-435e-8cc1-5cc1bef4c655" providerId="ADAL" clId="{9AF3C720-BE51-4AED-A807-9CE9B248A783}" dt="2026-09-17T13:02:11.127" v="3601"/>
          <ac:spMkLst>
            <pc:docMk/>
            <pc:sldMk cId="702684807" sldId="1529"/>
            <ac:spMk id="24" creationId="{892888B4-99E0-4E74-B144-98AA5A454E23}"/>
          </ac:spMkLst>
        </pc:spChg>
      </pc:sldChg>
      <pc:sldChg chg="modSp add mod">
        <pc:chgData name="Imke Vredenberg" userId="c37d3e01-d6d1-435e-8cc1-5cc1bef4c655" providerId="ADAL" clId="{9AF3C720-BE51-4AED-A807-9CE9B248A783}" dt="2026-09-17T13:02:12.803" v="3606"/>
        <pc:sldMkLst>
          <pc:docMk/>
          <pc:sldMk cId="2926926828" sldId="1530"/>
        </pc:sldMkLst>
        <pc:spChg chg="mod">
          <ac:chgData name="Imke Vredenberg" userId="c37d3e01-d6d1-435e-8cc1-5cc1bef4c655" providerId="ADAL" clId="{9AF3C720-BE51-4AED-A807-9CE9B248A783}" dt="2026-09-17T13:02:12.803" v="3604"/>
          <ac:spMkLst>
            <pc:docMk/>
            <pc:sldMk cId="2926926828" sldId="1530"/>
            <ac:spMk id="18" creationId="{6010911A-5B3A-42AC-B1C4-E8DD077C1F9A}"/>
          </ac:spMkLst>
        </pc:spChg>
        <pc:spChg chg="mod">
          <ac:chgData name="Imke Vredenberg" userId="c37d3e01-d6d1-435e-8cc1-5cc1bef4c655" providerId="ADAL" clId="{9AF3C720-BE51-4AED-A807-9CE9B248A783}" dt="2026-09-17T13:02:12.803" v="3605"/>
          <ac:spMkLst>
            <pc:docMk/>
            <pc:sldMk cId="2926926828" sldId="1530"/>
            <ac:spMk id="20" creationId="{FFABB929-BB67-4E8D-9DD3-4EBE679DDAA3}"/>
          </ac:spMkLst>
        </pc:spChg>
        <pc:spChg chg="mod">
          <ac:chgData name="Imke Vredenberg" userId="c37d3e01-d6d1-435e-8cc1-5cc1bef4c655" providerId="ADAL" clId="{9AF3C720-BE51-4AED-A807-9CE9B248A783}" dt="2026-09-17T13:02:12.803" v="3606"/>
          <ac:spMkLst>
            <pc:docMk/>
            <pc:sldMk cId="2926926828" sldId="1530"/>
            <ac:spMk id="22" creationId="{B5290A70-D381-46E2-82B0-76AD16425FD3}"/>
          </ac:spMkLst>
        </pc:spChg>
      </pc:sldChg>
      <pc:sldChg chg="modSp add mod">
        <pc:chgData name="Imke Vredenberg" userId="c37d3e01-d6d1-435e-8cc1-5cc1bef4c655" providerId="ADAL" clId="{9AF3C720-BE51-4AED-A807-9CE9B248A783}" dt="2026-09-17T13:02:13.355" v="3609"/>
        <pc:sldMkLst>
          <pc:docMk/>
          <pc:sldMk cId="2970189930" sldId="1531"/>
        </pc:sldMkLst>
        <pc:spChg chg="mod">
          <ac:chgData name="Imke Vredenberg" userId="c37d3e01-d6d1-435e-8cc1-5cc1bef4c655" providerId="ADAL" clId="{9AF3C720-BE51-4AED-A807-9CE9B248A783}" dt="2026-09-17T13:02:13.355" v="3609"/>
          <ac:spMkLst>
            <pc:docMk/>
            <pc:sldMk cId="2970189930" sldId="1531"/>
            <ac:spMk id="89" creationId="{85FB0FA3-6F41-F5C6-79F8-5CE34BDEEB3A}"/>
          </ac:spMkLst>
        </pc:spChg>
      </pc:sldChg>
      <pc:sldChg chg="add">
        <pc:chgData name="Imke Vredenberg" userId="c37d3e01-d6d1-435e-8cc1-5cc1bef4c655" providerId="ADAL" clId="{9AF3C720-BE51-4AED-A807-9CE9B248A783}" dt="2026-09-17T13:02:19.968" v="3610"/>
        <pc:sldMkLst>
          <pc:docMk/>
          <pc:sldMk cId="286107571" sldId="1532"/>
        </pc:sldMkLst>
      </pc:sldChg>
      <pc:sldChg chg="modSp add mod">
        <pc:chgData name="Imke Vredenberg" userId="c37d3e01-d6d1-435e-8cc1-5cc1bef4c655" providerId="ADAL" clId="{9AF3C720-BE51-4AED-A807-9CE9B248A783}" dt="2026-09-17T13:02:20.802" v="3614"/>
        <pc:sldMkLst>
          <pc:docMk/>
          <pc:sldMk cId="2370589216" sldId="1533"/>
        </pc:sldMkLst>
        <pc:spChg chg="mod">
          <ac:chgData name="Imke Vredenberg" userId="c37d3e01-d6d1-435e-8cc1-5cc1bef4c655" providerId="ADAL" clId="{9AF3C720-BE51-4AED-A807-9CE9B248A783}" dt="2026-09-17T13:02:20.802" v="3614"/>
          <ac:spMkLst>
            <pc:docMk/>
            <pc:sldMk cId="2370589216" sldId="1533"/>
            <ac:spMk id="85" creationId="{7984E701-C12C-433A-80D5-D69B842E7C1D}"/>
          </ac:spMkLst>
        </pc:spChg>
      </pc:sldChg>
      <pc:sldChg chg="add">
        <pc:chgData name="Imke Vredenberg" userId="c37d3e01-d6d1-435e-8cc1-5cc1bef4c655" providerId="ADAL" clId="{9AF3C720-BE51-4AED-A807-9CE9B248A783}" dt="2026-09-17T13:02:20.951" v="3615"/>
        <pc:sldMkLst>
          <pc:docMk/>
          <pc:sldMk cId="3808802219" sldId="1534"/>
        </pc:sldMkLst>
      </pc:sldChg>
      <pc:sldChg chg="add">
        <pc:chgData name="Imke Vredenberg" userId="c37d3e01-d6d1-435e-8cc1-5cc1bef4c655" providerId="ADAL" clId="{9AF3C720-BE51-4AED-A807-9CE9B248A783}" dt="2026-09-17T13:02:21.151" v="3617"/>
        <pc:sldMkLst>
          <pc:docMk/>
          <pc:sldMk cId="798180463" sldId="1535"/>
        </pc:sldMkLst>
      </pc:sldChg>
      <pc:sldChg chg="add">
        <pc:chgData name="Imke Vredenberg" userId="c37d3e01-d6d1-435e-8cc1-5cc1bef4c655" providerId="ADAL" clId="{9AF3C720-BE51-4AED-A807-9CE9B248A783}" dt="2026-09-17T13:02:21.324" v="3619"/>
        <pc:sldMkLst>
          <pc:docMk/>
          <pc:sldMk cId="2369051281" sldId="1536"/>
        </pc:sldMkLst>
      </pc:sldChg>
      <pc:sldChg chg="add">
        <pc:chgData name="Imke Vredenberg" userId="c37d3e01-d6d1-435e-8cc1-5cc1bef4c655" providerId="ADAL" clId="{9AF3C720-BE51-4AED-A807-9CE9B248A783}" dt="2026-09-17T13:02:21.512" v="3621"/>
        <pc:sldMkLst>
          <pc:docMk/>
          <pc:sldMk cId="1761888210" sldId="1537"/>
        </pc:sldMkLst>
      </pc:sldChg>
      <pc:sldChg chg="add">
        <pc:chgData name="Imke Vredenberg" userId="c37d3e01-d6d1-435e-8cc1-5cc1bef4c655" providerId="ADAL" clId="{9AF3C720-BE51-4AED-A807-9CE9B248A783}" dt="2026-09-17T13:02:21.836" v="3623"/>
        <pc:sldMkLst>
          <pc:docMk/>
          <pc:sldMk cId="2646057818" sldId="1538"/>
        </pc:sldMkLst>
      </pc:sldChg>
      <pc:sldChg chg="modSp add mod">
        <pc:chgData name="Imke Vredenberg" userId="c37d3e01-d6d1-435e-8cc1-5cc1bef4c655" providerId="ADAL" clId="{9AF3C720-BE51-4AED-A807-9CE9B248A783}" dt="2026-09-17T13:02:22.102" v="3627"/>
        <pc:sldMkLst>
          <pc:docMk/>
          <pc:sldMk cId="1647461934" sldId="1539"/>
        </pc:sldMkLst>
        <pc:spChg chg="mod">
          <ac:chgData name="Imke Vredenberg" userId="c37d3e01-d6d1-435e-8cc1-5cc1bef4c655" providerId="ADAL" clId="{9AF3C720-BE51-4AED-A807-9CE9B248A783}" dt="2026-09-17T13:02:22.102" v="3627"/>
          <ac:spMkLst>
            <pc:docMk/>
            <pc:sldMk cId="1647461934" sldId="1539"/>
            <ac:spMk id="22" creationId="{E5B330D2-3BB9-56D8-974B-A47220A3AF89}"/>
          </ac:spMkLst>
        </pc:spChg>
      </pc:sldChg>
      <pc:sldChg chg="addSp delSp modSp add mod">
        <pc:chgData name="Imke Vredenberg" userId="c37d3e01-d6d1-435e-8cc1-5cc1bef4c655" providerId="ADAL" clId="{9AF3C720-BE51-4AED-A807-9CE9B248A783}" dt="2026-09-21T08:48:30.880" v="3691" actId="12788"/>
        <pc:sldMkLst>
          <pc:docMk/>
          <pc:sldMk cId="1963905941" sldId="1540"/>
        </pc:sldMkLst>
        <pc:spChg chg="del">
          <ac:chgData name="Imke Vredenberg" userId="c37d3e01-d6d1-435e-8cc1-5cc1bef4c655" providerId="ADAL" clId="{9AF3C720-BE51-4AED-A807-9CE9B248A783}" dt="2026-09-21T08:48:11.994" v="3689" actId="478"/>
          <ac:spMkLst>
            <pc:docMk/>
            <pc:sldMk cId="1963905941" sldId="1540"/>
            <ac:spMk id="28" creationId="{38EC12EC-A884-8202-B68E-49DA21604935}"/>
          </ac:spMkLst>
        </pc:spChg>
        <pc:spChg chg="mod">
          <ac:chgData name="Imke Vredenberg" userId="c37d3e01-d6d1-435e-8cc1-5cc1bef4c655" providerId="ADAL" clId="{9AF3C720-BE51-4AED-A807-9CE9B248A783}" dt="2026-09-21T08:48:30.880" v="3691" actId="12788"/>
          <ac:spMkLst>
            <pc:docMk/>
            <pc:sldMk cId="1963905941" sldId="1540"/>
            <ac:spMk id="29" creationId="{141A3A2A-B40E-3DAD-AF8E-093952BC9EB3}"/>
          </ac:spMkLst>
        </pc:spChg>
        <pc:spChg chg="mod">
          <ac:chgData name="Imke Vredenberg" userId="c37d3e01-d6d1-435e-8cc1-5cc1bef4c655" providerId="ADAL" clId="{9AF3C720-BE51-4AED-A807-9CE9B248A783}" dt="2026-09-21T08:48:30.880" v="3691" actId="12788"/>
          <ac:spMkLst>
            <pc:docMk/>
            <pc:sldMk cId="1963905941" sldId="1540"/>
            <ac:spMk id="34" creationId="{E1754E6D-5025-F2A9-236D-77165238EC31}"/>
          </ac:spMkLst>
        </pc:spChg>
        <pc:picChg chg="add mod">
          <ac:chgData name="Imke Vredenberg" userId="c37d3e01-d6d1-435e-8cc1-5cc1bef4c655" providerId="ADAL" clId="{9AF3C720-BE51-4AED-A807-9CE9B248A783}" dt="2026-09-21T08:48:30.880" v="3691" actId="12788"/>
          <ac:picMkLst>
            <pc:docMk/>
            <pc:sldMk cId="1963905941" sldId="1540"/>
            <ac:picMk id="5" creationId="{CBA69B2C-DC99-0C88-5740-4C98AE02DE2E}"/>
          </ac:picMkLst>
        </pc:picChg>
      </pc:sldChg>
      <pc:sldChg chg="add">
        <pc:chgData name="Imke Vredenberg" userId="c37d3e01-d6d1-435e-8cc1-5cc1bef4c655" providerId="ADAL" clId="{9AF3C720-BE51-4AED-A807-9CE9B248A783}" dt="2026-09-17T13:03:49.609" v="3630"/>
        <pc:sldMkLst>
          <pc:docMk/>
          <pc:sldMk cId="2228616784" sldId="154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30C05EDA-8B38-4488-98C7-81A500F919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3A8A79-E7E0-4BF6-8AA7-22537C275FB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87B90-A6A7-4785-90A6-4655C3361EFB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502F53D-410E-4EC2-996E-FD93EDBB35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2D72256-6AFA-40EC-8D9F-C542CA4A4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6A7E-68A8-4AF3-AC46-793071E9651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636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F69F6-6E09-2240-BDA9-08F227C3628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F16DD-ACF9-3A4A-83E5-4DE399FB2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8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Placeholderslide</a:t>
            </a:r>
            <a:r>
              <a:rPr dirty="0"/>
              <a:t>. </a:t>
            </a:r>
            <a:r>
              <a:rPr dirty="0" err="1"/>
              <a:t>Vul</a:t>
            </a:r>
            <a:r>
              <a:rPr dirty="0"/>
              <a:t> </a:t>
            </a:r>
            <a:r>
              <a:rPr dirty="0" err="1"/>
              <a:t>zelf</a:t>
            </a:r>
            <a:r>
              <a:rPr dirty="0"/>
              <a:t> in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vervang</a:t>
            </a:r>
            <a:r>
              <a:rPr dirty="0"/>
              <a:t> de </a:t>
            </a:r>
            <a:r>
              <a:rPr dirty="0" err="1"/>
              <a:t>foto</a:t>
            </a:r>
            <a:r>
              <a:rPr dirty="0"/>
              <a:t>. Kies </a:t>
            </a:r>
            <a:r>
              <a:rPr dirty="0" err="1"/>
              <a:t>een</a:t>
            </a:r>
            <a:r>
              <a:rPr dirty="0"/>
              <a:t> ding </a:t>
            </a:r>
            <a:r>
              <a:rPr dirty="0" err="1"/>
              <a:t>waardoor</a:t>
            </a:r>
            <a:r>
              <a:rPr dirty="0"/>
              <a:t> ze je </a:t>
            </a:r>
            <a:r>
              <a:rPr dirty="0" err="1"/>
              <a:t>onthouden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 enige slide waarop je Power BI uitlegt. Kernpunt: Power Query kan best wat, maar het is een reader met een paar transformers erachter. Zodra de bewerking serieus wordt, loop je vast op snelheid of leesbaarheid.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Dit is de kern van het verhaal, neem hier rustig de tijd. De rest van de presentatie is bewijs.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Kernzin: Power BI laat zien wat er in de data zit, FME bepaalt wat er in de data zit.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Klinkt als iets wat elk systeem zou moeten kunnen.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Deze laatste regel is de zin die blijft hangen. Zeg hem langzaam.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Wijs aan: drie kaarten bovenin, het vlakdiagram met de opbouw, de groeilijn rechts, en de tabel met percentages. En het tekstblok rechtsonder: inzichten niet mogelijk zonder FME.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4C613-E935-6F06-D241-F7738D5BB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B413B1-DF8A-E147-F0A8-3EE0248813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06FEAE-1AEC-1D10-C547-F8CF49A60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Klinkt als iets wat elk systeem zou moeten kunnen.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2CE7B-1EA0-31D3-F7B4-647D0E046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843678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Het vierde punt weegt het zwaarst: de tickets komen uit HubSpot, andere gegevens uit AFAS. Houd het bij "twee bronnen, een beeld". Ga niet in op wat er dan naast elkaar staat.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Noem drie pagina’s: ticketverloop, de werklijst met streefdatum, en de maandrapportage met NPS. Zeg erbij dat een deel van de pagina’s twee bronnen combineert, en laat het daarbij.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PLACEHOLDER. Materiaal volgt.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7C6A0-B429-F80D-6CEF-049FAE40B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C4C21C-0F42-464D-9322-13790A098D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CBEF23-0D27-879D-5BBC-CCA2539F38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PLACEHOLDER. Materiaal volgt.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6E3A2-94FF-02FD-FE05-50BCEB1304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101497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PLACEHOLDER. Materiaal volgt.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555DC-D0AC-DC44-BF59-E238D24A2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451D8E-6DA1-55FB-3DCF-88869CD0CB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C0E271-98CC-52DB-9F65-4501B3F320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PLACEHOLDER. Materiaal volgt.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D9D63-6639-DA14-765D-906240EC1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27662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12E2A-B3A0-4AE3-3353-57CC88670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51185-65B5-4CC1-EFA3-4F5DFD2684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519025-4591-37F3-65AF-505F6B8853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PLACEHOLDER. Materiaal volgt.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BB045-8763-07EB-D0DE-E978992300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236119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FBE4A-3A8F-1A30-3C5F-9847F7E23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EF0C31-F334-886E-23B4-C6F133C714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6916BC-5E33-3EE0-427E-E232AD77F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PLACEHOLDER. Materiaal volgt.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F82F7-9E90-0CF6-7E15-78CF361913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5369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D40A-C68A-CBA5-A4CD-9AEC6AD69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8B3DCF-8AE8-C411-FF4B-5ED3178466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0B85B7-098B-6267-A196-AA4B1A77D1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Dit is de kern van het verhaal, neem hier rustig de tijd. De rest van de presentatie is bewijs.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B2BCE-F8E9-1D1C-F9C3-E5BF255D31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078492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FME </a:t>
            </a:r>
            <a:r>
              <a:rPr lang="nl-NL" dirty="0" err="1"/>
              <a:t>Accelarator</a:t>
            </a:r>
            <a:r>
              <a:rPr lang="nl-NL" dirty="0"/>
              <a:t> training noemen onder trainingen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F16DD-ACF9-3A4A-83E5-4DE399FB2E7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8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e slide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598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2E043D38-34C2-4AC4-AD85-D034BBEC4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092" y="365125"/>
            <a:ext cx="10564426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1D1C008D-1479-4195-BF30-880C5E37048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9092" y="1420583"/>
            <a:ext cx="10564426" cy="46162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7530CE0-4E90-49C5-B429-318EFEBC1C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0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 + afbeelding vanuit rechterhoek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0B7628B-CB15-4B3C-8190-BDBD7A0D7A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42854" y="1420583"/>
            <a:ext cx="7349145" cy="4554089"/>
          </a:xfrm>
          <a:custGeom>
            <a:avLst/>
            <a:gdLst>
              <a:gd name="connsiteX0" fmla="*/ 0 w 7349145"/>
              <a:gd name="connsiteY0" fmla="*/ 0 h 5437417"/>
              <a:gd name="connsiteX1" fmla="*/ 7349145 w 7349145"/>
              <a:gd name="connsiteY1" fmla="*/ 0 h 5437417"/>
              <a:gd name="connsiteX2" fmla="*/ 7349145 w 7349145"/>
              <a:gd name="connsiteY2" fmla="*/ 5437417 h 5437417"/>
              <a:gd name="connsiteX3" fmla="*/ 0 w 7349145"/>
              <a:gd name="connsiteY3" fmla="*/ 5437417 h 543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9145" h="5437417">
                <a:moveTo>
                  <a:pt x="0" y="0"/>
                </a:moveTo>
                <a:lnTo>
                  <a:pt x="7349145" y="0"/>
                </a:lnTo>
                <a:lnTo>
                  <a:pt x="7349145" y="5437417"/>
                </a:lnTo>
                <a:lnTo>
                  <a:pt x="0" y="543741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E043D38-34C2-4AC4-AD85-D034BBEC4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90" y="365125"/>
            <a:ext cx="10568927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1D1C008D-1479-4195-BF30-880C5E37048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4591" y="1420583"/>
            <a:ext cx="3983244" cy="455408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7642B46-BDA6-41D3-B556-0B8008E2BD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37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afbeeldinge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8FD243-46D4-4E73-BC7E-3745D2F02C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48000" y="520698"/>
            <a:ext cx="3048000" cy="4441827"/>
          </a:xfrm>
          <a:custGeom>
            <a:avLst/>
            <a:gdLst>
              <a:gd name="connsiteX0" fmla="*/ 0 w 3048000"/>
              <a:gd name="connsiteY0" fmla="*/ 0 h 4441827"/>
              <a:gd name="connsiteX1" fmla="*/ 3048000 w 3048000"/>
              <a:gd name="connsiteY1" fmla="*/ 0 h 4441827"/>
              <a:gd name="connsiteX2" fmla="*/ 3048000 w 3048000"/>
              <a:gd name="connsiteY2" fmla="*/ 4441827 h 4441827"/>
              <a:gd name="connsiteX3" fmla="*/ 0 w 3048000"/>
              <a:gd name="connsiteY3" fmla="*/ 4441827 h 444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4441827">
                <a:moveTo>
                  <a:pt x="0" y="0"/>
                </a:moveTo>
                <a:lnTo>
                  <a:pt x="3048000" y="0"/>
                </a:lnTo>
                <a:lnTo>
                  <a:pt x="3048000" y="4441827"/>
                </a:lnTo>
                <a:lnTo>
                  <a:pt x="0" y="444182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F2A33AB-46D7-4E88-9884-24AE6664F3F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520698"/>
            <a:ext cx="3048000" cy="4441827"/>
          </a:xfrm>
          <a:custGeom>
            <a:avLst/>
            <a:gdLst>
              <a:gd name="connsiteX0" fmla="*/ 0 w 3048000"/>
              <a:gd name="connsiteY0" fmla="*/ 0 h 4441827"/>
              <a:gd name="connsiteX1" fmla="*/ 3048000 w 3048000"/>
              <a:gd name="connsiteY1" fmla="*/ 0 h 4441827"/>
              <a:gd name="connsiteX2" fmla="*/ 3048000 w 3048000"/>
              <a:gd name="connsiteY2" fmla="*/ 4441827 h 4441827"/>
              <a:gd name="connsiteX3" fmla="*/ 0 w 3048000"/>
              <a:gd name="connsiteY3" fmla="*/ 4441827 h 444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4441827">
                <a:moveTo>
                  <a:pt x="0" y="0"/>
                </a:moveTo>
                <a:lnTo>
                  <a:pt x="3048000" y="0"/>
                </a:lnTo>
                <a:lnTo>
                  <a:pt x="3048000" y="4441827"/>
                </a:lnTo>
                <a:lnTo>
                  <a:pt x="0" y="444182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0C62455-CF84-40AD-995D-E3184F89163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44000" y="520698"/>
            <a:ext cx="3048000" cy="4441827"/>
          </a:xfrm>
          <a:custGeom>
            <a:avLst/>
            <a:gdLst>
              <a:gd name="connsiteX0" fmla="*/ 0 w 3048000"/>
              <a:gd name="connsiteY0" fmla="*/ 0 h 4441827"/>
              <a:gd name="connsiteX1" fmla="*/ 3048000 w 3048000"/>
              <a:gd name="connsiteY1" fmla="*/ 0 h 4441827"/>
              <a:gd name="connsiteX2" fmla="*/ 3048000 w 3048000"/>
              <a:gd name="connsiteY2" fmla="*/ 4441827 h 4441827"/>
              <a:gd name="connsiteX3" fmla="*/ 0 w 3048000"/>
              <a:gd name="connsiteY3" fmla="*/ 4441827 h 444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4441827">
                <a:moveTo>
                  <a:pt x="0" y="0"/>
                </a:moveTo>
                <a:lnTo>
                  <a:pt x="3048000" y="0"/>
                </a:lnTo>
                <a:lnTo>
                  <a:pt x="3048000" y="4441827"/>
                </a:lnTo>
                <a:lnTo>
                  <a:pt x="0" y="444182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A82F953-7761-439A-A853-6B2655F6D4B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520698"/>
            <a:ext cx="3048000" cy="4441827"/>
          </a:xfrm>
          <a:custGeom>
            <a:avLst/>
            <a:gdLst>
              <a:gd name="connsiteX0" fmla="*/ 0 w 3048000"/>
              <a:gd name="connsiteY0" fmla="*/ 0 h 4441827"/>
              <a:gd name="connsiteX1" fmla="*/ 3048000 w 3048000"/>
              <a:gd name="connsiteY1" fmla="*/ 0 h 4441827"/>
              <a:gd name="connsiteX2" fmla="*/ 3048000 w 3048000"/>
              <a:gd name="connsiteY2" fmla="*/ 4441827 h 4441827"/>
              <a:gd name="connsiteX3" fmla="*/ 0 w 3048000"/>
              <a:gd name="connsiteY3" fmla="*/ 4441827 h 444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4441827">
                <a:moveTo>
                  <a:pt x="0" y="0"/>
                </a:moveTo>
                <a:lnTo>
                  <a:pt x="3048000" y="0"/>
                </a:lnTo>
                <a:lnTo>
                  <a:pt x="3048000" y="4441827"/>
                </a:lnTo>
                <a:lnTo>
                  <a:pt x="0" y="444182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554E88C-AD89-4AAB-ACD7-212DFAC3C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5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lein, groot, klein afbeelding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4D950BD8-F03D-4DEA-954E-C98213B5D89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88882" y="520698"/>
            <a:ext cx="3589680" cy="5816604"/>
          </a:xfrm>
          <a:custGeom>
            <a:avLst/>
            <a:gdLst>
              <a:gd name="connsiteX0" fmla="*/ 0 w 3385332"/>
              <a:gd name="connsiteY0" fmla="*/ 0 h 5592276"/>
              <a:gd name="connsiteX1" fmla="*/ 3385332 w 3385332"/>
              <a:gd name="connsiteY1" fmla="*/ 0 h 5592276"/>
              <a:gd name="connsiteX2" fmla="*/ 3385332 w 3385332"/>
              <a:gd name="connsiteY2" fmla="*/ 5592276 h 5592276"/>
              <a:gd name="connsiteX3" fmla="*/ 0 w 3385332"/>
              <a:gd name="connsiteY3" fmla="*/ 5592276 h 5592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5332" h="5592276">
                <a:moveTo>
                  <a:pt x="0" y="0"/>
                </a:moveTo>
                <a:lnTo>
                  <a:pt x="3385332" y="0"/>
                </a:lnTo>
                <a:lnTo>
                  <a:pt x="3385332" y="5592276"/>
                </a:lnTo>
                <a:lnTo>
                  <a:pt x="0" y="5592276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4461049E-A8FD-4314-AE40-4FC1631070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93560" y="520698"/>
            <a:ext cx="3395322" cy="2908302"/>
          </a:xfrm>
          <a:custGeom>
            <a:avLst/>
            <a:gdLst>
              <a:gd name="connsiteX0" fmla="*/ 0 w 3385332"/>
              <a:gd name="connsiteY0" fmla="*/ 0 h 2796138"/>
              <a:gd name="connsiteX1" fmla="*/ 3385332 w 3385332"/>
              <a:gd name="connsiteY1" fmla="*/ 0 h 2796138"/>
              <a:gd name="connsiteX2" fmla="*/ 3385332 w 3385332"/>
              <a:gd name="connsiteY2" fmla="*/ 2796138 h 2796138"/>
              <a:gd name="connsiteX3" fmla="*/ 0 w 3385332"/>
              <a:gd name="connsiteY3" fmla="*/ 2796138 h 27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5332" h="2796138">
                <a:moveTo>
                  <a:pt x="0" y="0"/>
                </a:moveTo>
                <a:lnTo>
                  <a:pt x="3385332" y="0"/>
                </a:lnTo>
                <a:lnTo>
                  <a:pt x="3385332" y="2796138"/>
                </a:lnTo>
                <a:lnTo>
                  <a:pt x="0" y="2796138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FCEC3F40-555D-4EB0-BA18-3FA5753FF20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03120" y="2603376"/>
            <a:ext cx="3894939" cy="2908302"/>
          </a:xfrm>
          <a:custGeom>
            <a:avLst/>
            <a:gdLst>
              <a:gd name="connsiteX0" fmla="*/ 0 w 4155612"/>
              <a:gd name="connsiteY0" fmla="*/ 0 h 2796138"/>
              <a:gd name="connsiteX1" fmla="*/ 4155612 w 4155612"/>
              <a:gd name="connsiteY1" fmla="*/ 0 h 2796138"/>
              <a:gd name="connsiteX2" fmla="*/ 4155612 w 4155612"/>
              <a:gd name="connsiteY2" fmla="*/ 2796138 h 2796138"/>
              <a:gd name="connsiteX3" fmla="*/ 0 w 4155612"/>
              <a:gd name="connsiteY3" fmla="*/ 2796138 h 27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5612" h="2796138">
                <a:moveTo>
                  <a:pt x="0" y="0"/>
                </a:moveTo>
                <a:lnTo>
                  <a:pt x="4155612" y="0"/>
                </a:lnTo>
                <a:lnTo>
                  <a:pt x="4155612" y="2796138"/>
                </a:lnTo>
                <a:lnTo>
                  <a:pt x="0" y="2796138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66DBB2A-6F17-41C7-9D23-356BF26DE1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3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grote afbeelding in rondjes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82773F8-7872-41E8-BC0E-4A9B5E68EB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07201" y="-1"/>
            <a:ext cx="5384799" cy="6858000"/>
          </a:xfrm>
          <a:custGeom>
            <a:avLst/>
            <a:gdLst>
              <a:gd name="connsiteX0" fmla="*/ 3926113 w 5384799"/>
              <a:gd name="connsiteY0" fmla="*/ 2432916 h 6858000"/>
              <a:gd name="connsiteX1" fmla="*/ 2930027 w 5384799"/>
              <a:gd name="connsiteY1" fmla="*/ 3429002 h 6858000"/>
              <a:gd name="connsiteX2" fmla="*/ 3926113 w 5384799"/>
              <a:gd name="connsiteY2" fmla="*/ 4425087 h 6858000"/>
              <a:gd name="connsiteX3" fmla="*/ 4922198 w 5384799"/>
              <a:gd name="connsiteY3" fmla="*/ 3429002 h 6858000"/>
              <a:gd name="connsiteX4" fmla="*/ 3926113 w 5384799"/>
              <a:gd name="connsiteY4" fmla="*/ 2432916 h 6858000"/>
              <a:gd name="connsiteX5" fmla="*/ 3926113 w 5384799"/>
              <a:gd name="connsiteY5" fmla="*/ 1377840 h 6858000"/>
              <a:gd name="connsiteX6" fmla="*/ 5376506 w 5384799"/>
              <a:gd name="connsiteY6" fmla="*/ 1978611 h 6858000"/>
              <a:gd name="connsiteX7" fmla="*/ 5384798 w 5384799"/>
              <a:gd name="connsiteY7" fmla="*/ 1987735 h 6858000"/>
              <a:gd name="connsiteX8" fmla="*/ 5384798 w 5384799"/>
              <a:gd name="connsiteY8" fmla="*/ 4870269 h 6858000"/>
              <a:gd name="connsiteX9" fmla="*/ 5376506 w 5384799"/>
              <a:gd name="connsiteY9" fmla="*/ 4879392 h 6858000"/>
              <a:gd name="connsiteX10" fmla="*/ 3926113 w 5384799"/>
              <a:gd name="connsiteY10" fmla="*/ 5480163 h 6858000"/>
              <a:gd name="connsiteX11" fmla="*/ 1874947 w 5384799"/>
              <a:gd name="connsiteY11" fmla="*/ 3429002 h 6858000"/>
              <a:gd name="connsiteX12" fmla="*/ 3926113 w 5384799"/>
              <a:gd name="connsiteY12" fmla="*/ 1377840 h 6858000"/>
              <a:gd name="connsiteX13" fmla="*/ 2014268 w 5384799"/>
              <a:gd name="connsiteY13" fmla="*/ 0 h 6858000"/>
              <a:gd name="connsiteX14" fmla="*/ 5384799 w 5384799"/>
              <a:gd name="connsiteY14" fmla="*/ 0 h 6858000"/>
              <a:gd name="connsiteX15" fmla="*/ 5384799 w 5384799"/>
              <a:gd name="connsiteY15" fmla="*/ 785591 h 6858000"/>
              <a:gd name="connsiteX16" fmla="*/ 5365446 w 5384799"/>
              <a:gd name="connsiteY16" fmla="*/ 773834 h 6858000"/>
              <a:gd name="connsiteX17" fmla="*/ 3926114 w 5384799"/>
              <a:gd name="connsiteY17" fmla="*/ 409382 h 6858000"/>
              <a:gd name="connsiteX18" fmla="*/ 906489 w 5384799"/>
              <a:gd name="connsiteY18" fmla="*/ 3429001 h 6858000"/>
              <a:gd name="connsiteX19" fmla="*/ 3926114 w 5384799"/>
              <a:gd name="connsiteY19" fmla="*/ 6448620 h 6858000"/>
              <a:gd name="connsiteX20" fmla="*/ 5365446 w 5384799"/>
              <a:gd name="connsiteY20" fmla="*/ 6084169 h 6858000"/>
              <a:gd name="connsiteX21" fmla="*/ 5384799 w 5384799"/>
              <a:gd name="connsiteY21" fmla="*/ 6072412 h 6858000"/>
              <a:gd name="connsiteX22" fmla="*/ 5384799 w 5384799"/>
              <a:gd name="connsiteY22" fmla="*/ 6858000 h 6858000"/>
              <a:gd name="connsiteX23" fmla="*/ 2014263 w 5384799"/>
              <a:gd name="connsiteY23" fmla="*/ 6858000 h 6858000"/>
              <a:gd name="connsiteX24" fmla="*/ 1890281 w 5384799"/>
              <a:gd name="connsiteY24" fmla="*/ 6786712 h 6858000"/>
              <a:gd name="connsiteX25" fmla="*/ 0 w 5384799"/>
              <a:gd name="connsiteY25" fmla="*/ 3429001 h 6858000"/>
              <a:gd name="connsiteX26" fmla="*/ 1890281 w 5384799"/>
              <a:gd name="connsiteY26" fmla="*/ 7129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84799" h="6858000">
                <a:moveTo>
                  <a:pt x="3926113" y="2432916"/>
                </a:moveTo>
                <a:cubicBezTo>
                  <a:pt x="3375990" y="2432916"/>
                  <a:pt x="2930027" y="2878879"/>
                  <a:pt x="2930027" y="3429002"/>
                </a:cubicBezTo>
                <a:cubicBezTo>
                  <a:pt x="2930027" y="3979124"/>
                  <a:pt x="3375990" y="4425087"/>
                  <a:pt x="3926113" y="4425087"/>
                </a:cubicBezTo>
                <a:cubicBezTo>
                  <a:pt x="4476235" y="4425087"/>
                  <a:pt x="4922198" y="3979124"/>
                  <a:pt x="4922198" y="3429002"/>
                </a:cubicBezTo>
                <a:cubicBezTo>
                  <a:pt x="4922198" y="2878879"/>
                  <a:pt x="4476235" y="2432916"/>
                  <a:pt x="3926113" y="2432916"/>
                </a:cubicBezTo>
                <a:close/>
                <a:moveTo>
                  <a:pt x="3926113" y="1377840"/>
                </a:moveTo>
                <a:cubicBezTo>
                  <a:pt x="4492527" y="1377840"/>
                  <a:pt x="5005318" y="1607424"/>
                  <a:pt x="5376506" y="1978611"/>
                </a:cubicBezTo>
                <a:lnTo>
                  <a:pt x="5384798" y="1987735"/>
                </a:lnTo>
                <a:lnTo>
                  <a:pt x="5384798" y="4870269"/>
                </a:lnTo>
                <a:lnTo>
                  <a:pt x="5376506" y="4879392"/>
                </a:lnTo>
                <a:cubicBezTo>
                  <a:pt x="5005318" y="5250579"/>
                  <a:pt x="4492527" y="5480163"/>
                  <a:pt x="3926113" y="5480163"/>
                </a:cubicBezTo>
                <a:cubicBezTo>
                  <a:pt x="2793285" y="5480163"/>
                  <a:pt x="1874947" y="4561828"/>
                  <a:pt x="1874947" y="3429002"/>
                </a:cubicBezTo>
                <a:cubicBezTo>
                  <a:pt x="1874947" y="2296176"/>
                  <a:pt x="2793285" y="1377840"/>
                  <a:pt x="3926113" y="1377840"/>
                </a:cubicBezTo>
                <a:close/>
                <a:moveTo>
                  <a:pt x="2014268" y="0"/>
                </a:moveTo>
                <a:lnTo>
                  <a:pt x="5384799" y="0"/>
                </a:lnTo>
                <a:lnTo>
                  <a:pt x="5384799" y="785591"/>
                </a:lnTo>
                <a:lnTo>
                  <a:pt x="5365446" y="773834"/>
                </a:lnTo>
                <a:cubicBezTo>
                  <a:pt x="4937586" y="541406"/>
                  <a:pt x="4447268" y="409382"/>
                  <a:pt x="3926114" y="409382"/>
                </a:cubicBezTo>
                <a:cubicBezTo>
                  <a:pt x="2258422" y="409382"/>
                  <a:pt x="906489" y="1761311"/>
                  <a:pt x="906489" y="3429001"/>
                </a:cubicBezTo>
                <a:cubicBezTo>
                  <a:pt x="906489" y="5096692"/>
                  <a:pt x="2258422" y="6448620"/>
                  <a:pt x="3926114" y="6448620"/>
                </a:cubicBezTo>
                <a:cubicBezTo>
                  <a:pt x="4447268" y="6448620"/>
                  <a:pt x="4937586" y="6316596"/>
                  <a:pt x="5365446" y="6084169"/>
                </a:cubicBezTo>
                <a:lnTo>
                  <a:pt x="5384799" y="6072412"/>
                </a:lnTo>
                <a:lnTo>
                  <a:pt x="5384799" y="6858000"/>
                </a:lnTo>
                <a:lnTo>
                  <a:pt x="2014263" y="6858000"/>
                </a:lnTo>
                <a:lnTo>
                  <a:pt x="1890281" y="6786712"/>
                </a:lnTo>
                <a:cubicBezTo>
                  <a:pt x="757013" y="6098124"/>
                  <a:pt x="0" y="4851968"/>
                  <a:pt x="0" y="3429001"/>
                </a:cubicBezTo>
                <a:cubicBezTo>
                  <a:pt x="0" y="2006035"/>
                  <a:pt x="757013" y="759879"/>
                  <a:pt x="1890281" y="71290"/>
                </a:cubicBez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F138B4FD-0BC6-4B58-84D6-982432EBD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112" y="365125"/>
            <a:ext cx="6143347" cy="1534696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85768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afgeronde afbeelding groot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CC4B4A-20A2-4DFB-B548-5800DCEED4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12201" y="0"/>
            <a:ext cx="7779799" cy="6858000"/>
          </a:xfrm>
          <a:custGeom>
            <a:avLst/>
            <a:gdLst>
              <a:gd name="connsiteX0" fmla="*/ 365318 w 8648700"/>
              <a:gd name="connsiteY0" fmla="*/ 0 h 6858000"/>
              <a:gd name="connsiteX1" fmla="*/ 8648700 w 8648700"/>
              <a:gd name="connsiteY1" fmla="*/ 0 h 6858000"/>
              <a:gd name="connsiteX2" fmla="*/ 8648700 w 8648700"/>
              <a:gd name="connsiteY2" fmla="*/ 6858000 h 6858000"/>
              <a:gd name="connsiteX3" fmla="*/ 3311930 w 8648700"/>
              <a:gd name="connsiteY3" fmla="*/ 6858000 h 6858000"/>
              <a:gd name="connsiteX4" fmla="*/ 2962750 w 8648700"/>
              <a:gd name="connsiteY4" fmla="*/ 6721973 h 6858000"/>
              <a:gd name="connsiteX5" fmla="*/ 0 w 8648700"/>
              <a:gd name="connsiteY5" fmla="*/ 1964557 h 6858000"/>
              <a:gd name="connsiteX6" fmla="*/ 336480 w 8648700"/>
              <a:gd name="connsiteY6" fmla="*/ 713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48700" h="6858000">
                <a:moveTo>
                  <a:pt x="365318" y="0"/>
                </a:moveTo>
                <a:lnTo>
                  <a:pt x="8648700" y="0"/>
                </a:lnTo>
                <a:lnTo>
                  <a:pt x="8648700" y="6858000"/>
                </a:lnTo>
                <a:lnTo>
                  <a:pt x="3311930" y="6858000"/>
                </a:lnTo>
                <a:lnTo>
                  <a:pt x="2962750" y="6721973"/>
                </a:lnTo>
                <a:cubicBezTo>
                  <a:pt x="1221665" y="5938162"/>
                  <a:pt x="0" y="4103208"/>
                  <a:pt x="0" y="1964557"/>
                </a:cubicBezTo>
                <a:cubicBezTo>
                  <a:pt x="0" y="1296228"/>
                  <a:pt x="119303" y="657557"/>
                  <a:pt x="336480" y="71355"/>
                </a:cubicBez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D2E98FF1-1104-4567-84D0-DBF4EE7F4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4" y="365126"/>
            <a:ext cx="3515557" cy="1287506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154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Smart Art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SmartArt 6">
            <a:extLst>
              <a:ext uri="{FF2B5EF4-FFF2-40B4-BE49-F238E27FC236}">
                <a16:creationId xmlns:a16="http://schemas.microsoft.com/office/drawing/2014/main" id="{0BD62B24-E1E0-4984-8372-C6C7102577F9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830510" y="436228"/>
            <a:ext cx="10385571" cy="5644976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op het pictogram om een SmartArt-graphic toe te voegen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396BDC3-6ECB-4E61-8B9F-C6A071AA5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83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e tabel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abel 5">
            <a:extLst>
              <a:ext uri="{FF2B5EF4-FFF2-40B4-BE49-F238E27FC236}">
                <a16:creationId xmlns:a16="http://schemas.microsoft.com/office/drawing/2014/main" id="{708EA9DD-F681-40B3-8742-3949B32EE5B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729842" y="511728"/>
            <a:ext cx="10721130" cy="5587231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op het pictogram als u een tabel wilt toevoegen</a:t>
            </a:r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36B12B6-572B-4AE7-A310-6536E9AC4E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54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grafiek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grafiek 11">
            <a:extLst>
              <a:ext uri="{FF2B5EF4-FFF2-40B4-BE49-F238E27FC236}">
                <a16:creationId xmlns:a16="http://schemas.microsoft.com/office/drawing/2014/main" id="{4DA20307-EF39-44FF-8CCE-CAF221838DD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755009" y="545284"/>
            <a:ext cx="10570130" cy="551816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43B237B-CC21-4BFF-9983-5F433520D1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20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Grafiek + afgeronde afbeelding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EE761A1-82FF-402B-AD2E-E0C2E5A3DF5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26250" y="3997278"/>
            <a:ext cx="4680050" cy="4680048"/>
          </a:xfrm>
          <a:custGeom>
            <a:avLst/>
            <a:gdLst>
              <a:gd name="connsiteX0" fmla="*/ 1949954 w 3899908"/>
              <a:gd name="connsiteY0" fmla="*/ 0 h 3899906"/>
              <a:gd name="connsiteX1" fmla="*/ 3899908 w 3899908"/>
              <a:gd name="connsiteY1" fmla="*/ 1949953 h 3899906"/>
              <a:gd name="connsiteX2" fmla="*/ 1949954 w 3899908"/>
              <a:gd name="connsiteY2" fmla="*/ 3899906 h 3899906"/>
              <a:gd name="connsiteX3" fmla="*/ 0 w 3899908"/>
              <a:gd name="connsiteY3" fmla="*/ 1949953 h 3899906"/>
              <a:gd name="connsiteX4" fmla="*/ 1949954 w 3899908"/>
              <a:gd name="connsiteY4" fmla="*/ 0 h 389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99908" h="3899906">
                <a:moveTo>
                  <a:pt x="1949954" y="0"/>
                </a:moveTo>
                <a:cubicBezTo>
                  <a:pt x="3026884" y="0"/>
                  <a:pt x="3899908" y="873024"/>
                  <a:pt x="3899908" y="1949953"/>
                </a:cubicBezTo>
                <a:cubicBezTo>
                  <a:pt x="3899908" y="3026882"/>
                  <a:pt x="3026884" y="3899906"/>
                  <a:pt x="1949954" y="3899906"/>
                </a:cubicBezTo>
                <a:cubicBezTo>
                  <a:pt x="873024" y="3899906"/>
                  <a:pt x="0" y="3026882"/>
                  <a:pt x="0" y="1949953"/>
                </a:cubicBezTo>
                <a:cubicBezTo>
                  <a:pt x="0" y="873024"/>
                  <a:pt x="873024" y="0"/>
                  <a:pt x="1949954" y="0"/>
                </a:cubicBez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5F0C2B1-0AA0-4A6D-A31D-2FF476B0D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378" y="365125"/>
            <a:ext cx="10440139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Tijdelijke aanduiding voor grafiek 11">
            <a:extLst>
              <a:ext uri="{FF2B5EF4-FFF2-40B4-BE49-F238E27FC236}">
                <a16:creationId xmlns:a16="http://schemas.microsoft.com/office/drawing/2014/main" id="{EE705315-0809-4515-AD69-24B24ADE4D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43378" y="1535113"/>
            <a:ext cx="5121194" cy="4957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0318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ede afbeelding + tekst onderaa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1888147-3977-468F-AB94-3EA09379FA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2310491"/>
          </a:xfrm>
          <a:custGeom>
            <a:avLst/>
            <a:gdLst>
              <a:gd name="connsiteX0" fmla="*/ 0 w 12192000"/>
              <a:gd name="connsiteY0" fmla="*/ 0 h 2310491"/>
              <a:gd name="connsiteX1" fmla="*/ 12192000 w 12192000"/>
              <a:gd name="connsiteY1" fmla="*/ 0 h 2310491"/>
              <a:gd name="connsiteX2" fmla="*/ 12192000 w 12192000"/>
              <a:gd name="connsiteY2" fmla="*/ 2310491 h 2310491"/>
              <a:gd name="connsiteX3" fmla="*/ 0 w 12192000"/>
              <a:gd name="connsiteY3" fmla="*/ 2310491 h 231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10491">
                <a:moveTo>
                  <a:pt x="0" y="0"/>
                </a:moveTo>
                <a:lnTo>
                  <a:pt x="12192000" y="0"/>
                </a:lnTo>
                <a:lnTo>
                  <a:pt x="12192000" y="2310491"/>
                </a:lnTo>
                <a:lnTo>
                  <a:pt x="0" y="2310491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" name="Tijdelijke aanduiding voor tekst 11">
            <a:extLst>
              <a:ext uri="{FF2B5EF4-FFF2-40B4-BE49-F238E27FC236}">
                <a16:creationId xmlns:a16="http://schemas.microsoft.com/office/drawing/2014/main" id="{14C6D46A-C83C-462B-A38A-BB2A230515A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4591" y="2773466"/>
            <a:ext cx="10762818" cy="314077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183DB95-930F-40FE-BA7A-5B74242D43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79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 + foto onderaan rond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83D6C97-CD76-4032-B4DF-14B28AE641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59235" y="4651231"/>
            <a:ext cx="4073528" cy="4073528"/>
          </a:xfrm>
          <a:custGeom>
            <a:avLst/>
            <a:gdLst>
              <a:gd name="connsiteX0" fmla="*/ 2036764 w 4073528"/>
              <a:gd name="connsiteY0" fmla="*/ 0 h 4073528"/>
              <a:gd name="connsiteX1" fmla="*/ 4073528 w 4073528"/>
              <a:gd name="connsiteY1" fmla="*/ 2036764 h 4073528"/>
              <a:gd name="connsiteX2" fmla="*/ 2036764 w 4073528"/>
              <a:gd name="connsiteY2" fmla="*/ 4073528 h 4073528"/>
              <a:gd name="connsiteX3" fmla="*/ 0 w 4073528"/>
              <a:gd name="connsiteY3" fmla="*/ 2036764 h 4073528"/>
              <a:gd name="connsiteX4" fmla="*/ 2036764 w 4073528"/>
              <a:gd name="connsiteY4" fmla="*/ 0 h 407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3528" h="4073528">
                <a:moveTo>
                  <a:pt x="2036764" y="0"/>
                </a:moveTo>
                <a:cubicBezTo>
                  <a:pt x="3161638" y="0"/>
                  <a:pt x="4073528" y="911890"/>
                  <a:pt x="4073528" y="2036764"/>
                </a:cubicBezTo>
                <a:cubicBezTo>
                  <a:pt x="4073528" y="3161638"/>
                  <a:pt x="3161638" y="4073528"/>
                  <a:pt x="2036764" y="4073528"/>
                </a:cubicBezTo>
                <a:cubicBezTo>
                  <a:pt x="911890" y="4073528"/>
                  <a:pt x="0" y="3161638"/>
                  <a:pt x="0" y="2036764"/>
                </a:cubicBezTo>
                <a:cubicBezTo>
                  <a:pt x="0" y="911890"/>
                  <a:pt x="911890" y="0"/>
                  <a:pt x="2036764" y="0"/>
                </a:cubicBez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37BEACB-1014-4C63-B48B-5A5CC6C0D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34" y="365125"/>
            <a:ext cx="10422384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tekst 11">
            <a:extLst>
              <a:ext uri="{FF2B5EF4-FFF2-40B4-BE49-F238E27FC236}">
                <a16:creationId xmlns:a16="http://schemas.microsoft.com/office/drawing/2014/main" id="{8E972006-BED0-499F-8E96-721E1EC9950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61132" y="1355726"/>
            <a:ext cx="10422385" cy="314077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35B04FF-D16A-46F8-8DE7-8D6A524AD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81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4A4F40-F178-4A51-B169-32368C0AA35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97399" y="2172380"/>
            <a:ext cx="2997200" cy="3012397"/>
          </a:xfrm>
          <a:custGeom>
            <a:avLst/>
            <a:gdLst>
              <a:gd name="connsiteX0" fmla="*/ 0 w 2997200"/>
              <a:gd name="connsiteY0" fmla="*/ 0 h 3012397"/>
              <a:gd name="connsiteX1" fmla="*/ 2997200 w 2997200"/>
              <a:gd name="connsiteY1" fmla="*/ 0 h 3012397"/>
              <a:gd name="connsiteX2" fmla="*/ 2997200 w 2997200"/>
              <a:gd name="connsiteY2" fmla="*/ 3012397 h 3012397"/>
              <a:gd name="connsiteX3" fmla="*/ 0 w 2997200"/>
              <a:gd name="connsiteY3" fmla="*/ 3012397 h 3012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200" h="3012397">
                <a:moveTo>
                  <a:pt x="0" y="0"/>
                </a:moveTo>
                <a:lnTo>
                  <a:pt x="2997200" y="0"/>
                </a:lnTo>
                <a:lnTo>
                  <a:pt x="2997200" y="3012397"/>
                </a:lnTo>
                <a:lnTo>
                  <a:pt x="0" y="301239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92163E8-9CE3-40DA-8496-1FD032C21B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972219" y="2172380"/>
            <a:ext cx="2997200" cy="3012397"/>
          </a:xfrm>
          <a:custGeom>
            <a:avLst/>
            <a:gdLst>
              <a:gd name="connsiteX0" fmla="*/ 0 w 2997200"/>
              <a:gd name="connsiteY0" fmla="*/ 0 h 3012397"/>
              <a:gd name="connsiteX1" fmla="*/ 2997200 w 2997200"/>
              <a:gd name="connsiteY1" fmla="*/ 0 h 3012397"/>
              <a:gd name="connsiteX2" fmla="*/ 2997200 w 2997200"/>
              <a:gd name="connsiteY2" fmla="*/ 3012397 h 3012397"/>
              <a:gd name="connsiteX3" fmla="*/ 0 w 2997200"/>
              <a:gd name="connsiteY3" fmla="*/ 3012397 h 3012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200" h="3012397">
                <a:moveTo>
                  <a:pt x="0" y="0"/>
                </a:moveTo>
                <a:lnTo>
                  <a:pt x="2997200" y="0"/>
                </a:lnTo>
                <a:lnTo>
                  <a:pt x="2997200" y="3012397"/>
                </a:lnTo>
                <a:lnTo>
                  <a:pt x="0" y="301239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72666E6-B17A-48B3-8A36-3AEAD31934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22579" y="2172380"/>
            <a:ext cx="2997200" cy="3012397"/>
          </a:xfrm>
          <a:custGeom>
            <a:avLst/>
            <a:gdLst>
              <a:gd name="connsiteX0" fmla="*/ 0 w 2997200"/>
              <a:gd name="connsiteY0" fmla="*/ 0 h 3012397"/>
              <a:gd name="connsiteX1" fmla="*/ 2997200 w 2997200"/>
              <a:gd name="connsiteY1" fmla="*/ 0 h 3012397"/>
              <a:gd name="connsiteX2" fmla="*/ 2997200 w 2997200"/>
              <a:gd name="connsiteY2" fmla="*/ 3012397 h 3012397"/>
              <a:gd name="connsiteX3" fmla="*/ 0 w 2997200"/>
              <a:gd name="connsiteY3" fmla="*/ 3012397 h 3012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200" h="3012397">
                <a:moveTo>
                  <a:pt x="0" y="0"/>
                </a:moveTo>
                <a:lnTo>
                  <a:pt x="2997200" y="0"/>
                </a:lnTo>
                <a:lnTo>
                  <a:pt x="2997200" y="3012397"/>
                </a:lnTo>
                <a:lnTo>
                  <a:pt x="0" y="3012397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90879AAB-E5A5-4DC3-A85C-E32FA0CBD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888" y="365125"/>
            <a:ext cx="10404629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C65045FA-3395-485F-A015-D74F8CFDC8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069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losse afbeeldinge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024DF08-4A61-4CA2-9D9B-147F8ED7E57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95019" y="3596795"/>
            <a:ext cx="3601962" cy="2367645"/>
          </a:xfrm>
          <a:custGeom>
            <a:avLst/>
            <a:gdLst>
              <a:gd name="connsiteX0" fmla="*/ 0 w 3601962"/>
              <a:gd name="connsiteY0" fmla="*/ 0 h 2367645"/>
              <a:gd name="connsiteX1" fmla="*/ 3601962 w 3601962"/>
              <a:gd name="connsiteY1" fmla="*/ 0 h 2367645"/>
              <a:gd name="connsiteX2" fmla="*/ 3601962 w 3601962"/>
              <a:gd name="connsiteY2" fmla="*/ 2367645 h 2367645"/>
              <a:gd name="connsiteX3" fmla="*/ 0 w 3601962"/>
              <a:gd name="connsiteY3" fmla="*/ 2367645 h 236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1962" h="2367645">
                <a:moveTo>
                  <a:pt x="0" y="0"/>
                </a:moveTo>
                <a:lnTo>
                  <a:pt x="3601962" y="0"/>
                </a:lnTo>
                <a:lnTo>
                  <a:pt x="3601962" y="2367645"/>
                </a:lnTo>
                <a:lnTo>
                  <a:pt x="0" y="2367645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A96FA2-62E2-445C-88F4-2AF0745CD9A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69342" y="3596795"/>
            <a:ext cx="3601962" cy="2367645"/>
          </a:xfrm>
          <a:custGeom>
            <a:avLst/>
            <a:gdLst>
              <a:gd name="connsiteX0" fmla="*/ 0 w 3601962"/>
              <a:gd name="connsiteY0" fmla="*/ 0 h 2367645"/>
              <a:gd name="connsiteX1" fmla="*/ 3601962 w 3601962"/>
              <a:gd name="connsiteY1" fmla="*/ 0 h 2367645"/>
              <a:gd name="connsiteX2" fmla="*/ 3601962 w 3601962"/>
              <a:gd name="connsiteY2" fmla="*/ 2367645 h 2367645"/>
              <a:gd name="connsiteX3" fmla="*/ 0 w 3601962"/>
              <a:gd name="connsiteY3" fmla="*/ 2367645 h 236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1962" h="2367645">
                <a:moveTo>
                  <a:pt x="0" y="0"/>
                </a:moveTo>
                <a:lnTo>
                  <a:pt x="3601962" y="0"/>
                </a:lnTo>
                <a:lnTo>
                  <a:pt x="3601962" y="2367645"/>
                </a:lnTo>
                <a:lnTo>
                  <a:pt x="0" y="2367645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693C588-872E-477B-952B-9E968067857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20698" y="3596795"/>
            <a:ext cx="3601962" cy="2367645"/>
          </a:xfrm>
          <a:custGeom>
            <a:avLst/>
            <a:gdLst>
              <a:gd name="connsiteX0" fmla="*/ 0 w 3601962"/>
              <a:gd name="connsiteY0" fmla="*/ 0 h 2367645"/>
              <a:gd name="connsiteX1" fmla="*/ 3601962 w 3601962"/>
              <a:gd name="connsiteY1" fmla="*/ 0 h 2367645"/>
              <a:gd name="connsiteX2" fmla="*/ 3601962 w 3601962"/>
              <a:gd name="connsiteY2" fmla="*/ 2367645 h 2367645"/>
              <a:gd name="connsiteX3" fmla="*/ 0 w 3601962"/>
              <a:gd name="connsiteY3" fmla="*/ 2367645 h 236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1962" h="2367645">
                <a:moveTo>
                  <a:pt x="0" y="0"/>
                </a:moveTo>
                <a:lnTo>
                  <a:pt x="3601962" y="0"/>
                </a:lnTo>
                <a:lnTo>
                  <a:pt x="3601962" y="2367645"/>
                </a:lnTo>
                <a:lnTo>
                  <a:pt x="0" y="2367645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695A2E9-BB1A-473C-B081-FB9BF94834D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95019" y="520698"/>
            <a:ext cx="3601962" cy="2367645"/>
          </a:xfrm>
          <a:custGeom>
            <a:avLst/>
            <a:gdLst>
              <a:gd name="connsiteX0" fmla="*/ 0 w 3601962"/>
              <a:gd name="connsiteY0" fmla="*/ 0 h 2367645"/>
              <a:gd name="connsiteX1" fmla="*/ 3601962 w 3601962"/>
              <a:gd name="connsiteY1" fmla="*/ 0 h 2367645"/>
              <a:gd name="connsiteX2" fmla="*/ 3601962 w 3601962"/>
              <a:gd name="connsiteY2" fmla="*/ 2367645 h 2367645"/>
              <a:gd name="connsiteX3" fmla="*/ 0 w 3601962"/>
              <a:gd name="connsiteY3" fmla="*/ 2367645 h 236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1962" h="2367645">
                <a:moveTo>
                  <a:pt x="0" y="0"/>
                </a:moveTo>
                <a:lnTo>
                  <a:pt x="3601962" y="0"/>
                </a:lnTo>
                <a:lnTo>
                  <a:pt x="3601962" y="2367645"/>
                </a:lnTo>
                <a:lnTo>
                  <a:pt x="0" y="2367645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3863958-3537-44E6-A724-A7462EA0989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69342" y="520698"/>
            <a:ext cx="3601962" cy="2367645"/>
          </a:xfrm>
          <a:custGeom>
            <a:avLst/>
            <a:gdLst>
              <a:gd name="connsiteX0" fmla="*/ 0 w 3601962"/>
              <a:gd name="connsiteY0" fmla="*/ 0 h 2367645"/>
              <a:gd name="connsiteX1" fmla="*/ 3601962 w 3601962"/>
              <a:gd name="connsiteY1" fmla="*/ 0 h 2367645"/>
              <a:gd name="connsiteX2" fmla="*/ 3601962 w 3601962"/>
              <a:gd name="connsiteY2" fmla="*/ 2367645 h 2367645"/>
              <a:gd name="connsiteX3" fmla="*/ 0 w 3601962"/>
              <a:gd name="connsiteY3" fmla="*/ 2367645 h 236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1962" h="2367645">
                <a:moveTo>
                  <a:pt x="0" y="0"/>
                </a:moveTo>
                <a:lnTo>
                  <a:pt x="3601962" y="0"/>
                </a:lnTo>
                <a:lnTo>
                  <a:pt x="3601962" y="2367645"/>
                </a:lnTo>
                <a:lnTo>
                  <a:pt x="0" y="2367645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8A37D8-C701-4032-B7DD-35B8D4D889C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20698" y="520698"/>
            <a:ext cx="3601962" cy="2367645"/>
          </a:xfrm>
          <a:custGeom>
            <a:avLst/>
            <a:gdLst>
              <a:gd name="connsiteX0" fmla="*/ 0 w 3601962"/>
              <a:gd name="connsiteY0" fmla="*/ 0 h 2367645"/>
              <a:gd name="connsiteX1" fmla="*/ 3601962 w 3601962"/>
              <a:gd name="connsiteY1" fmla="*/ 0 h 2367645"/>
              <a:gd name="connsiteX2" fmla="*/ 3601962 w 3601962"/>
              <a:gd name="connsiteY2" fmla="*/ 2367645 h 2367645"/>
              <a:gd name="connsiteX3" fmla="*/ 0 w 3601962"/>
              <a:gd name="connsiteY3" fmla="*/ 2367645 h 236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1962" h="2367645">
                <a:moveTo>
                  <a:pt x="0" y="0"/>
                </a:moveTo>
                <a:lnTo>
                  <a:pt x="3601962" y="0"/>
                </a:lnTo>
                <a:lnTo>
                  <a:pt x="3601962" y="2367645"/>
                </a:lnTo>
                <a:lnTo>
                  <a:pt x="0" y="2367645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6C9EC847-6A28-41A7-A9F0-FBF02ADC3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99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volledige afbeeldingen lang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ECC2DC2-83AE-44AD-966B-4031ADBA43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21449" y="0"/>
            <a:ext cx="3949094" cy="6858000"/>
          </a:xfrm>
          <a:custGeom>
            <a:avLst/>
            <a:gdLst>
              <a:gd name="connsiteX0" fmla="*/ 0 w 3949094"/>
              <a:gd name="connsiteY0" fmla="*/ 0 h 6858000"/>
              <a:gd name="connsiteX1" fmla="*/ 3949094 w 3949094"/>
              <a:gd name="connsiteY1" fmla="*/ 0 h 6858000"/>
              <a:gd name="connsiteX2" fmla="*/ 3949094 w 3949094"/>
              <a:gd name="connsiteY2" fmla="*/ 6858000 h 6858000"/>
              <a:gd name="connsiteX3" fmla="*/ 0 w 394909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49094" h="6858000">
                <a:moveTo>
                  <a:pt x="0" y="0"/>
                </a:moveTo>
                <a:lnTo>
                  <a:pt x="3949094" y="0"/>
                </a:lnTo>
                <a:lnTo>
                  <a:pt x="3949094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78DCF93-D2FE-4E22-8F49-8CC36F79F77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42898" y="0"/>
            <a:ext cx="3949094" cy="6858000"/>
          </a:xfrm>
          <a:custGeom>
            <a:avLst/>
            <a:gdLst>
              <a:gd name="connsiteX0" fmla="*/ 0 w 3949094"/>
              <a:gd name="connsiteY0" fmla="*/ 0 h 6858000"/>
              <a:gd name="connsiteX1" fmla="*/ 3949094 w 3949094"/>
              <a:gd name="connsiteY1" fmla="*/ 0 h 6858000"/>
              <a:gd name="connsiteX2" fmla="*/ 3949094 w 3949094"/>
              <a:gd name="connsiteY2" fmla="*/ 6858000 h 6858000"/>
              <a:gd name="connsiteX3" fmla="*/ 0 w 394909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49094" h="6858000">
                <a:moveTo>
                  <a:pt x="0" y="0"/>
                </a:moveTo>
                <a:lnTo>
                  <a:pt x="3949094" y="0"/>
                </a:lnTo>
                <a:lnTo>
                  <a:pt x="3949094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097BADF-BFD9-46F2-93B8-EE082118D40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949094" cy="6858000"/>
          </a:xfrm>
          <a:custGeom>
            <a:avLst/>
            <a:gdLst>
              <a:gd name="connsiteX0" fmla="*/ 0 w 3949094"/>
              <a:gd name="connsiteY0" fmla="*/ 0 h 6858000"/>
              <a:gd name="connsiteX1" fmla="*/ 3949094 w 3949094"/>
              <a:gd name="connsiteY1" fmla="*/ 0 h 6858000"/>
              <a:gd name="connsiteX2" fmla="*/ 3949094 w 3949094"/>
              <a:gd name="connsiteY2" fmla="*/ 6858000 h 6858000"/>
              <a:gd name="connsiteX3" fmla="*/ 0 w 394909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49094" h="6858000">
                <a:moveTo>
                  <a:pt x="0" y="0"/>
                </a:moveTo>
                <a:lnTo>
                  <a:pt x="3949094" y="0"/>
                </a:lnTo>
                <a:lnTo>
                  <a:pt x="3949094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12977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5 afbeeldinge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F3438AA-A864-43FD-8642-56087CE59B0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475" y="3879381"/>
            <a:ext cx="2092236" cy="1996283"/>
          </a:xfrm>
          <a:custGeom>
            <a:avLst/>
            <a:gdLst>
              <a:gd name="connsiteX0" fmla="*/ 0 w 2092236"/>
              <a:gd name="connsiteY0" fmla="*/ 0 h 1996283"/>
              <a:gd name="connsiteX1" fmla="*/ 2092236 w 2092236"/>
              <a:gd name="connsiteY1" fmla="*/ 0 h 1996283"/>
              <a:gd name="connsiteX2" fmla="*/ 2092236 w 2092236"/>
              <a:gd name="connsiteY2" fmla="*/ 1996283 h 1996283"/>
              <a:gd name="connsiteX3" fmla="*/ 0 w 2092236"/>
              <a:gd name="connsiteY3" fmla="*/ 1996283 h 1996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236" h="1996283">
                <a:moveTo>
                  <a:pt x="0" y="0"/>
                </a:moveTo>
                <a:lnTo>
                  <a:pt x="2092236" y="0"/>
                </a:lnTo>
                <a:lnTo>
                  <a:pt x="2092236" y="1996283"/>
                </a:lnTo>
                <a:lnTo>
                  <a:pt x="0" y="1996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DE6B74F-8171-4433-BF11-72FA805C7A8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579066" y="1710739"/>
            <a:ext cx="2092236" cy="1996283"/>
          </a:xfrm>
          <a:custGeom>
            <a:avLst/>
            <a:gdLst>
              <a:gd name="connsiteX0" fmla="*/ 0 w 2092236"/>
              <a:gd name="connsiteY0" fmla="*/ 0 h 1996283"/>
              <a:gd name="connsiteX1" fmla="*/ 2092236 w 2092236"/>
              <a:gd name="connsiteY1" fmla="*/ 0 h 1996283"/>
              <a:gd name="connsiteX2" fmla="*/ 2092236 w 2092236"/>
              <a:gd name="connsiteY2" fmla="*/ 1996283 h 1996283"/>
              <a:gd name="connsiteX3" fmla="*/ 0 w 2092236"/>
              <a:gd name="connsiteY3" fmla="*/ 1996283 h 1996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236" h="1996283">
                <a:moveTo>
                  <a:pt x="0" y="0"/>
                </a:moveTo>
                <a:lnTo>
                  <a:pt x="2092236" y="0"/>
                </a:lnTo>
                <a:lnTo>
                  <a:pt x="2092236" y="1996283"/>
                </a:lnTo>
                <a:lnTo>
                  <a:pt x="0" y="1996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F28C5C5-D0D5-4C47-8EE7-FA6BC7CB990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49883" y="1710739"/>
            <a:ext cx="2092236" cy="1996283"/>
          </a:xfrm>
          <a:custGeom>
            <a:avLst/>
            <a:gdLst>
              <a:gd name="connsiteX0" fmla="*/ 0 w 2092236"/>
              <a:gd name="connsiteY0" fmla="*/ 0 h 1996283"/>
              <a:gd name="connsiteX1" fmla="*/ 2092236 w 2092236"/>
              <a:gd name="connsiteY1" fmla="*/ 0 h 1996283"/>
              <a:gd name="connsiteX2" fmla="*/ 2092236 w 2092236"/>
              <a:gd name="connsiteY2" fmla="*/ 1996283 h 1996283"/>
              <a:gd name="connsiteX3" fmla="*/ 0 w 2092236"/>
              <a:gd name="connsiteY3" fmla="*/ 1996283 h 1996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236" h="1996283">
                <a:moveTo>
                  <a:pt x="0" y="0"/>
                </a:moveTo>
                <a:lnTo>
                  <a:pt x="2092236" y="0"/>
                </a:lnTo>
                <a:lnTo>
                  <a:pt x="2092236" y="1996283"/>
                </a:lnTo>
                <a:lnTo>
                  <a:pt x="0" y="1996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A55F88E-A815-48B0-8AC8-A6A8D41F49F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85291" y="3879381"/>
            <a:ext cx="2092236" cy="1996283"/>
          </a:xfrm>
          <a:custGeom>
            <a:avLst/>
            <a:gdLst>
              <a:gd name="connsiteX0" fmla="*/ 0 w 2092236"/>
              <a:gd name="connsiteY0" fmla="*/ 0 h 1996283"/>
              <a:gd name="connsiteX1" fmla="*/ 2092236 w 2092236"/>
              <a:gd name="connsiteY1" fmla="*/ 0 h 1996283"/>
              <a:gd name="connsiteX2" fmla="*/ 2092236 w 2092236"/>
              <a:gd name="connsiteY2" fmla="*/ 1996283 h 1996283"/>
              <a:gd name="connsiteX3" fmla="*/ 0 w 2092236"/>
              <a:gd name="connsiteY3" fmla="*/ 1996283 h 1996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236" h="1996283">
                <a:moveTo>
                  <a:pt x="0" y="0"/>
                </a:moveTo>
                <a:lnTo>
                  <a:pt x="2092236" y="0"/>
                </a:lnTo>
                <a:lnTo>
                  <a:pt x="2092236" y="1996283"/>
                </a:lnTo>
                <a:lnTo>
                  <a:pt x="0" y="1996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DE7A44-2802-4C1A-856A-A0714646448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20698" y="1710741"/>
            <a:ext cx="2092236" cy="1996283"/>
          </a:xfrm>
          <a:custGeom>
            <a:avLst/>
            <a:gdLst>
              <a:gd name="connsiteX0" fmla="*/ 0 w 2092236"/>
              <a:gd name="connsiteY0" fmla="*/ 0 h 1996283"/>
              <a:gd name="connsiteX1" fmla="*/ 2092236 w 2092236"/>
              <a:gd name="connsiteY1" fmla="*/ 0 h 1996283"/>
              <a:gd name="connsiteX2" fmla="*/ 2092236 w 2092236"/>
              <a:gd name="connsiteY2" fmla="*/ 1996283 h 1996283"/>
              <a:gd name="connsiteX3" fmla="*/ 0 w 2092236"/>
              <a:gd name="connsiteY3" fmla="*/ 1996283 h 1996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236" h="1996283">
                <a:moveTo>
                  <a:pt x="0" y="0"/>
                </a:moveTo>
                <a:lnTo>
                  <a:pt x="2092236" y="0"/>
                </a:lnTo>
                <a:lnTo>
                  <a:pt x="2092236" y="1996283"/>
                </a:lnTo>
                <a:lnTo>
                  <a:pt x="0" y="1996283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5307B441-3F27-4B54-B8D3-EB5545115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98" y="365125"/>
            <a:ext cx="10762820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35AB4FA1-12D8-44A7-AF4B-4D9CBE77E4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714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6 ronde afbeeldinge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616872D-5078-4EB4-AED3-E097B4B2BA2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101521" y="2384369"/>
            <a:ext cx="1988956" cy="1988956"/>
          </a:xfrm>
          <a:custGeom>
            <a:avLst/>
            <a:gdLst>
              <a:gd name="connsiteX0" fmla="*/ 994478 w 1988956"/>
              <a:gd name="connsiteY0" fmla="*/ 0 h 1988956"/>
              <a:gd name="connsiteX1" fmla="*/ 1988956 w 1988956"/>
              <a:gd name="connsiteY1" fmla="*/ 994478 h 1988956"/>
              <a:gd name="connsiteX2" fmla="*/ 994478 w 1988956"/>
              <a:gd name="connsiteY2" fmla="*/ 1988956 h 1988956"/>
              <a:gd name="connsiteX3" fmla="*/ 0 w 1988956"/>
              <a:gd name="connsiteY3" fmla="*/ 994478 h 1988956"/>
              <a:gd name="connsiteX4" fmla="*/ 994478 w 1988956"/>
              <a:gd name="connsiteY4" fmla="*/ 0 h 19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8956" h="1988956">
                <a:moveTo>
                  <a:pt x="994478" y="0"/>
                </a:moveTo>
                <a:cubicBezTo>
                  <a:pt x="1543713" y="0"/>
                  <a:pt x="1988956" y="445243"/>
                  <a:pt x="1988956" y="994478"/>
                </a:cubicBezTo>
                <a:cubicBezTo>
                  <a:pt x="1988956" y="1543713"/>
                  <a:pt x="1543713" y="1988956"/>
                  <a:pt x="994478" y="1988956"/>
                </a:cubicBezTo>
                <a:cubicBezTo>
                  <a:pt x="445243" y="1988956"/>
                  <a:pt x="0" y="1543713"/>
                  <a:pt x="0" y="994478"/>
                </a:cubicBezTo>
                <a:cubicBezTo>
                  <a:pt x="0" y="445243"/>
                  <a:pt x="445243" y="0"/>
                  <a:pt x="994478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6574252-D87D-4774-A670-25115023C93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476341" y="2384369"/>
            <a:ext cx="1988956" cy="1988956"/>
          </a:xfrm>
          <a:custGeom>
            <a:avLst/>
            <a:gdLst>
              <a:gd name="connsiteX0" fmla="*/ 994478 w 1988956"/>
              <a:gd name="connsiteY0" fmla="*/ 0 h 1988956"/>
              <a:gd name="connsiteX1" fmla="*/ 1988956 w 1988956"/>
              <a:gd name="connsiteY1" fmla="*/ 994478 h 1988956"/>
              <a:gd name="connsiteX2" fmla="*/ 994478 w 1988956"/>
              <a:gd name="connsiteY2" fmla="*/ 1988956 h 1988956"/>
              <a:gd name="connsiteX3" fmla="*/ 0 w 1988956"/>
              <a:gd name="connsiteY3" fmla="*/ 994478 h 1988956"/>
              <a:gd name="connsiteX4" fmla="*/ 994478 w 1988956"/>
              <a:gd name="connsiteY4" fmla="*/ 0 h 19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8956" h="1988956">
                <a:moveTo>
                  <a:pt x="994478" y="0"/>
                </a:moveTo>
                <a:cubicBezTo>
                  <a:pt x="1543713" y="0"/>
                  <a:pt x="1988956" y="445243"/>
                  <a:pt x="1988956" y="994478"/>
                </a:cubicBezTo>
                <a:cubicBezTo>
                  <a:pt x="1988956" y="1543713"/>
                  <a:pt x="1543713" y="1988956"/>
                  <a:pt x="994478" y="1988956"/>
                </a:cubicBezTo>
                <a:cubicBezTo>
                  <a:pt x="445243" y="1988956"/>
                  <a:pt x="0" y="1543713"/>
                  <a:pt x="0" y="994478"/>
                </a:cubicBezTo>
                <a:cubicBezTo>
                  <a:pt x="0" y="445243"/>
                  <a:pt x="445243" y="0"/>
                  <a:pt x="994478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CF53DB-63D6-4289-B5CD-9E4B5ECF02B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788931" y="681404"/>
            <a:ext cx="1988956" cy="1988956"/>
          </a:xfrm>
          <a:custGeom>
            <a:avLst/>
            <a:gdLst>
              <a:gd name="connsiteX0" fmla="*/ 994478 w 1988956"/>
              <a:gd name="connsiteY0" fmla="*/ 0 h 1988956"/>
              <a:gd name="connsiteX1" fmla="*/ 1988956 w 1988956"/>
              <a:gd name="connsiteY1" fmla="*/ 994478 h 1988956"/>
              <a:gd name="connsiteX2" fmla="*/ 994478 w 1988956"/>
              <a:gd name="connsiteY2" fmla="*/ 1988956 h 1988956"/>
              <a:gd name="connsiteX3" fmla="*/ 0 w 1988956"/>
              <a:gd name="connsiteY3" fmla="*/ 994478 h 1988956"/>
              <a:gd name="connsiteX4" fmla="*/ 994478 w 1988956"/>
              <a:gd name="connsiteY4" fmla="*/ 0 h 19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8956" h="1988956">
                <a:moveTo>
                  <a:pt x="994478" y="0"/>
                </a:moveTo>
                <a:cubicBezTo>
                  <a:pt x="1543713" y="0"/>
                  <a:pt x="1988956" y="445243"/>
                  <a:pt x="1988956" y="994478"/>
                </a:cubicBezTo>
                <a:cubicBezTo>
                  <a:pt x="1988956" y="1543713"/>
                  <a:pt x="1543713" y="1988956"/>
                  <a:pt x="994478" y="1988956"/>
                </a:cubicBezTo>
                <a:cubicBezTo>
                  <a:pt x="445243" y="1988956"/>
                  <a:pt x="0" y="1543713"/>
                  <a:pt x="0" y="994478"/>
                </a:cubicBezTo>
                <a:cubicBezTo>
                  <a:pt x="0" y="445243"/>
                  <a:pt x="445243" y="0"/>
                  <a:pt x="994478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75309BB3-D2BB-454B-B345-1F4D4AB4507E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788931" y="4011834"/>
            <a:ext cx="1988956" cy="1988956"/>
          </a:xfrm>
          <a:custGeom>
            <a:avLst/>
            <a:gdLst>
              <a:gd name="connsiteX0" fmla="*/ 994478 w 1988956"/>
              <a:gd name="connsiteY0" fmla="*/ 0 h 1988956"/>
              <a:gd name="connsiteX1" fmla="*/ 1988956 w 1988956"/>
              <a:gd name="connsiteY1" fmla="*/ 994478 h 1988956"/>
              <a:gd name="connsiteX2" fmla="*/ 994478 w 1988956"/>
              <a:gd name="connsiteY2" fmla="*/ 1988956 h 1988956"/>
              <a:gd name="connsiteX3" fmla="*/ 0 w 1988956"/>
              <a:gd name="connsiteY3" fmla="*/ 994478 h 1988956"/>
              <a:gd name="connsiteX4" fmla="*/ 994478 w 1988956"/>
              <a:gd name="connsiteY4" fmla="*/ 0 h 19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8956" h="1988956">
                <a:moveTo>
                  <a:pt x="994478" y="0"/>
                </a:moveTo>
                <a:cubicBezTo>
                  <a:pt x="1543713" y="0"/>
                  <a:pt x="1988956" y="445243"/>
                  <a:pt x="1988956" y="994478"/>
                </a:cubicBezTo>
                <a:cubicBezTo>
                  <a:pt x="1988956" y="1543713"/>
                  <a:pt x="1543713" y="1988956"/>
                  <a:pt x="994478" y="1988956"/>
                </a:cubicBezTo>
                <a:cubicBezTo>
                  <a:pt x="445243" y="1988956"/>
                  <a:pt x="0" y="1543713"/>
                  <a:pt x="0" y="994478"/>
                </a:cubicBezTo>
                <a:cubicBezTo>
                  <a:pt x="0" y="445243"/>
                  <a:pt x="445243" y="0"/>
                  <a:pt x="994478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9DE274CA-C608-4515-B66B-D6EC4B91776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500447" y="740127"/>
            <a:ext cx="1988956" cy="1988956"/>
          </a:xfrm>
          <a:custGeom>
            <a:avLst/>
            <a:gdLst>
              <a:gd name="connsiteX0" fmla="*/ 994478 w 1988956"/>
              <a:gd name="connsiteY0" fmla="*/ 0 h 1988956"/>
              <a:gd name="connsiteX1" fmla="*/ 1988956 w 1988956"/>
              <a:gd name="connsiteY1" fmla="*/ 994478 h 1988956"/>
              <a:gd name="connsiteX2" fmla="*/ 994478 w 1988956"/>
              <a:gd name="connsiteY2" fmla="*/ 1988956 h 1988956"/>
              <a:gd name="connsiteX3" fmla="*/ 0 w 1988956"/>
              <a:gd name="connsiteY3" fmla="*/ 994478 h 1988956"/>
              <a:gd name="connsiteX4" fmla="*/ 994478 w 1988956"/>
              <a:gd name="connsiteY4" fmla="*/ 0 h 198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8956" h="1988956">
                <a:moveTo>
                  <a:pt x="994478" y="0"/>
                </a:moveTo>
                <a:cubicBezTo>
                  <a:pt x="1543713" y="0"/>
                  <a:pt x="1988956" y="445243"/>
                  <a:pt x="1988956" y="994478"/>
                </a:cubicBezTo>
                <a:cubicBezTo>
                  <a:pt x="1988956" y="1543713"/>
                  <a:pt x="1543713" y="1988956"/>
                  <a:pt x="994478" y="1988956"/>
                </a:cubicBezTo>
                <a:cubicBezTo>
                  <a:pt x="445243" y="1988956"/>
                  <a:pt x="0" y="1543713"/>
                  <a:pt x="0" y="994478"/>
                </a:cubicBezTo>
                <a:cubicBezTo>
                  <a:pt x="0" y="445243"/>
                  <a:pt x="445243" y="0"/>
                  <a:pt x="994478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1" name="Tijdelijke aanduiding voor tekst 11">
            <a:extLst>
              <a:ext uri="{FF2B5EF4-FFF2-40B4-BE49-F238E27FC236}">
                <a16:creationId xmlns:a16="http://schemas.microsoft.com/office/drawing/2014/main" id="{B9CD8D1E-2272-4977-8386-69C669C92A1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20701" y="2944536"/>
            <a:ext cx="3514404" cy="3392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1"/>
            <a:r>
              <a:rPr lang="nl-NL" dirty="0"/>
              <a:t>Tweede niveau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112AD98F-E01E-436F-99AA-630D282701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64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4 ronde afbeeldinge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93F80C3-B9FB-45A8-8789-0D8E383A4AB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629120" y="2629239"/>
            <a:ext cx="2194464" cy="2194460"/>
          </a:xfrm>
          <a:custGeom>
            <a:avLst/>
            <a:gdLst>
              <a:gd name="connsiteX0" fmla="*/ 1097232 w 2194464"/>
              <a:gd name="connsiteY0" fmla="*/ 0 h 2194460"/>
              <a:gd name="connsiteX1" fmla="*/ 2194464 w 2194464"/>
              <a:gd name="connsiteY1" fmla="*/ 1097230 h 2194460"/>
              <a:gd name="connsiteX2" fmla="*/ 1097232 w 2194464"/>
              <a:gd name="connsiteY2" fmla="*/ 2194460 h 2194460"/>
              <a:gd name="connsiteX3" fmla="*/ 0 w 2194464"/>
              <a:gd name="connsiteY3" fmla="*/ 1097230 h 2194460"/>
              <a:gd name="connsiteX4" fmla="*/ 1097232 w 2194464"/>
              <a:gd name="connsiteY4" fmla="*/ 0 h 2194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4464" h="2194460">
                <a:moveTo>
                  <a:pt x="1097232" y="0"/>
                </a:moveTo>
                <a:cubicBezTo>
                  <a:pt x="1703217" y="0"/>
                  <a:pt x="2194464" y="491247"/>
                  <a:pt x="2194464" y="1097230"/>
                </a:cubicBezTo>
                <a:cubicBezTo>
                  <a:pt x="2194464" y="1703213"/>
                  <a:pt x="1703217" y="2194460"/>
                  <a:pt x="1097232" y="2194460"/>
                </a:cubicBezTo>
                <a:cubicBezTo>
                  <a:pt x="491247" y="2194460"/>
                  <a:pt x="0" y="1703213"/>
                  <a:pt x="0" y="1097230"/>
                </a:cubicBezTo>
                <a:cubicBezTo>
                  <a:pt x="0" y="491247"/>
                  <a:pt x="491247" y="0"/>
                  <a:pt x="10972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1A46D12-3F96-4BFE-99CF-161122B13042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367790" y="2629239"/>
            <a:ext cx="2194464" cy="2194460"/>
          </a:xfrm>
          <a:custGeom>
            <a:avLst/>
            <a:gdLst>
              <a:gd name="connsiteX0" fmla="*/ 1097232 w 2194464"/>
              <a:gd name="connsiteY0" fmla="*/ 0 h 2194460"/>
              <a:gd name="connsiteX1" fmla="*/ 2194464 w 2194464"/>
              <a:gd name="connsiteY1" fmla="*/ 1097230 h 2194460"/>
              <a:gd name="connsiteX2" fmla="*/ 1097232 w 2194464"/>
              <a:gd name="connsiteY2" fmla="*/ 2194460 h 2194460"/>
              <a:gd name="connsiteX3" fmla="*/ 0 w 2194464"/>
              <a:gd name="connsiteY3" fmla="*/ 1097230 h 2194460"/>
              <a:gd name="connsiteX4" fmla="*/ 1097232 w 2194464"/>
              <a:gd name="connsiteY4" fmla="*/ 0 h 2194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4464" h="2194460">
                <a:moveTo>
                  <a:pt x="1097232" y="0"/>
                </a:moveTo>
                <a:cubicBezTo>
                  <a:pt x="1703217" y="0"/>
                  <a:pt x="2194464" y="491247"/>
                  <a:pt x="2194464" y="1097230"/>
                </a:cubicBezTo>
                <a:cubicBezTo>
                  <a:pt x="2194464" y="1703213"/>
                  <a:pt x="1703217" y="2194460"/>
                  <a:pt x="1097232" y="2194460"/>
                </a:cubicBezTo>
                <a:cubicBezTo>
                  <a:pt x="491247" y="2194460"/>
                  <a:pt x="0" y="1703213"/>
                  <a:pt x="0" y="1097230"/>
                </a:cubicBezTo>
                <a:cubicBezTo>
                  <a:pt x="0" y="491247"/>
                  <a:pt x="491247" y="0"/>
                  <a:pt x="10972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C0F0C57-191E-46CE-9617-2CFBC3E727D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07711" y="2629239"/>
            <a:ext cx="2194464" cy="2194460"/>
          </a:xfrm>
          <a:custGeom>
            <a:avLst/>
            <a:gdLst>
              <a:gd name="connsiteX0" fmla="*/ 1097232 w 2194464"/>
              <a:gd name="connsiteY0" fmla="*/ 0 h 2194460"/>
              <a:gd name="connsiteX1" fmla="*/ 2194464 w 2194464"/>
              <a:gd name="connsiteY1" fmla="*/ 1097230 h 2194460"/>
              <a:gd name="connsiteX2" fmla="*/ 1097232 w 2194464"/>
              <a:gd name="connsiteY2" fmla="*/ 2194460 h 2194460"/>
              <a:gd name="connsiteX3" fmla="*/ 0 w 2194464"/>
              <a:gd name="connsiteY3" fmla="*/ 1097230 h 2194460"/>
              <a:gd name="connsiteX4" fmla="*/ 1097232 w 2194464"/>
              <a:gd name="connsiteY4" fmla="*/ 0 h 2194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4464" h="2194460">
                <a:moveTo>
                  <a:pt x="1097232" y="0"/>
                </a:moveTo>
                <a:cubicBezTo>
                  <a:pt x="1703217" y="0"/>
                  <a:pt x="2194464" y="491247"/>
                  <a:pt x="2194464" y="1097230"/>
                </a:cubicBezTo>
                <a:cubicBezTo>
                  <a:pt x="2194464" y="1703213"/>
                  <a:pt x="1703217" y="2194460"/>
                  <a:pt x="1097232" y="2194460"/>
                </a:cubicBezTo>
                <a:cubicBezTo>
                  <a:pt x="491247" y="2194460"/>
                  <a:pt x="0" y="1703213"/>
                  <a:pt x="0" y="1097230"/>
                </a:cubicBezTo>
                <a:cubicBezTo>
                  <a:pt x="0" y="491247"/>
                  <a:pt x="491247" y="0"/>
                  <a:pt x="10972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0C46D26-2E1F-4414-95F0-E6640C53EC7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89826" y="2629239"/>
            <a:ext cx="2194464" cy="2194460"/>
          </a:xfrm>
          <a:custGeom>
            <a:avLst/>
            <a:gdLst>
              <a:gd name="connsiteX0" fmla="*/ 1097232 w 2194464"/>
              <a:gd name="connsiteY0" fmla="*/ 0 h 2194460"/>
              <a:gd name="connsiteX1" fmla="*/ 2194464 w 2194464"/>
              <a:gd name="connsiteY1" fmla="*/ 1097230 h 2194460"/>
              <a:gd name="connsiteX2" fmla="*/ 1097232 w 2194464"/>
              <a:gd name="connsiteY2" fmla="*/ 2194460 h 2194460"/>
              <a:gd name="connsiteX3" fmla="*/ 0 w 2194464"/>
              <a:gd name="connsiteY3" fmla="*/ 1097230 h 2194460"/>
              <a:gd name="connsiteX4" fmla="*/ 1097232 w 2194464"/>
              <a:gd name="connsiteY4" fmla="*/ 0 h 2194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4464" h="2194460">
                <a:moveTo>
                  <a:pt x="1097232" y="0"/>
                </a:moveTo>
                <a:cubicBezTo>
                  <a:pt x="1703217" y="0"/>
                  <a:pt x="2194464" y="491247"/>
                  <a:pt x="2194464" y="1097230"/>
                </a:cubicBezTo>
                <a:cubicBezTo>
                  <a:pt x="2194464" y="1703213"/>
                  <a:pt x="1703217" y="2194460"/>
                  <a:pt x="1097232" y="2194460"/>
                </a:cubicBezTo>
                <a:cubicBezTo>
                  <a:pt x="491247" y="2194460"/>
                  <a:pt x="0" y="1703213"/>
                  <a:pt x="0" y="1097230"/>
                </a:cubicBezTo>
                <a:cubicBezTo>
                  <a:pt x="0" y="491247"/>
                  <a:pt x="491247" y="0"/>
                  <a:pt x="10972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2167B58F-2C8A-46B7-A9DF-007C1223E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826" y="365125"/>
            <a:ext cx="10393692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581BC462-2D45-4E04-ADD3-3DFCD64EC4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105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3 ronde afbeeldinge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7BE9690-A539-4695-883E-14ED1FF1591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597399" y="2034268"/>
            <a:ext cx="2997200" cy="2997200"/>
          </a:xfrm>
          <a:custGeom>
            <a:avLst/>
            <a:gdLst>
              <a:gd name="connsiteX0" fmla="*/ 1498600 w 2997200"/>
              <a:gd name="connsiteY0" fmla="*/ 0 h 2997200"/>
              <a:gd name="connsiteX1" fmla="*/ 2997200 w 2997200"/>
              <a:gd name="connsiteY1" fmla="*/ 1498600 h 2997200"/>
              <a:gd name="connsiteX2" fmla="*/ 1498600 w 2997200"/>
              <a:gd name="connsiteY2" fmla="*/ 2997200 h 2997200"/>
              <a:gd name="connsiteX3" fmla="*/ 0 w 2997200"/>
              <a:gd name="connsiteY3" fmla="*/ 1498600 h 2997200"/>
              <a:gd name="connsiteX4" fmla="*/ 1498600 w 2997200"/>
              <a:gd name="connsiteY4" fmla="*/ 0 h 29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7200" h="2997200">
                <a:moveTo>
                  <a:pt x="1498600" y="0"/>
                </a:moveTo>
                <a:cubicBezTo>
                  <a:pt x="2326254" y="0"/>
                  <a:pt x="2997200" y="670946"/>
                  <a:pt x="2997200" y="1498600"/>
                </a:cubicBezTo>
                <a:cubicBezTo>
                  <a:pt x="2997200" y="2326254"/>
                  <a:pt x="2326254" y="2997200"/>
                  <a:pt x="1498600" y="2997200"/>
                </a:cubicBezTo>
                <a:cubicBezTo>
                  <a:pt x="670946" y="2997200"/>
                  <a:pt x="0" y="2326254"/>
                  <a:pt x="0" y="1498600"/>
                </a:cubicBezTo>
                <a:cubicBezTo>
                  <a:pt x="0" y="670946"/>
                  <a:pt x="670946" y="0"/>
                  <a:pt x="149860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44D108-17E1-4C10-8714-CEE0D6E8051A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972219" y="2034268"/>
            <a:ext cx="2997200" cy="2997200"/>
          </a:xfrm>
          <a:custGeom>
            <a:avLst/>
            <a:gdLst>
              <a:gd name="connsiteX0" fmla="*/ 1498600 w 2997200"/>
              <a:gd name="connsiteY0" fmla="*/ 0 h 2997200"/>
              <a:gd name="connsiteX1" fmla="*/ 2997200 w 2997200"/>
              <a:gd name="connsiteY1" fmla="*/ 1498600 h 2997200"/>
              <a:gd name="connsiteX2" fmla="*/ 1498600 w 2997200"/>
              <a:gd name="connsiteY2" fmla="*/ 2997200 h 2997200"/>
              <a:gd name="connsiteX3" fmla="*/ 0 w 2997200"/>
              <a:gd name="connsiteY3" fmla="*/ 1498600 h 2997200"/>
              <a:gd name="connsiteX4" fmla="*/ 1498600 w 2997200"/>
              <a:gd name="connsiteY4" fmla="*/ 0 h 29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7200" h="2997200">
                <a:moveTo>
                  <a:pt x="1498600" y="0"/>
                </a:moveTo>
                <a:cubicBezTo>
                  <a:pt x="2326254" y="0"/>
                  <a:pt x="2997200" y="670946"/>
                  <a:pt x="2997200" y="1498600"/>
                </a:cubicBezTo>
                <a:cubicBezTo>
                  <a:pt x="2997200" y="2326254"/>
                  <a:pt x="2326254" y="2997200"/>
                  <a:pt x="1498600" y="2997200"/>
                </a:cubicBezTo>
                <a:cubicBezTo>
                  <a:pt x="670946" y="2997200"/>
                  <a:pt x="0" y="2326254"/>
                  <a:pt x="0" y="1498600"/>
                </a:cubicBezTo>
                <a:cubicBezTo>
                  <a:pt x="0" y="670946"/>
                  <a:pt x="670946" y="0"/>
                  <a:pt x="149860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331B16-17AD-48B6-BBA1-961D2B3CFB9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222579" y="2034268"/>
            <a:ext cx="2997200" cy="2997200"/>
          </a:xfrm>
          <a:custGeom>
            <a:avLst/>
            <a:gdLst>
              <a:gd name="connsiteX0" fmla="*/ 1498600 w 2997200"/>
              <a:gd name="connsiteY0" fmla="*/ 0 h 2997200"/>
              <a:gd name="connsiteX1" fmla="*/ 2997200 w 2997200"/>
              <a:gd name="connsiteY1" fmla="*/ 1498600 h 2997200"/>
              <a:gd name="connsiteX2" fmla="*/ 1498600 w 2997200"/>
              <a:gd name="connsiteY2" fmla="*/ 2997200 h 2997200"/>
              <a:gd name="connsiteX3" fmla="*/ 0 w 2997200"/>
              <a:gd name="connsiteY3" fmla="*/ 1498600 h 2997200"/>
              <a:gd name="connsiteX4" fmla="*/ 1498600 w 2997200"/>
              <a:gd name="connsiteY4" fmla="*/ 0 h 29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7200" h="2997200">
                <a:moveTo>
                  <a:pt x="1498600" y="0"/>
                </a:moveTo>
                <a:cubicBezTo>
                  <a:pt x="2326254" y="0"/>
                  <a:pt x="2997200" y="670946"/>
                  <a:pt x="2997200" y="1498600"/>
                </a:cubicBezTo>
                <a:cubicBezTo>
                  <a:pt x="2997200" y="2326254"/>
                  <a:pt x="2326254" y="2997200"/>
                  <a:pt x="1498600" y="2997200"/>
                </a:cubicBezTo>
                <a:cubicBezTo>
                  <a:pt x="670946" y="2997200"/>
                  <a:pt x="0" y="2326254"/>
                  <a:pt x="0" y="1498600"/>
                </a:cubicBezTo>
                <a:cubicBezTo>
                  <a:pt x="0" y="670946"/>
                  <a:pt x="670946" y="0"/>
                  <a:pt x="149860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B5841694-3138-4EBB-A287-58F7E90C0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522" y="365125"/>
            <a:ext cx="10377996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6B222AF-E35C-419A-A546-C28A241C52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54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+ quote 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AD7628B-AA5F-4FF9-B025-BEC0230EEFA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-246265" y="407217"/>
            <a:ext cx="5754539" cy="6068798"/>
          </a:xfrm>
          <a:custGeom>
            <a:avLst/>
            <a:gdLst>
              <a:gd name="connsiteX0" fmla="*/ 2426693 w 5754539"/>
              <a:gd name="connsiteY0" fmla="*/ 4822225 h 6068798"/>
              <a:gd name="connsiteX1" fmla="*/ 2426693 w 5754539"/>
              <a:gd name="connsiteY1" fmla="*/ 4822226 h 6068798"/>
              <a:gd name="connsiteX2" fmla="*/ 2426694 w 5754539"/>
              <a:gd name="connsiteY2" fmla="*/ 4822226 h 6068798"/>
              <a:gd name="connsiteX3" fmla="*/ 274443 w 5754539"/>
              <a:gd name="connsiteY3" fmla="*/ 4762481 h 6068798"/>
              <a:gd name="connsiteX4" fmla="*/ 274443 w 5754539"/>
              <a:gd name="connsiteY4" fmla="*/ 4762482 h 6068798"/>
              <a:gd name="connsiteX5" fmla="*/ 274443 w 5754539"/>
              <a:gd name="connsiteY5" fmla="*/ 4762482 h 6068798"/>
              <a:gd name="connsiteX6" fmla="*/ 3670424 w 5754539"/>
              <a:gd name="connsiteY6" fmla="*/ 4363650 h 6068798"/>
              <a:gd name="connsiteX7" fmla="*/ 3897295 w 5754539"/>
              <a:gd name="connsiteY7" fmla="*/ 4457623 h 6068798"/>
              <a:gd name="connsiteX8" fmla="*/ 3897295 w 5754539"/>
              <a:gd name="connsiteY8" fmla="*/ 4457623 h 6068798"/>
              <a:gd name="connsiteX9" fmla="*/ 3897295 w 5754539"/>
              <a:gd name="connsiteY9" fmla="*/ 4911367 h 6068798"/>
              <a:gd name="connsiteX10" fmla="*/ 2833836 w 5754539"/>
              <a:gd name="connsiteY10" fmla="*/ 5974826 h 6068798"/>
              <a:gd name="connsiteX11" fmla="*/ 2380092 w 5754539"/>
              <a:gd name="connsiteY11" fmla="*/ 5974826 h 6068798"/>
              <a:gd name="connsiteX12" fmla="*/ 2380092 w 5754539"/>
              <a:gd name="connsiteY12" fmla="*/ 5521082 h 6068798"/>
              <a:gd name="connsiteX13" fmla="*/ 3443552 w 5754539"/>
              <a:gd name="connsiteY13" fmla="*/ 4457623 h 6068798"/>
              <a:gd name="connsiteX14" fmla="*/ 3670424 w 5754539"/>
              <a:gd name="connsiteY14" fmla="*/ 4363650 h 6068798"/>
              <a:gd name="connsiteX15" fmla="*/ 5433696 w 5754539"/>
              <a:gd name="connsiteY15" fmla="*/ 1494379 h 6068798"/>
              <a:gd name="connsiteX16" fmla="*/ 5660567 w 5754539"/>
              <a:gd name="connsiteY16" fmla="*/ 1588352 h 6068798"/>
              <a:gd name="connsiteX17" fmla="*/ 5660567 w 5754539"/>
              <a:gd name="connsiteY17" fmla="*/ 1588354 h 6068798"/>
              <a:gd name="connsiteX18" fmla="*/ 5660566 w 5754539"/>
              <a:gd name="connsiteY18" fmla="*/ 2042096 h 6068798"/>
              <a:gd name="connsiteX19" fmla="*/ 2880436 w 5754539"/>
              <a:gd name="connsiteY19" fmla="*/ 4822225 h 6068798"/>
              <a:gd name="connsiteX20" fmla="*/ 2477025 w 5754539"/>
              <a:gd name="connsiteY20" fmla="*/ 4863339 h 6068798"/>
              <a:gd name="connsiteX21" fmla="*/ 2426693 w 5754539"/>
              <a:gd name="connsiteY21" fmla="*/ 4822226 h 6068798"/>
              <a:gd name="connsiteX22" fmla="*/ 2356214 w 5754539"/>
              <a:gd name="connsiteY22" fmla="*/ 4716089 h 6068798"/>
              <a:gd name="connsiteX23" fmla="*/ 2426694 w 5754539"/>
              <a:gd name="connsiteY23" fmla="*/ 4368483 h 6068798"/>
              <a:gd name="connsiteX24" fmla="*/ 5206824 w 5754539"/>
              <a:gd name="connsiteY24" fmla="*/ 1588352 h 6068798"/>
              <a:gd name="connsiteX25" fmla="*/ 5433696 w 5754539"/>
              <a:gd name="connsiteY25" fmla="*/ 1494379 h 6068798"/>
              <a:gd name="connsiteX26" fmla="*/ 4381348 w 5754539"/>
              <a:gd name="connsiteY26" fmla="*/ 1440729 h 6068798"/>
              <a:gd name="connsiteX27" fmla="*/ 4608220 w 5754539"/>
              <a:gd name="connsiteY27" fmla="*/ 1534702 h 6068798"/>
              <a:gd name="connsiteX28" fmla="*/ 4608220 w 5754539"/>
              <a:gd name="connsiteY28" fmla="*/ 1534703 h 6068798"/>
              <a:gd name="connsiteX29" fmla="*/ 4608220 w 5754539"/>
              <a:gd name="connsiteY29" fmla="*/ 1988446 h 6068798"/>
              <a:gd name="connsiteX30" fmla="*/ 2913974 w 5754539"/>
              <a:gd name="connsiteY30" fmla="*/ 3682691 h 6068798"/>
              <a:gd name="connsiteX31" fmla="*/ 2510562 w 5754539"/>
              <a:gd name="connsiteY31" fmla="*/ 3723804 h 6068798"/>
              <a:gd name="connsiteX32" fmla="*/ 2460230 w 5754539"/>
              <a:gd name="connsiteY32" fmla="*/ 3682691 h 6068798"/>
              <a:gd name="connsiteX33" fmla="*/ 2419118 w 5754539"/>
              <a:gd name="connsiteY33" fmla="*/ 3632359 h 6068798"/>
              <a:gd name="connsiteX34" fmla="*/ 2460231 w 5754539"/>
              <a:gd name="connsiteY34" fmla="*/ 3228948 h 6068798"/>
              <a:gd name="connsiteX35" fmla="*/ 4154477 w 5754539"/>
              <a:gd name="connsiteY35" fmla="*/ 1534702 h 6068798"/>
              <a:gd name="connsiteX36" fmla="*/ 4381348 w 5754539"/>
              <a:gd name="connsiteY36" fmla="*/ 1440729 h 6068798"/>
              <a:gd name="connsiteX37" fmla="*/ 2436812 w 5754539"/>
              <a:gd name="connsiteY37" fmla="*/ 1173270 h 6068798"/>
              <a:gd name="connsiteX38" fmla="*/ 2663683 w 5754539"/>
              <a:gd name="connsiteY38" fmla="*/ 1267244 h 6068798"/>
              <a:gd name="connsiteX39" fmla="*/ 2663682 w 5754539"/>
              <a:gd name="connsiteY39" fmla="*/ 1267245 h 6068798"/>
              <a:gd name="connsiteX40" fmla="*/ 2663682 w 5754539"/>
              <a:gd name="connsiteY40" fmla="*/ 1720988 h 6068798"/>
              <a:gd name="connsiteX41" fmla="*/ 547716 w 5754539"/>
              <a:gd name="connsiteY41" fmla="*/ 3836953 h 6068798"/>
              <a:gd name="connsiteX42" fmla="*/ 93973 w 5754539"/>
              <a:gd name="connsiteY42" fmla="*/ 3836953 h 6068798"/>
              <a:gd name="connsiteX43" fmla="*/ 93974 w 5754539"/>
              <a:gd name="connsiteY43" fmla="*/ 3836953 h 6068798"/>
              <a:gd name="connsiteX44" fmla="*/ 93974 w 5754539"/>
              <a:gd name="connsiteY44" fmla="*/ 3383210 h 6068798"/>
              <a:gd name="connsiteX45" fmla="*/ 2209940 w 5754539"/>
              <a:gd name="connsiteY45" fmla="*/ 1267245 h 6068798"/>
              <a:gd name="connsiteX46" fmla="*/ 2436812 w 5754539"/>
              <a:gd name="connsiteY46" fmla="*/ 1173270 h 6068798"/>
              <a:gd name="connsiteX47" fmla="*/ 4716080 w 5754539"/>
              <a:gd name="connsiteY47" fmla="*/ 0 h 6068798"/>
              <a:gd name="connsiteX48" fmla="*/ 4942952 w 5754539"/>
              <a:gd name="connsiteY48" fmla="*/ 93973 h 6068798"/>
              <a:gd name="connsiteX49" fmla="*/ 4942951 w 5754539"/>
              <a:gd name="connsiteY49" fmla="*/ 93975 h 6068798"/>
              <a:gd name="connsiteX50" fmla="*/ 4942951 w 5754539"/>
              <a:gd name="connsiteY50" fmla="*/ 547718 h 6068798"/>
              <a:gd name="connsiteX51" fmla="*/ 728186 w 5754539"/>
              <a:gd name="connsiteY51" fmla="*/ 4762481 h 6068798"/>
              <a:gd name="connsiteX52" fmla="*/ 324775 w 5754539"/>
              <a:gd name="connsiteY52" fmla="*/ 4803595 h 6068798"/>
              <a:gd name="connsiteX53" fmla="*/ 274443 w 5754539"/>
              <a:gd name="connsiteY53" fmla="*/ 4762482 h 6068798"/>
              <a:gd name="connsiteX54" fmla="*/ 203963 w 5754539"/>
              <a:gd name="connsiteY54" fmla="*/ 4656345 h 6068798"/>
              <a:gd name="connsiteX55" fmla="*/ 274443 w 5754539"/>
              <a:gd name="connsiteY55" fmla="*/ 4308739 h 6068798"/>
              <a:gd name="connsiteX56" fmla="*/ 4489208 w 5754539"/>
              <a:gd name="connsiteY56" fmla="*/ 93974 h 6068798"/>
              <a:gd name="connsiteX57" fmla="*/ 4716080 w 5754539"/>
              <a:gd name="connsiteY57" fmla="*/ 0 h 6068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5754539" h="6068798">
                <a:moveTo>
                  <a:pt x="2426693" y="4822225"/>
                </a:moveTo>
                <a:lnTo>
                  <a:pt x="2426693" y="4822226"/>
                </a:lnTo>
                <a:lnTo>
                  <a:pt x="2426694" y="4822226"/>
                </a:lnTo>
                <a:close/>
                <a:moveTo>
                  <a:pt x="274443" y="4762481"/>
                </a:moveTo>
                <a:lnTo>
                  <a:pt x="274443" y="4762482"/>
                </a:lnTo>
                <a:lnTo>
                  <a:pt x="274443" y="4762482"/>
                </a:lnTo>
                <a:close/>
                <a:moveTo>
                  <a:pt x="3670424" y="4363650"/>
                </a:moveTo>
                <a:cubicBezTo>
                  <a:pt x="3752535" y="4363650"/>
                  <a:pt x="3834646" y="4394974"/>
                  <a:pt x="3897295" y="4457623"/>
                </a:cubicBezTo>
                <a:lnTo>
                  <a:pt x="3897295" y="4457623"/>
                </a:lnTo>
                <a:cubicBezTo>
                  <a:pt x="4022593" y="4582921"/>
                  <a:pt x="4022593" y="4786069"/>
                  <a:pt x="3897295" y="4911367"/>
                </a:cubicBezTo>
                <a:lnTo>
                  <a:pt x="2833836" y="5974826"/>
                </a:lnTo>
                <a:cubicBezTo>
                  <a:pt x="2708537" y="6100123"/>
                  <a:pt x="2505390" y="6100123"/>
                  <a:pt x="2380092" y="5974826"/>
                </a:cubicBezTo>
                <a:cubicBezTo>
                  <a:pt x="2254794" y="5849528"/>
                  <a:pt x="2254794" y="5646380"/>
                  <a:pt x="2380092" y="5521082"/>
                </a:cubicBezTo>
                <a:lnTo>
                  <a:pt x="3443552" y="4457623"/>
                </a:lnTo>
                <a:cubicBezTo>
                  <a:pt x="3506201" y="4394974"/>
                  <a:pt x="3588312" y="4363650"/>
                  <a:pt x="3670424" y="4363650"/>
                </a:cubicBezTo>
                <a:close/>
                <a:moveTo>
                  <a:pt x="5433696" y="1494379"/>
                </a:moveTo>
                <a:cubicBezTo>
                  <a:pt x="5515807" y="1494379"/>
                  <a:pt x="5597918" y="1525703"/>
                  <a:pt x="5660567" y="1588352"/>
                </a:cubicBezTo>
                <a:lnTo>
                  <a:pt x="5660567" y="1588354"/>
                </a:lnTo>
                <a:cubicBezTo>
                  <a:pt x="5785864" y="1713651"/>
                  <a:pt x="5785864" y="1916799"/>
                  <a:pt x="5660566" y="2042096"/>
                </a:cubicBezTo>
                <a:lnTo>
                  <a:pt x="2880436" y="4822225"/>
                </a:lnTo>
                <a:cubicBezTo>
                  <a:pt x="2770800" y="4931861"/>
                  <a:pt x="2601561" y="4945565"/>
                  <a:pt x="2477025" y="4863339"/>
                </a:cubicBezTo>
                <a:lnTo>
                  <a:pt x="2426693" y="4822226"/>
                </a:lnTo>
                <a:lnTo>
                  <a:pt x="2356214" y="4716089"/>
                </a:lnTo>
                <a:cubicBezTo>
                  <a:pt x="2309227" y="4600221"/>
                  <a:pt x="2332721" y="4462457"/>
                  <a:pt x="2426694" y="4368483"/>
                </a:cubicBezTo>
                <a:lnTo>
                  <a:pt x="5206824" y="1588352"/>
                </a:lnTo>
                <a:cubicBezTo>
                  <a:pt x="5269473" y="1525703"/>
                  <a:pt x="5351584" y="1494379"/>
                  <a:pt x="5433696" y="1494379"/>
                </a:cubicBezTo>
                <a:close/>
                <a:moveTo>
                  <a:pt x="4381348" y="1440729"/>
                </a:moveTo>
                <a:cubicBezTo>
                  <a:pt x="4463460" y="1440729"/>
                  <a:pt x="4545571" y="1472053"/>
                  <a:pt x="4608220" y="1534702"/>
                </a:cubicBezTo>
                <a:lnTo>
                  <a:pt x="4608220" y="1534703"/>
                </a:lnTo>
                <a:cubicBezTo>
                  <a:pt x="4733518" y="1660001"/>
                  <a:pt x="4733517" y="1863148"/>
                  <a:pt x="4608220" y="1988446"/>
                </a:cubicBezTo>
                <a:lnTo>
                  <a:pt x="2913974" y="3682691"/>
                </a:lnTo>
                <a:cubicBezTo>
                  <a:pt x="2804338" y="3792327"/>
                  <a:pt x="2635098" y="3806031"/>
                  <a:pt x="2510562" y="3723804"/>
                </a:cubicBezTo>
                <a:lnTo>
                  <a:pt x="2460230" y="3682691"/>
                </a:lnTo>
                <a:lnTo>
                  <a:pt x="2419118" y="3632359"/>
                </a:lnTo>
                <a:cubicBezTo>
                  <a:pt x="2336891" y="3507823"/>
                  <a:pt x="2350595" y="3338584"/>
                  <a:pt x="2460231" y="3228948"/>
                </a:cubicBezTo>
                <a:lnTo>
                  <a:pt x="4154477" y="1534702"/>
                </a:lnTo>
                <a:cubicBezTo>
                  <a:pt x="4217126" y="1472053"/>
                  <a:pt x="4299237" y="1440729"/>
                  <a:pt x="4381348" y="1440729"/>
                </a:cubicBezTo>
                <a:close/>
                <a:moveTo>
                  <a:pt x="2436812" y="1173270"/>
                </a:moveTo>
                <a:cubicBezTo>
                  <a:pt x="2518923" y="1173271"/>
                  <a:pt x="2601034" y="1204595"/>
                  <a:pt x="2663683" y="1267244"/>
                </a:cubicBezTo>
                <a:lnTo>
                  <a:pt x="2663682" y="1267245"/>
                </a:lnTo>
                <a:cubicBezTo>
                  <a:pt x="2788980" y="1392543"/>
                  <a:pt x="2788980" y="1595690"/>
                  <a:pt x="2663682" y="1720988"/>
                </a:cubicBezTo>
                <a:lnTo>
                  <a:pt x="547716" y="3836953"/>
                </a:lnTo>
                <a:cubicBezTo>
                  <a:pt x="422418" y="3962251"/>
                  <a:pt x="219271" y="3962251"/>
                  <a:pt x="93973" y="3836953"/>
                </a:cubicBezTo>
                <a:lnTo>
                  <a:pt x="93974" y="3836953"/>
                </a:lnTo>
                <a:cubicBezTo>
                  <a:pt x="-31324" y="3711655"/>
                  <a:pt x="-31324" y="3508508"/>
                  <a:pt x="93974" y="3383210"/>
                </a:cubicBezTo>
                <a:lnTo>
                  <a:pt x="2209940" y="1267245"/>
                </a:lnTo>
                <a:cubicBezTo>
                  <a:pt x="2272589" y="1204595"/>
                  <a:pt x="2354700" y="1173271"/>
                  <a:pt x="2436812" y="1173270"/>
                </a:cubicBezTo>
                <a:close/>
                <a:moveTo>
                  <a:pt x="4716080" y="0"/>
                </a:moveTo>
                <a:cubicBezTo>
                  <a:pt x="4798192" y="0"/>
                  <a:pt x="4880303" y="31324"/>
                  <a:pt x="4942952" y="93973"/>
                </a:cubicBezTo>
                <a:lnTo>
                  <a:pt x="4942951" y="93975"/>
                </a:lnTo>
                <a:cubicBezTo>
                  <a:pt x="5068248" y="219273"/>
                  <a:pt x="5068248" y="422420"/>
                  <a:pt x="4942951" y="547718"/>
                </a:cubicBezTo>
                <a:lnTo>
                  <a:pt x="728186" y="4762481"/>
                </a:lnTo>
                <a:cubicBezTo>
                  <a:pt x="618550" y="4872117"/>
                  <a:pt x="449311" y="4885821"/>
                  <a:pt x="324775" y="4803595"/>
                </a:cubicBezTo>
                <a:lnTo>
                  <a:pt x="274443" y="4762482"/>
                </a:lnTo>
                <a:lnTo>
                  <a:pt x="203963" y="4656345"/>
                </a:lnTo>
                <a:cubicBezTo>
                  <a:pt x="156977" y="4540476"/>
                  <a:pt x="180470" y="4402712"/>
                  <a:pt x="274443" y="4308739"/>
                </a:cubicBezTo>
                <a:lnTo>
                  <a:pt x="4489208" y="93974"/>
                </a:lnTo>
                <a:cubicBezTo>
                  <a:pt x="4551858" y="31324"/>
                  <a:pt x="4633969" y="0"/>
                  <a:pt x="471608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3" name="Tijdelijke aanduiding voor tekst 11">
            <a:extLst>
              <a:ext uri="{FF2B5EF4-FFF2-40B4-BE49-F238E27FC236}">
                <a16:creationId xmlns:a16="http://schemas.microsoft.com/office/drawing/2014/main" id="{9E1F2715-F8BA-40C5-871F-1A767F6FF33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612819" y="778819"/>
            <a:ext cx="6450550" cy="4981579"/>
          </a:xfrm>
          <a:prstGeom prst="rect">
            <a:avLst/>
          </a:prstGeom>
        </p:spPr>
        <p:txBody>
          <a:bodyPr/>
          <a:lstStyle>
            <a:lvl1pPr>
              <a:defRPr sz="3600" i="1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2A2635C-7D1A-485B-9F2C-16A3DD4EAE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7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grafiek+afbeelding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561C8C-23DF-41D3-BB0E-4F6C03D6246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400800" y="1535113"/>
            <a:ext cx="4773340" cy="4412926"/>
          </a:xfrm>
          <a:custGeom>
            <a:avLst/>
            <a:gdLst>
              <a:gd name="connsiteX0" fmla="*/ 0 w 3025638"/>
              <a:gd name="connsiteY0" fmla="*/ 0 h 3102286"/>
              <a:gd name="connsiteX1" fmla="*/ 3025638 w 3025638"/>
              <a:gd name="connsiteY1" fmla="*/ 0 h 3102286"/>
              <a:gd name="connsiteX2" fmla="*/ 3025638 w 3025638"/>
              <a:gd name="connsiteY2" fmla="*/ 3102286 h 3102286"/>
              <a:gd name="connsiteX3" fmla="*/ 0 w 3025638"/>
              <a:gd name="connsiteY3" fmla="*/ 3102286 h 310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5638" h="3102286">
                <a:moveTo>
                  <a:pt x="0" y="0"/>
                </a:moveTo>
                <a:lnTo>
                  <a:pt x="3025638" y="0"/>
                </a:lnTo>
                <a:lnTo>
                  <a:pt x="3025638" y="3102286"/>
                </a:lnTo>
                <a:lnTo>
                  <a:pt x="0" y="310228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2561B244-DD56-4F51-B870-B9715E98F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644" y="365125"/>
            <a:ext cx="10386873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grafiek 11">
            <a:extLst>
              <a:ext uri="{FF2B5EF4-FFF2-40B4-BE49-F238E27FC236}">
                <a16:creationId xmlns:a16="http://schemas.microsoft.com/office/drawing/2014/main" id="{C2FD9E2E-9F60-4B36-ACF2-A035F2D34BA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96644" y="1535113"/>
            <a:ext cx="5067928" cy="441292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5A112B8-F63C-43BB-AAD6-1AE0F18ACE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18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rond hele pagina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90E8BA8-D1EB-44F8-B303-A26572FA138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129156" y="0"/>
            <a:ext cx="8062845" cy="6858000"/>
          </a:xfrm>
          <a:custGeom>
            <a:avLst/>
            <a:gdLst>
              <a:gd name="connsiteX0" fmla="*/ 0 w 8062845"/>
              <a:gd name="connsiteY0" fmla="*/ 0 h 6858000"/>
              <a:gd name="connsiteX1" fmla="*/ 8062845 w 8062845"/>
              <a:gd name="connsiteY1" fmla="*/ 0 h 6858000"/>
              <a:gd name="connsiteX2" fmla="*/ 8062845 w 8062845"/>
              <a:gd name="connsiteY2" fmla="*/ 6858000 h 6858000"/>
              <a:gd name="connsiteX3" fmla="*/ 4722186 w 8062845"/>
              <a:gd name="connsiteY3" fmla="*/ 6858000 h 6858000"/>
              <a:gd name="connsiteX4" fmla="*/ 4729095 w 8062845"/>
              <a:gd name="connsiteY4" fmla="*/ 6584750 h 6858000"/>
              <a:gd name="connsiteX5" fmla="*/ 169306 w 8062845"/>
              <a:gd name="connsiteY5" fmla="*/ 572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62845" h="6858000">
                <a:moveTo>
                  <a:pt x="0" y="0"/>
                </a:moveTo>
                <a:lnTo>
                  <a:pt x="8062845" y="0"/>
                </a:lnTo>
                <a:lnTo>
                  <a:pt x="8062845" y="6858000"/>
                </a:lnTo>
                <a:lnTo>
                  <a:pt x="4722186" y="6858000"/>
                </a:lnTo>
                <a:lnTo>
                  <a:pt x="4729095" y="6584750"/>
                </a:lnTo>
                <a:cubicBezTo>
                  <a:pt x="4729095" y="3586390"/>
                  <a:pt x="2830149" y="1031552"/>
                  <a:pt x="169306" y="5728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851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4 afgeronde afbeeldinge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D79213C-2973-4ACB-BEB5-B9A300C7DF30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684540" y="4000908"/>
            <a:ext cx="2603500" cy="2132204"/>
          </a:xfrm>
          <a:custGeom>
            <a:avLst/>
            <a:gdLst>
              <a:gd name="connsiteX0" fmla="*/ 1066103 w 2603500"/>
              <a:gd name="connsiteY0" fmla="*/ 0 h 2132204"/>
              <a:gd name="connsiteX1" fmla="*/ 2603500 w 2603500"/>
              <a:gd name="connsiteY1" fmla="*/ 0 h 2132204"/>
              <a:gd name="connsiteX2" fmla="*/ 2603500 w 2603500"/>
              <a:gd name="connsiteY2" fmla="*/ 2132204 h 2132204"/>
              <a:gd name="connsiteX3" fmla="*/ 1066064 w 2603500"/>
              <a:gd name="connsiteY3" fmla="*/ 2132204 h 2132204"/>
              <a:gd name="connsiteX4" fmla="*/ 957100 w 2603500"/>
              <a:gd name="connsiteY4" fmla="*/ 2126702 h 2132204"/>
              <a:gd name="connsiteX5" fmla="*/ 0 w 2603500"/>
              <a:gd name="connsiteY5" fmla="*/ 1066103 h 2132204"/>
              <a:gd name="connsiteX6" fmla="*/ 1066103 w 2603500"/>
              <a:gd name="connsiteY6" fmla="*/ 0 h 213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3500" h="2132204">
                <a:moveTo>
                  <a:pt x="1066103" y="0"/>
                </a:moveTo>
                <a:lnTo>
                  <a:pt x="2603500" y="0"/>
                </a:lnTo>
                <a:lnTo>
                  <a:pt x="2603500" y="2132204"/>
                </a:lnTo>
                <a:lnTo>
                  <a:pt x="1066064" y="2132204"/>
                </a:lnTo>
                <a:lnTo>
                  <a:pt x="957100" y="2126702"/>
                </a:lnTo>
                <a:cubicBezTo>
                  <a:pt x="419512" y="2072107"/>
                  <a:pt x="0" y="1618096"/>
                  <a:pt x="0" y="1066103"/>
                </a:cubicBezTo>
                <a:cubicBezTo>
                  <a:pt x="0" y="477311"/>
                  <a:pt x="477311" y="0"/>
                  <a:pt x="106610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5185F4-3067-4F1A-9AFE-444611B25F4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460396" y="4000908"/>
            <a:ext cx="2603500" cy="2132204"/>
          </a:xfrm>
          <a:custGeom>
            <a:avLst/>
            <a:gdLst>
              <a:gd name="connsiteX0" fmla="*/ 0 w 2603500"/>
              <a:gd name="connsiteY0" fmla="*/ 0 h 2132204"/>
              <a:gd name="connsiteX1" fmla="*/ 1537417 w 2603500"/>
              <a:gd name="connsiteY1" fmla="*/ 0 h 2132204"/>
              <a:gd name="connsiteX2" fmla="*/ 1646400 w 2603500"/>
              <a:gd name="connsiteY2" fmla="*/ 5503 h 2132204"/>
              <a:gd name="connsiteX3" fmla="*/ 2603500 w 2603500"/>
              <a:gd name="connsiteY3" fmla="*/ 1066102 h 2132204"/>
              <a:gd name="connsiteX4" fmla="*/ 1646400 w 2603500"/>
              <a:gd name="connsiteY4" fmla="*/ 2126701 h 2132204"/>
              <a:gd name="connsiteX5" fmla="*/ 1537417 w 2603500"/>
              <a:gd name="connsiteY5" fmla="*/ 2132204 h 2132204"/>
              <a:gd name="connsiteX6" fmla="*/ 0 w 2603500"/>
              <a:gd name="connsiteY6" fmla="*/ 2132204 h 213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3500" h="2132204">
                <a:moveTo>
                  <a:pt x="0" y="0"/>
                </a:moveTo>
                <a:lnTo>
                  <a:pt x="1537417" y="0"/>
                </a:lnTo>
                <a:lnTo>
                  <a:pt x="1646400" y="5503"/>
                </a:lnTo>
                <a:cubicBezTo>
                  <a:pt x="2183989" y="60098"/>
                  <a:pt x="2603500" y="514110"/>
                  <a:pt x="2603500" y="1066102"/>
                </a:cubicBezTo>
                <a:cubicBezTo>
                  <a:pt x="2603500" y="1618095"/>
                  <a:pt x="2183989" y="2072106"/>
                  <a:pt x="1646400" y="2126701"/>
                </a:cubicBezTo>
                <a:lnTo>
                  <a:pt x="1537417" y="2132204"/>
                </a:lnTo>
                <a:lnTo>
                  <a:pt x="0" y="21322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390915E-4C84-4897-B226-F4CF6CAE5B2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08684" y="1696349"/>
            <a:ext cx="2603500" cy="2132204"/>
          </a:xfrm>
          <a:custGeom>
            <a:avLst/>
            <a:gdLst>
              <a:gd name="connsiteX0" fmla="*/ 1066103 w 2603500"/>
              <a:gd name="connsiteY0" fmla="*/ 0 h 2132204"/>
              <a:gd name="connsiteX1" fmla="*/ 2603500 w 2603500"/>
              <a:gd name="connsiteY1" fmla="*/ 0 h 2132204"/>
              <a:gd name="connsiteX2" fmla="*/ 2603500 w 2603500"/>
              <a:gd name="connsiteY2" fmla="*/ 2132204 h 2132204"/>
              <a:gd name="connsiteX3" fmla="*/ 1066064 w 2603500"/>
              <a:gd name="connsiteY3" fmla="*/ 2132204 h 2132204"/>
              <a:gd name="connsiteX4" fmla="*/ 957100 w 2603500"/>
              <a:gd name="connsiteY4" fmla="*/ 2126702 h 2132204"/>
              <a:gd name="connsiteX5" fmla="*/ 0 w 2603500"/>
              <a:gd name="connsiteY5" fmla="*/ 1066103 h 2132204"/>
              <a:gd name="connsiteX6" fmla="*/ 1066103 w 2603500"/>
              <a:gd name="connsiteY6" fmla="*/ 0 h 213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3500" h="2132204">
                <a:moveTo>
                  <a:pt x="1066103" y="0"/>
                </a:moveTo>
                <a:lnTo>
                  <a:pt x="2603500" y="0"/>
                </a:lnTo>
                <a:lnTo>
                  <a:pt x="2603500" y="2132204"/>
                </a:lnTo>
                <a:lnTo>
                  <a:pt x="1066064" y="2132204"/>
                </a:lnTo>
                <a:lnTo>
                  <a:pt x="957100" y="2126702"/>
                </a:lnTo>
                <a:cubicBezTo>
                  <a:pt x="419512" y="2072107"/>
                  <a:pt x="0" y="1618096"/>
                  <a:pt x="0" y="1066103"/>
                </a:cubicBezTo>
                <a:cubicBezTo>
                  <a:pt x="0" y="477311"/>
                  <a:pt x="477311" y="0"/>
                  <a:pt x="106610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FACE756-03CD-4CD3-9FB1-C655C1C5465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684540" y="1696350"/>
            <a:ext cx="2603500" cy="2132204"/>
          </a:xfrm>
          <a:custGeom>
            <a:avLst/>
            <a:gdLst>
              <a:gd name="connsiteX0" fmla="*/ 0 w 2603500"/>
              <a:gd name="connsiteY0" fmla="*/ 0 h 2132204"/>
              <a:gd name="connsiteX1" fmla="*/ 1537417 w 2603500"/>
              <a:gd name="connsiteY1" fmla="*/ 0 h 2132204"/>
              <a:gd name="connsiteX2" fmla="*/ 1646400 w 2603500"/>
              <a:gd name="connsiteY2" fmla="*/ 5503 h 2132204"/>
              <a:gd name="connsiteX3" fmla="*/ 2603500 w 2603500"/>
              <a:gd name="connsiteY3" fmla="*/ 1066102 h 2132204"/>
              <a:gd name="connsiteX4" fmla="*/ 1646400 w 2603500"/>
              <a:gd name="connsiteY4" fmla="*/ 2126701 h 2132204"/>
              <a:gd name="connsiteX5" fmla="*/ 1537417 w 2603500"/>
              <a:gd name="connsiteY5" fmla="*/ 2132204 h 2132204"/>
              <a:gd name="connsiteX6" fmla="*/ 0 w 2603500"/>
              <a:gd name="connsiteY6" fmla="*/ 2132204 h 213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3500" h="2132204">
                <a:moveTo>
                  <a:pt x="0" y="0"/>
                </a:moveTo>
                <a:lnTo>
                  <a:pt x="1537417" y="0"/>
                </a:lnTo>
                <a:lnTo>
                  <a:pt x="1646400" y="5503"/>
                </a:lnTo>
                <a:cubicBezTo>
                  <a:pt x="2183989" y="60098"/>
                  <a:pt x="2603500" y="514110"/>
                  <a:pt x="2603500" y="1066102"/>
                </a:cubicBezTo>
                <a:cubicBezTo>
                  <a:pt x="2603500" y="1618095"/>
                  <a:pt x="2183989" y="2072106"/>
                  <a:pt x="1646400" y="2126701"/>
                </a:cubicBezTo>
                <a:lnTo>
                  <a:pt x="1537417" y="2132204"/>
                </a:lnTo>
                <a:lnTo>
                  <a:pt x="0" y="21322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EA2A9A38-A216-4FC7-B809-82E483B30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622" y="365125"/>
            <a:ext cx="10457895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74207BCD-CD72-4AB2-B1F6-0E65787E0F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70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4 afbeeldingen + tekst eronder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7A6B149-DE77-4CB2-A3CF-DF90C0CA399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308348" y="1900536"/>
            <a:ext cx="2787652" cy="2337635"/>
          </a:xfrm>
          <a:custGeom>
            <a:avLst/>
            <a:gdLst>
              <a:gd name="connsiteX0" fmla="*/ 0 w 2787652"/>
              <a:gd name="connsiteY0" fmla="*/ 0 h 2337635"/>
              <a:gd name="connsiteX1" fmla="*/ 2787652 w 2787652"/>
              <a:gd name="connsiteY1" fmla="*/ 0 h 2337635"/>
              <a:gd name="connsiteX2" fmla="*/ 2787652 w 2787652"/>
              <a:gd name="connsiteY2" fmla="*/ 2337635 h 2337635"/>
              <a:gd name="connsiteX3" fmla="*/ 0 w 2787652"/>
              <a:gd name="connsiteY3" fmla="*/ 2337635 h 2337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7652" h="2337635">
                <a:moveTo>
                  <a:pt x="0" y="0"/>
                </a:moveTo>
                <a:lnTo>
                  <a:pt x="2787652" y="0"/>
                </a:lnTo>
                <a:lnTo>
                  <a:pt x="2787652" y="2337635"/>
                </a:lnTo>
                <a:lnTo>
                  <a:pt x="0" y="233763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F8F31CD-DB4C-47C7-A818-FBD365C23D6B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096000" y="1900536"/>
            <a:ext cx="2787652" cy="2337635"/>
          </a:xfrm>
          <a:custGeom>
            <a:avLst/>
            <a:gdLst>
              <a:gd name="connsiteX0" fmla="*/ 0 w 2787652"/>
              <a:gd name="connsiteY0" fmla="*/ 0 h 2337635"/>
              <a:gd name="connsiteX1" fmla="*/ 2787652 w 2787652"/>
              <a:gd name="connsiteY1" fmla="*/ 0 h 2337635"/>
              <a:gd name="connsiteX2" fmla="*/ 2787652 w 2787652"/>
              <a:gd name="connsiteY2" fmla="*/ 2337635 h 2337635"/>
              <a:gd name="connsiteX3" fmla="*/ 0 w 2787652"/>
              <a:gd name="connsiteY3" fmla="*/ 2337635 h 2337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7652" h="2337635">
                <a:moveTo>
                  <a:pt x="0" y="0"/>
                </a:moveTo>
                <a:lnTo>
                  <a:pt x="2787652" y="0"/>
                </a:lnTo>
                <a:lnTo>
                  <a:pt x="2787652" y="2337635"/>
                </a:lnTo>
                <a:lnTo>
                  <a:pt x="0" y="233763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42E3F9C-85C3-421C-A929-CD085AD4174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883652" y="1900536"/>
            <a:ext cx="2787652" cy="2337635"/>
          </a:xfrm>
          <a:custGeom>
            <a:avLst/>
            <a:gdLst>
              <a:gd name="connsiteX0" fmla="*/ 0 w 2787652"/>
              <a:gd name="connsiteY0" fmla="*/ 0 h 2337635"/>
              <a:gd name="connsiteX1" fmla="*/ 2787652 w 2787652"/>
              <a:gd name="connsiteY1" fmla="*/ 0 h 2337635"/>
              <a:gd name="connsiteX2" fmla="*/ 2787652 w 2787652"/>
              <a:gd name="connsiteY2" fmla="*/ 2337635 h 2337635"/>
              <a:gd name="connsiteX3" fmla="*/ 0 w 2787652"/>
              <a:gd name="connsiteY3" fmla="*/ 2337635 h 2337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7652" h="2337635">
                <a:moveTo>
                  <a:pt x="0" y="0"/>
                </a:moveTo>
                <a:lnTo>
                  <a:pt x="2787652" y="0"/>
                </a:lnTo>
                <a:lnTo>
                  <a:pt x="2787652" y="2337635"/>
                </a:lnTo>
                <a:lnTo>
                  <a:pt x="0" y="233763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70C1A18-14EE-40BF-8A05-BE1E3F53520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20696" y="1900536"/>
            <a:ext cx="2787652" cy="2337635"/>
          </a:xfrm>
          <a:custGeom>
            <a:avLst/>
            <a:gdLst>
              <a:gd name="connsiteX0" fmla="*/ 0 w 2787652"/>
              <a:gd name="connsiteY0" fmla="*/ 0 h 2337635"/>
              <a:gd name="connsiteX1" fmla="*/ 2787652 w 2787652"/>
              <a:gd name="connsiteY1" fmla="*/ 0 h 2337635"/>
              <a:gd name="connsiteX2" fmla="*/ 2787652 w 2787652"/>
              <a:gd name="connsiteY2" fmla="*/ 2337635 h 2337635"/>
              <a:gd name="connsiteX3" fmla="*/ 0 w 2787652"/>
              <a:gd name="connsiteY3" fmla="*/ 2337635 h 2337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7652" h="2337635">
                <a:moveTo>
                  <a:pt x="0" y="0"/>
                </a:moveTo>
                <a:lnTo>
                  <a:pt x="2787652" y="0"/>
                </a:lnTo>
                <a:lnTo>
                  <a:pt x="2787652" y="2337635"/>
                </a:lnTo>
                <a:lnTo>
                  <a:pt x="0" y="233763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5ABC904-8617-4FB6-8B82-92C62EE0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98" y="365125"/>
            <a:ext cx="10762820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1" name="Tijdelijke aanduiding voor tekst 11">
            <a:extLst>
              <a:ext uri="{FF2B5EF4-FFF2-40B4-BE49-F238E27FC236}">
                <a16:creationId xmlns:a16="http://schemas.microsoft.com/office/drawing/2014/main" id="{BD044BD5-7B24-4058-A3D1-F4AABED76F5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20696" y="4484346"/>
            <a:ext cx="2787652" cy="200852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0B4C55B1-4996-486F-9F4F-4C978AFB06A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308348" y="4484345"/>
            <a:ext cx="2787652" cy="200852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tekst 11">
            <a:extLst>
              <a:ext uri="{FF2B5EF4-FFF2-40B4-BE49-F238E27FC236}">
                <a16:creationId xmlns:a16="http://schemas.microsoft.com/office/drawing/2014/main" id="{54BE0463-291F-4444-AB25-3421DF650ED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096000" y="4484346"/>
            <a:ext cx="2787652" cy="200852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11">
            <a:extLst>
              <a:ext uri="{FF2B5EF4-FFF2-40B4-BE49-F238E27FC236}">
                <a16:creationId xmlns:a16="http://schemas.microsoft.com/office/drawing/2014/main" id="{264A8560-3AD0-4B5F-BBF4-FC416584A60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883652" y="4484345"/>
            <a:ext cx="2787652" cy="200852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2225208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 + 3 afbeeldingen rechts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24D586F-2578-4BE5-BF84-4B176DEE49B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9060" y="3054099"/>
            <a:ext cx="2753071" cy="1747851"/>
          </a:xfrm>
          <a:custGeom>
            <a:avLst/>
            <a:gdLst>
              <a:gd name="connsiteX0" fmla="*/ 0 w 2946402"/>
              <a:gd name="connsiteY0" fmla="*/ 0 h 1955800"/>
              <a:gd name="connsiteX1" fmla="*/ 2946402 w 2946402"/>
              <a:gd name="connsiteY1" fmla="*/ 0 h 1955800"/>
              <a:gd name="connsiteX2" fmla="*/ 2946402 w 2946402"/>
              <a:gd name="connsiteY2" fmla="*/ 1955800 h 1955800"/>
              <a:gd name="connsiteX3" fmla="*/ 0 w 2946402"/>
              <a:gd name="connsiteY3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2" h="1955800">
                <a:moveTo>
                  <a:pt x="0" y="0"/>
                </a:moveTo>
                <a:lnTo>
                  <a:pt x="2946402" y="0"/>
                </a:lnTo>
                <a:lnTo>
                  <a:pt x="2946402" y="1955800"/>
                </a:lnTo>
                <a:lnTo>
                  <a:pt x="0" y="19558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F8D8045-69ED-48FC-9BF5-7E413486CCF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119060" y="1359015"/>
            <a:ext cx="2753071" cy="1747851"/>
          </a:xfrm>
          <a:custGeom>
            <a:avLst/>
            <a:gdLst>
              <a:gd name="connsiteX0" fmla="*/ 0 w 2946402"/>
              <a:gd name="connsiteY0" fmla="*/ 0 h 1955800"/>
              <a:gd name="connsiteX1" fmla="*/ 2946402 w 2946402"/>
              <a:gd name="connsiteY1" fmla="*/ 0 h 1955800"/>
              <a:gd name="connsiteX2" fmla="*/ 2946402 w 2946402"/>
              <a:gd name="connsiteY2" fmla="*/ 1955800 h 1955800"/>
              <a:gd name="connsiteX3" fmla="*/ 0 w 2946402"/>
              <a:gd name="connsiteY3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2" h="1955800">
                <a:moveTo>
                  <a:pt x="0" y="0"/>
                </a:moveTo>
                <a:lnTo>
                  <a:pt x="2946402" y="0"/>
                </a:lnTo>
                <a:lnTo>
                  <a:pt x="2946402" y="1955800"/>
                </a:lnTo>
                <a:lnTo>
                  <a:pt x="0" y="19558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27ED25B-3459-43D8-87FB-44DE33A9ED7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119060" y="4745024"/>
            <a:ext cx="2753071" cy="1747851"/>
          </a:xfrm>
          <a:custGeom>
            <a:avLst/>
            <a:gdLst>
              <a:gd name="connsiteX0" fmla="*/ 0 w 2946402"/>
              <a:gd name="connsiteY0" fmla="*/ 0 h 1955800"/>
              <a:gd name="connsiteX1" fmla="*/ 2946402 w 2946402"/>
              <a:gd name="connsiteY1" fmla="*/ 0 h 1955800"/>
              <a:gd name="connsiteX2" fmla="*/ 2946402 w 2946402"/>
              <a:gd name="connsiteY2" fmla="*/ 1955800 h 1955800"/>
              <a:gd name="connsiteX3" fmla="*/ 0 w 2946402"/>
              <a:gd name="connsiteY3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402" h="1955800">
                <a:moveTo>
                  <a:pt x="0" y="0"/>
                </a:moveTo>
                <a:lnTo>
                  <a:pt x="2946402" y="0"/>
                </a:lnTo>
                <a:lnTo>
                  <a:pt x="2946402" y="1955800"/>
                </a:lnTo>
                <a:lnTo>
                  <a:pt x="0" y="19558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F26181D0-5392-40A4-A008-85BA430F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256" y="365125"/>
            <a:ext cx="10431262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tekst 11">
            <a:extLst>
              <a:ext uri="{FF2B5EF4-FFF2-40B4-BE49-F238E27FC236}">
                <a16:creationId xmlns:a16="http://schemas.microsoft.com/office/drawing/2014/main" id="{53BC7517-3797-4700-AC77-538775C4F2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52256" y="1355725"/>
            <a:ext cx="6739781" cy="49815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07064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lange afbeeldingen + tekst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AEE76F6-31CF-4545-B042-58AD15DB97EF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551428" y="1456653"/>
            <a:ext cx="2387671" cy="4436766"/>
          </a:xfrm>
          <a:custGeom>
            <a:avLst/>
            <a:gdLst>
              <a:gd name="connsiteX0" fmla="*/ 0 w 2701473"/>
              <a:gd name="connsiteY0" fmla="*/ 0 h 4436766"/>
              <a:gd name="connsiteX1" fmla="*/ 2701473 w 2701473"/>
              <a:gd name="connsiteY1" fmla="*/ 0 h 4436766"/>
              <a:gd name="connsiteX2" fmla="*/ 2701473 w 2701473"/>
              <a:gd name="connsiteY2" fmla="*/ 4436766 h 4436766"/>
              <a:gd name="connsiteX3" fmla="*/ 0 w 2701473"/>
              <a:gd name="connsiteY3" fmla="*/ 4436766 h 443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473" h="4436766">
                <a:moveTo>
                  <a:pt x="0" y="0"/>
                </a:moveTo>
                <a:lnTo>
                  <a:pt x="2701473" y="0"/>
                </a:lnTo>
                <a:lnTo>
                  <a:pt x="2701473" y="4436766"/>
                </a:lnTo>
                <a:lnTo>
                  <a:pt x="0" y="443676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7FB0D9-7F8A-4FA6-8F7C-B78EE1B7A39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34500" y="1456653"/>
            <a:ext cx="2387671" cy="4436766"/>
          </a:xfrm>
          <a:custGeom>
            <a:avLst/>
            <a:gdLst>
              <a:gd name="connsiteX0" fmla="*/ 0 w 2701473"/>
              <a:gd name="connsiteY0" fmla="*/ 0 h 4436766"/>
              <a:gd name="connsiteX1" fmla="*/ 2701473 w 2701473"/>
              <a:gd name="connsiteY1" fmla="*/ 0 h 4436766"/>
              <a:gd name="connsiteX2" fmla="*/ 2701473 w 2701473"/>
              <a:gd name="connsiteY2" fmla="*/ 4436766 h 4436766"/>
              <a:gd name="connsiteX3" fmla="*/ 0 w 2701473"/>
              <a:gd name="connsiteY3" fmla="*/ 4436766 h 443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473" h="4436766">
                <a:moveTo>
                  <a:pt x="0" y="0"/>
                </a:moveTo>
                <a:lnTo>
                  <a:pt x="2701473" y="0"/>
                </a:lnTo>
                <a:lnTo>
                  <a:pt x="2701473" y="4436766"/>
                </a:lnTo>
                <a:lnTo>
                  <a:pt x="0" y="443676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3498011-77B1-4202-A84F-2583BC9DE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500" y="365125"/>
            <a:ext cx="10449017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D2B322E5-F368-4CF5-97C2-BEAABF749A6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268356" y="1456653"/>
            <a:ext cx="5015162" cy="44367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87AF391-A5A4-4A52-9446-30DF081A38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275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4 afbeeldinge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1F569DD-69DF-413F-B659-E777F6DFCE54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583724" y="3974275"/>
            <a:ext cx="2603500" cy="2132204"/>
          </a:xfrm>
          <a:custGeom>
            <a:avLst/>
            <a:gdLst>
              <a:gd name="connsiteX0" fmla="*/ 0 w 2603500"/>
              <a:gd name="connsiteY0" fmla="*/ 0 h 2132204"/>
              <a:gd name="connsiteX1" fmla="*/ 2603500 w 2603500"/>
              <a:gd name="connsiteY1" fmla="*/ 0 h 2132204"/>
              <a:gd name="connsiteX2" fmla="*/ 2603500 w 2603500"/>
              <a:gd name="connsiteY2" fmla="*/ 2132204 h 2132204"/>
              <a:gd name="connsiteX3" fmla="*/ 0 w 2603500"/>
              <a:gd name="connsiteY3" fmla="*/ 2132204 h 213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500" h="2132204">
                <a:moveTo>
                  <a:pt x="0" y="0"/>
                </a:moveTo>
                <a:lnTo>
                  <a:pt x="2603500" y="0"/>
                </a:lnTo>
                <a:lnTo>
                  <a:pt x="2603500" y="2132204"/>
                </a:lnTo>
                <a:lnTo>
                  <a:pt x="0" y="21322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CCF201D-5933-441B-8EF1-AED2CF65C19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359580" y="3974275"/>
            <a:ext cx="2603500" cy="2132204"/>
          </a:xfrm>
          <a:custGeom>
            <a:avLst/>
            <a:gdLst>
              <a:gd name="connsiteX0" fmla="*/ 0 w 2603500"/>
              <a:gd name="connsiteY0" fmla="*/ 0 h 2132204"/>
              <a:gd name="connsiteX1" fmla="*/ 2603500 w 2603500"/>
              <a:gd name="connsiteY1" fmla="*/ 0 h 2132204"/>
              <a:gd name="connsiteX2" fmla="*/ 2603500 w 2603500"/>
              <a:gd name="connsiteY2" fmla="*/ 2132204 h 2132204"/>
              <a:gd name="connsiteX3" fmla="*/ 0 w 2603500"/>
              <a:gd name="connsiteY3" fmla="*/ 2132204 h 213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500" h="2132204">
                <a:moveTo>
                  <a:pt x="0" y="0"/>
                </a:moveTo>
                <a:lnTo>
                  <a:pt x="2603500" y="0"/>
                </a:lnTo>
                <a:lnTo>
                  <a:pt x="2603500" y="2132204"/>
                </a:lnTo>
                <a:lnTo>
                  <a:pt x="0" y="21322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B07D860-02D8-4278-A506-4D63F50ED54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583724" y="1669716"/>
            <a:ext cx="2603500" cy="2132204"/>
          </a:xfrm>
          <a:custGeom>
            <a:avLst/>
            <a:gdLst>
              <a:gd name="connsiteX0" fmla="*/ 0 w 2603500"/>
              <a:gd name="connsiteY0" fmla="*/ 0 h 2132204"/>
              <a:gd name="connsiteX1" fmla="*/ 2603500 w 2603500"/>
              <a:gd name="connsiteY1" fmla="*/ 0 h 2132204"/>
              <a:gd name="connsiteX2" fmla="*/ 2603500 w 2603500"/>
              <a:gd name="connsiteY2" fmla="*/ 2132204 h 2132204"/>
              <a:gd name="connsiteX3" fmla="*/ 0 w 2603500"/>
              <a:gd name="connsiteY3" fmla="*/ 2132204 h 213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500" h="2132204">
                <a:moveTo>
                  <a:pt x="0" y="0"/>
                </a:moveTo>
                <a:lnTo>
                  <a:pt x="2603500" y="0"/>
                </a:lnTo>
                <a:lnTo>
                  <a:pt x="2603500" y="2132204"/>
                </a:lnTo>
                <a:lnTo>
                  <a:pt x="0" y="21322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809202C-84DC-4F8A-B5EF-5C143F20B0A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07868" y="1669716"/>
            <a:ext cx="2603500" cy="2132204"/>
          </a:xfrm>
          <a:custGeom>
            <a:avLst/>
            <a:gdLst>
              <a:gd name="connsiteX0" fmla="*/ 0 w 2603500"/>
              <a:gd name="connsiteY0" fmla="*/ 0 h 2132204"/>
              <a:gd name="connsiteX1" fmla="*/ 2603500 w 2603500"/>
              <a:gd name="connsiteY1" fmla="*/ 0 h 2132204"/>
              <a:gd name="connsiteX2" fmla="*/ 2603500 w 2603500"/>
              <a:gd name="connsiteY2" fmla="*/ 2132204 h 2132204"/>
              <a:gd name="connsiteX3" fmla="*/ 0 w 2603500"/>
              <a:gd name="connsiteY3" fmla="*/ 2132204 h 213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500" h="2132204">
                <a:moveTo>
                  <a:pt x="0" y="0"/>
                </a:moveTo>
                <a:lnTo>
                  <a:pt x="2603500" y="0"/>
                </a:lnTo>
                <a:lnTo>
                  <a:pt x="2603500" y="2132204"/>
                </a:lnTo>
                <a:lnTo>
                  <a:pt x="0" y="21322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F56B6047-A5F5-49DC-B3DB-9187A5654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68" y="365125"/>
            <a:ext cx="10475650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DA8C8AA-D679-4FCB-B38C-AFB1526508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878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 + afbeelding uit hoek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522DA8E-3824-4689-A58D-649F67F0758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096002" y="2032001"/>
            <a:ext cx="6095999" cy="4826000"/>
          </a:xfrm>
          <a:custGeom>
            <a:avLst/>
            <a:gdLst>
              <a:gd name="connsiteX0" fmla="*/ 6095999 w 6095999"/>
              <a:gd name="connsiteY0" fmla="*/ 3812735 h 4826000"/>
              <a:gd name="connsiteX1" fmla="*/ 6095999 w 6095999"/>
              <a:gd name="connsiteY1" fmla="*/ 4826000 h 4826000"/>
              <a:gd name="connsiteX2" fmla="*/ 4132961 w 6095999"/>
              <a:gd name="connsiteY2" fmla="*/ 4826000 h 4826000"/>
              <a:gd name="connsiteX3" fmla="*/ 4379657 w 6095999"/>
              <a:gd name="connsiteY3" fmla="*/ 4813543 h 4826000"/>
              <a:gd name="connsiteX4" fmla="*/ 5994929 w 6095999"/>
              <a:gd name="connsiteY4" fmla="*/ 3947893 h 4826000"/>
              <a:gd name="connsiteX5" fmla="*/ 2412999 w 6095999"/>
              <a:gd name="connsiteY5" fmla="*/ 0 h 4826000"/>
              <a:gd name="connsiteX6" fmla="*/ 6095999 w 6095999"/>
              <a:gd name="connsiteY6" fmla="*/ 0 h 4826000"/>
              <a:gd name="connsiteX7" fmla="*/ 6095999 w 6095999"/>
              <a:gd name="connsiteY7" fmla="*/ 1013268 h 4826000"/>
              <a:gd name="connsiteX8" fmla="*/ 6095999 w 6095999"/>
              <a:gd name="connsiteY8" fmla="*/ 3812734 h 4826000"/>
              <a:gd name="connsiteX9" fmla="*/ 5994929 w 6095999"/>
              <a:gd name="connsiteY9" fmla="*/ 3947892 h 4826000"/>
              <a:gd name="connsiteX10" fmla="*/ 4379657 w 6095999"/>
              <a:gd name="connsiteY10" fmla="*/ 4813542 h 4826000"/>
              <a:gd name="connsiteX11" fmla="*/ 4132961 w 6095999"/>
              <a:gd name="connsiteY11" fmla="*/ 4825999 h 4826000"/>
              <a:gd name="connsiteX12" fmla="*/ 2412999 w 6095999"/>
              <a:gd name="connsiteY12" fmla="*/ 4825999 h 4826000"/>
              <a:gd name="connsiteX13" fmla="*/ 0 w 6095999"/>
              <a:gd name="connsiteY13" fmla="*/ 2412999 h 4826000"/>
              <a:gd name="connsiteX14" fmla="*/ 2166285 w 6095999"/>
              <a:gd name="connsiteY14" fmla="*/ 12458 h 4826000"/>
              <a:gd name="connsiteX15" fmla="*/ 2412979 w 6095999"/>
              <a:gd name="connsiteY15" fmla="*/ 1 h 4826000"/>
              <a:gd name="connsiteX16" fmla="*/ 2412987 w 6095999"/>
              <a:gd name="connsiteY16" fmla="*/ 1 h 482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999" h="4826000">
                <a:moveTo>
                  <a:pt x="6095999" y="3812735"/>
                </a:moveTo>
                <a:lnTo>
                  <a:pt x="6095999" y="4826000"/>
                </a:lnTo>
                <a:lnTo>
                  <a:pt x="4132961" y="4826000"/>
                </a:lnTo>
                <a:lnTo>
                  <a:pt x="4379657" y="4813543"/>
                </a:lnTo>
                <a:cubicBezTo>
                  <a:pt x="5028601" y="4747639"/>
                  <a:pt x="5601525" y="4424589"/>
                  <a:pt x="5994929" y="3947893"/>
                </a:cubicBezTo>
                <a:close/>
                <a:moveTo>
                  <a:pt x="2412999" y="0"/>
                </a:moveTo>
                <a:lnTo>
                  <a:pt x="6095999" y="0"/>
                </a:lnTo>
                <a:lnTo>
                  <a:pt x="6095999" y="1013268"/>
                </a:lnTo>
                <a:lnTo>
                  <a:pt x="6095999" y="3812734"/>
                </a:lnTo>
                <a:lnTo>
                  <a:pt x="5994929" y="3947892"/>
                </a:lnTo>
                <a:cubicBezTo>
                  <a:pt x="5601525" y="4424588"/>
                  <a:pt x="5028601" y="4747638"/>
                  <a:pt x="4379657" y="4813542"/>
                </a:cubicBezTo>
                <a:lnTo>
                  <a:pt x="4132961" y="4825999"/>
                </a:lnTo>
                <a:lnTo>
                  <a:pt x="2412999" y="4825999"/>
                </a:lnTo>
                <a:cubicBezTo>
                  <a:pt x="1080337" y="4825999"/>
                  <a:pt x="0" y="3745662"/>
                  <a:pt x="0" y="2412999"/>
                </a:cubicBezTo>
                <a:cubicBezTo>
                  <a:pt x="0" y="1163627"/>
                  <a:pt x="949515" y="136027"/>
                  <a:pt x="2166285" y="12458"/>
                </a:cubicBezTo>
                <a:lnTo>
                  <a:pt x="2412979" y="1"/>
                </a:lnTo>
                <a:lnTo>
                  <a:pt x="2412987" y="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B3D863A-7384-4606-A174-D70CEE720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766" y="365125"/>
            <a:ext cx="10395751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tekst 11">
            <a:extLst>
              <a:ext uri="{FF2B5EF4-FFF2-40B4-BE49-F238E27FC236}">
                <a16:creationId xmlns:a16="http://schemas.microsoft.com/office/drawing/2014/main" id="{F169B3B0-EFE6-49C6-831C-8AC17B9D80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87766" y="1355725"/>
            <a:ext cx="4909027" cy="49815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6534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losse afbeeldinge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6F10F7-27F0-4D55-B58D-BB4CF5835E0F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597399" y="2034270"/>
            <a:ext cx="2997200" cy="2997200"/>
          </a:xfrm>
          <a:custGeom>
            <a:avLst/>
            <a:gdLst>
              <a:gd name="connsiteX0" fmla="*/ 0 w 2997200"/>
              <a:gd name="connsiteY0" fmla="*/ 0 h 2997200"/>
              <a:gd name="connsiteX1" fmla="*/ 2997200 w 2997200"/>
              <a:gd name="connsiteY1" fmla="*/ 0 h 2997200"/>
              <a:gd name="connsiteX2" fmla="*/ 2997200 w 2997200"/>
              <a:gd name="connsiteY2" fmla="*/ 2997200 h 2997200"/>
              <a:gd name="connsiteX3" fmla="*/ 0 w 2997200"/>
              <a:gd name="connsiteY3" fmla="*/ 2997200 h 29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200" h="2997200">
                <a:moveTo>
                  <a:pt x="0" y="0"/>
                </a:moveTo>
                <a:lnTo>
                  <a:pt x="2997200" y="0"/>
                </a:lnTo>
                <a:lnTo>
                  <a:pt x="2997200" y="2997200"/>
                </a:lnTo>
                <a:lnTo>
                  <a:pt x="0" y="299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041664E-A0B1-4832-A17D-FD83A0C58D2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972219" y="2034270"/>
            <a:ext cx="2997200" cy="2997200"/>
          </a:xfrm>
          <a:custGeom>
            <a:avLst/>
            <a:gdLst>
              <a:gd name="connsiteX0" fmla="*/ 0 w 2997200"/>
              <a:gd name="connsiteY0" fmla="*/ 0 h 2997200"/>
              <a:gd name="connsiteX1" fmla="*/ 2997200 w 2997200"/>
              <a:gd name="connsiteY1" fmla="*/ 0 h 2997200"/>
              <a:gd name="connsiteX2" fmla="*/ 2997200 w 2997200"/>
              <a:gd name="connsiteY2" fmla="*/ 2997200 h 2997200"/>
              <a:gd name="connsiteX3" fmla="*/ 0 w 2997200"/>
              <a:gd name="connsiteY3" fmla="*/ 2997200 h 29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200" h="2997200">
                <a:moveTo>
                  <a:pt x="0" y="0"/>
                </a:moveTo>
                <a:lnTo>
                  <a:pt x="2997200" y="0"/>
                </a:lnTo>
                <a:lnTo>
                  <a:pt x="2997200" y="2997200"/>
                </a:lnTo>
                <a:lnTo>
                  <a:pt x="0" y="299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7BBAB71-7229-4FD8-8600-45DDADAF5B9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222579" y="2034270"/>
            <a:ext cx="2997200" cy="2997200"/>
          </a:xfrm>
          <a:custGeom>
            <a:avLst/>
            <a:gdLst>
              <a:gd name="connsiteX0" fmla="*/ 0 w 2997200"/>
              <a:gd name="connsiteY0" fmla="*/ 0 h 2997200"/>
              <a:gd name="connsiteX1" fmla="*/ 2997200 w 2997200"/>
              <a:gd name="connsiteY1" fmla="*/ 0 h 2997200"/>
              <a:gd name="connsiteX2" fmla="*/ 2997200 w 2997200"/>
              <a:gd name="connsiteY2" fmla="*/ 2997200 h 2997200"/>
              <a:gd name="connsiteX3" fmla="*/ 0 w 2997200"/>
              <a:gd name="connsiteY3" fmla="*/ 2997200 h 29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200" h="2997200">
                <a:moveTo>
                  <a:pt x="0" y="0"/>
                </a:moveTo>
                <a:lnTo>
                  <a:pt x="2997200" y="0"/>
                </a:lnTo>
                <a:lnTo>
                  <a:pt x="2997200" y="2997200"/>
                </a:lnTo>
                <a:lnTo>
                  <a:pt x="0" y="299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D87BE9B-E989-4AFE-A373-9F8FA2D5F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378" y="365125"/>
            <a:ext cx="10440139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818A41E7-CC0B-4005-91AB-523A27F643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1966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bovenaa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FC873C4-EC8D-4070-8DC3-C6B7F5261AEE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45951" y="0"/>
            <a:ext cx="10704353" cy="3156006"/>
          </a:xfrm>
          <a:custGeom>
            <a:avLst/>
            <a:gdLst>
              <a:gd name="connsiteX0" fmla="*/ 0 w 11150602"/>
              <a:gd name="connsiteY0" fmla="*/ 0 h 3156006"/>
              <a:gd name="connsiteX1" fmla="*/ 11150602 w 11150602"/>
              <a:gd name="connsiteY1" fmla="*/ 0 h 3156006"/>
              <a:gd name="connsiteX2" fmla="*/ 11150602 w 11150602"/>
              <a:gd name="connsiteY2" fmla="*/ 3156006 h 3156006"/>
              <a:gd name="connsiteX3" fmla="*/ 0 w 11150602"/>
              <a:gd name="connsiteY3" fmla="*/ 3156006 h 315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0602" h="3156006">
                <a:moveTo>
                  <a:pt x="0" y="0"/>
                </a:moveTo>
                <a:lnTo>
                  <a:pt x="11150602" y="0"/>
                </a:lnTo>
                <a:lnTo>
                  <a:pt x="11150602" y="3156006"/>
                </a:lnTo>
                <a:lnTo>
                  <a:pt x="0" y="315600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F4F4884-5A4E-4390-B750-857DD5B95B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662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3 in elkaar overlopende afbeeldige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F3E6243-65B0-4113-84B3-9654F293A99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765369" y="2064161"/>
            <a:ext cx="2695988" cy="2695988"/>
          </a:xfrm>
          <a:custGeom>
            <a:avLst/>
            <a:gdLst>
              <a:gd name="connsiteX0" fmla="*/ 1347994 w 2695988"/>
              <a:gd name="connsiteY0" fmla="*/ 0 h 2695988"/>
              <a:gd name="connsiteX1" fmla="*/ 2695988 w 2695988"/>
              <a:gd name="connsiteY1" fmla="*/ 1347994 h 2695988"/>
              <a:gd name="connsiteX2" fmla="*/ 1347994 w 2695988"/>
              <a:gd name="connsiteY2" fmla="*/ 2695988 h 2695988"/>
              <a:gd name="connsiteX3" fmla="*/ 0 w 2695988"/>
              <a:gd name="connsiteY3" fmla="*/ 1347994 h 2695988"/>
              <a:gd name="connsiteX4" fmla="*/ 1347994 w 2695988"/>
              <a:gd name="connsiteY4" fmla="*/ 0 h 269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5988" h="2695988">
                <a:moveTo>
                  <a:pt x="1347994" y="0"/>
                </a:moveTo>
                <a:cubicBezTo>
                  <a:pt x="2092471" y="0"/>
                  <a:pt x="2695988" y="603517"/>
                  <a:pt x="2695988" y="1347994"/>
                </a:cubicBezTo>
                <a:cubicBezTo>
                  <a:pt x="2695988" y="2092471"/>
                  <a:pt x="2092471" y="2695988"/>
                  <a:pt x="1347994" y="2695988"/>
                </a:cubicBezTo>
                <a:cubicBezTo>
                  <a:pt x="603517" y="2695988"/>
                  <a:pt x="0" y="2092471"/>
                  <a:pt x="0" y="1347994"/>
                </a:cubicBezTo>
                <a:cubicBezTo>
                  <a:pt x="0" y="603517"/>
                  <a:pt x="603517" y="0"/>
                  <a:pt x="134799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8418ABB-E0A9-48BD-B6C4-0497A3BA5EEB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936122" y="2064161"/>
            <a:ext cx="2695988" cy="2695988"/>
          </a:xfrm>
          <a:custGeom>
            <a:avLst/>
            <a:gdLst>
              <a:gd name="connsiteX0" fmla="*/ 1347994 w 2695988"/>
              <a:gd name="connsiteY0" fmla="*/ 0 h 2695988"/>
              <a:gd name="connsiteX1" fmla="*/ 2695988 w 2695988"/>
              <a:gd name="connsiteY1" fmla="*/ 1347994 h 2695988"/>
              <a:gd name="connsiteX2" fmla="*/ 1347994 w 2695988"/>
              <a:gd name="connsiteY2" fmla="*/ 2695988 h 2695988"/>
              <a:gd name="connsiteX3" fmla="*/ 0 w 2695988"/>
              <a:gd name="connsiteY3" fmla="*/ 1347994 h 2695988"/>
              <a:gd name="connsiteX4" fmla="*/ 1347994 w 2695988"/>
              <a:gd name="connsiteY4" fmla="*/ 0 h 269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5988" h="2695988">
                <a:moveTo>
                  <a:pt x="1347994" y="0"/>
                </a:moveTo>
                <a:cubicBezTo>
                  <a:pt x="2092471" y="0"/>
                  <a:pt x="2695988" y="603517"/>
                  <a:pt x="2695988" y="1347994"/>
                </a:cubicBezTo>
                <a:cubicBezTo>
                  <a:pt x="2695988" y="2092471"/>
                  <a:pt x="2092471" y="2695988"/>
                  <a:pt x="1347994" y="2695988"/>
                </a:cubicBezTo>
                <a:cubicBezTo>
                  <a:pt x="603517" y="2695988"/>
                  <a:pt x="0" y="2092471"/>
                  <a:pt x="0" y="1347994"/>
                </a:cubicBezTo>
                <a:cubicBezTo>
                  <a:pt x="0" y="603517"/>
                  <a:pt x="603517" y="0"/>
                  <a:pt x="134799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D3BCD00-823C-423A-9E5F-89B4A757560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559888" y="2064161"/>
            <a:ext cx="2695988" cy="2695988"/>
          </a:xfrm>
          <a:custGeom>
            <a:avLst/>
            <a:gdLst>
              <a:gd name="connsiteX0" fmla="*/ 1347994 w 2695988"/>
              <a:gd name="connsiteY0" fmla="*/ 0 h 2695988"/>
              <a:gd name="connsiteX1" fmla="*/ 2695988 w 2695988"/>
              <a:gd name="connsiteY1" fmla="*/ 1347994 h 2695988"/>
              <a:gd name="connsiteX2" fmla="*/ 1347994 w 2695988"/>
              <a:gd name="connsiteY2" fmla="*/ 2695988 h 2695988"/>
              <a:gd name="connsiteX3" fmla="*/ 0 w 2695988"/>
              <a:gd name="connsiteY3" fmla="*/ 1347994 h 2695988"/>
              <a:gd name="connsiteX4" fmla="*/ 1347994 w 2695988"/>
              <a:gd name="connsiteY4" fmla="*/ 0 h 269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5988" h="2695988">
                <a:moveTo>
                  <a:pt x="1347994" y="0"/>
                </a:moveTo>
                <a:cubicBezTo>
                  <a:pt x="2092471" y="0"/>
                  <a:pt x="2695988" y="603517"/>
                  <a:pt x="2695988" y="1347994"/>
                </a:cubicBezTo>
                <a:cubicBezTo>
                  <a:pt x="2695988" y="2092471"/>
                  <a:pt x="2092471" y="2695988"/>
                  <a:pt x="1347994" y="2695988"/>
                </a:cubicBezTo>
                <a:cubicBezTo>
                  <a:pt x="603517" y="2695988"/>
                  <a:pt x="0" y="2092471"/>
                  <a:pt x="0" y="1347994"/>
                </a:cubicBezTo>
                <a:cubicBezTo>
                  <a:pt x="0" y="603517"/>
                  <a:pt x="603517" y="0"/>
                  <a:pt x="134799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7D6A0AF-AAFF-4913-9DEF-431AF218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622" y="365125"/>
            <a:ext cx="10457895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81E9CBE-C9CA-4833-8083-EAB010BA5D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049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rechts tabel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D48E2AC9-6DC4-43F8-BFD7-75568C297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623" y="365125"/>
            <a:ext cx="5131294" cy="1801026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tabel 3">
            <a:extLst>
              <a:ext uri="{FF2B5EF4-FFF2-40B4-BE49-F238E27FC236}">
                <a16:creationId xmlns:a16="http://schemas.microsoft.com/office/drawing/2014/main" id="{2CE1DBEF-1692-406F-9F3F-B5F29F15ADF1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157913" y="365126"/>
            <a:ext cx="5066557" cy="5476382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op het pictogram als u een tabel wilt toevoegen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423E93A-876C-4581-A4F9-F36BA3972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952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Gafiek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2A6CC63-7A91-4EB9-8127-606F05E0C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644" y="365125"/>
            <a:ext cx="10386873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grafiek 11">
            <a:extLst>
              <a:ext uri="{FF2B5EF4-FFF2-40B4-BE49-F238E27FC236}">
                <a16:creationId xmlns:a16="http://schemas.microsoft.com/office/drawing/2014/main" id="{3FBE1ED6-8C2A-490B-8A93-B32F7FC72C8B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96644" y="1535113"/>
            <a:ext cx="10387306" cy="435966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5D570E9-CF5D-40FD-8BCF-E279384299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140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afbeelding links + tekst rechts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08EEBD-10D9-41E0-A1DA-3A6379CE71E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98990" y="1375795"/>
            <a:ext cx="5036662" cy="4590000"/>
          </a:xfrm>
          <a:custGeom>
            <a:avLst/>
            <a:gdLst>
              <a:gd name="connsiteX0" fmla="*/ 0 w 6553203"/>
              <a:gd name="connsiteY0" fmla="*/ 0 h 4334808"/>
              <a:gd name="connsiteX1" fmla="*/ 6553203 w 6553203"/>
              <a:gd name="connsiteY1" fmla="*/ 0 h 4334808"/>
              <a:gd name="connsiteX2" fmla="*/ 6553203 w 6553203"/>
              <a:gd name="connsiteY2" fmla="*/ 4334808 h 4334808"/>
              <a:gd name="connsiteX3" fmla="*/ 0 w 6553203"/>
              <a:gd name="connsiteY3" fmla="*/ 4334808 h 4334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3" h="4334808">
                <a:moveTo>
                  <a:pt x="0" y="0"/>
                </a:moveTo>
                <a:lnTo>
                  <a:pt x="6553203" y="0"/>
                </a:lnTo>
                <a:lnTo>
                  <a:pt x="6553203" y="4334808"/>
                </a:lnTo>
                <a:lnTo>
                  <a:pt x="0" y="433480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B488C4D5-92E0-4F20-A6F5-3228E3D66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90" y="365125"/>
            <a:ext cx="10484528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5EC3594A-7143-4F2D-915C-A05FFD996A2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30159" y="1375795"/>
            <a:ext cx="5253359" cy="459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FEB2FAC-663B-4062-8517-2105CC7525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042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2 afbeeldinge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79067F-8D9A-46FD-9F9A-E35BE9B0BFA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8990" y="365125"/>
            <a:ext cx="2623157" cy="2963593"/>
          </a:xfrm>
          <a:custGeom>
            <a:avLst/>
            <a:gdLst>
              <a:gd name="connsiteX0" fmla="*/ 0 w 2963593"/>
              <a:gd name="connsiteY0" fmla="*/ 0 h 2963593"/>
              <a:gd name="connsiteX1" fmla="*/ 2963593 w 2963593"/>
              <a:gd name="connsiteY1" fmla="*/ 0 h 2963593"/>
              <a:gd name="connsiteX2" fmla="*/ 2963593 w 2963593"/>
              <a:gd name="connsiteY2" fmla="*/ 2963593 h 2963593"/>
              <a:gd name="connsiteX3" fmla="*/ 0 w 2963593"/>
              <a:gd name="connsiteY3" fmla="*/ 2963593 h 29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3593" h="2963593">
                <a:moveTo>
                  <a:pt x="0" y="0"/>
                </a:moveTo>
                <a:lnTo>
                  <a:pt x="2963593" y="0"/>
                </a:lnTo>
                <a:lnTo>
                  <a:pt x="2963593" y="2963593"/>
                </a:lnTo>
                <a:lnTo>
                  <a:pt x="0" y="296359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B43CBC4-4360-4AF4-A374-1E3C764456B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422147" y="1846921"/>
            <a:ext cx="4334807" cy="4334808"/>
          </a:xfrm>
          <a:custGeom>
            <a:avLst/>
            <a:gdLst>
              <a:gd name="connsiteX0" fmla="*/ 0 w 4334807"/>
              <a:gd name="connsiteY0" fmla="*/ 0 h 4334808"/>
              <a:gd name="connsiteX1" fmla="*/ 4334807 w 4334807"/>
              <a:gd name="connsiteY1" fmla="*/ 0 h 4334808"/>
              <a:gd name="connsiteX2" fmla="*/ 4334807 w 4334807"/>
              <a:gd name="connsiteY2" fmla="*/ 4334808 h 4334808"/>
              <a:gd name="connsiteX3" fmla="*/ 0 w 4334807"/>
              <a:gd name="connsiteY3" fmla="*/ 4334808 h 4334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4807" h="4334808">
                <a:moveTo>
                  <a:pt x="0" y="0"/>
                </a:moveTo>
                <a:lnTo>
                  <a:pt x="4334807" y="0"/>
                </a:lnTo>
                <a:lnTo>
                  <a:pt x="4334807" y="4334808"/>
                </a:lnTo>
                <a:lnTo>
                  <a:pt x="0" y="433480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CA44D43-C8C8-40BE-B78F-E2B1DAC80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3212" y="365125"/>
            <a:ext cx="7670306" cy="1262339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EA127F7-6826-4F42-9EDB-D9404E214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821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 +2 afbeeldingen onderin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04429A9-20D2-48AA-AB71-592C8E227AE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356349" y="4243116"/>
            <a:ext cx="4927170" cy="1713802"/>
          </a:xfrm>
          <a:custGeom>
            <a:avLst/>
            <a:gdLst>
              <a:gd name="connsiteX0" fmla="*/ 0 w 5314953"/>
              <a:gd name="connsiteY0" fmla="*/ 0 h 2094187"/>
              <a:gd name="connsiteX1" fmla="*/ 5314953 w 5314953"/>
              <a:gd name="connsiteY1" fmla="*/ 0 h 2094187"/>
              <a:gd name="connsiteX2" fmla="*/ 5314953 w 5314953"/>
              <a:gd name="connsiteY2" fmla="*/ 2094187 h 2094187"/>
              <a:gd name="connsiteX3" fmla="*/ 0 w 5314953"/>
              <a:gd name="connsiteY3" fmla="*/ 2094187 h 2094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4953" h="2094187">
                <a:moveTo>
                  <a:pt x="0" y="0"/>
                </a:moveTo>
                <a:lnTo>
                  <a:pt x="5314953" y="0"/>
                </a:lnTo>
                <a:lnTo>
                  <a:pt x="5314953" y="2094187"/>
                </a:lnTo>
                <a:lnTo>
                  <a:pt x="0" y="209418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A2CCFF4-D383-46B3-AC27-CF2D2AB47CE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20699" y="4243116"/>
            <a:ext cx="4927170" cy="1713802"/>
          </a:xfrm>
          <a:custGeom>
            <a:avLst/>
            <a:gdLst>
              <a:gd name="connsiteX0" fmla="*/ 0 w 5314953"/>
              <a:gd name="connsiteY0" fmla="*/ 0 h 2094187"/>
              <a:gd name="connsiteX1" fmla="*/ 5314953 w 5314953"/>
              <a:gd name="connsiteY1" fmla="*/ 0 h 2094187"/>
              <a:gd name="connsiteX2" fmla="*/ 5314953 w 5314953"/>
              <a:gd name="connsiteY2" fmla="*/ 2094187 h 2094187"/>
              <a:gd name="connsiteX3" fmla="*/ 0 w 5314953"/>
              <a:gd name="connsiteY3" fmla="*/ 2094187 h 2094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4953" h="2094187">
                <a:moveTo>
                  <a:pt x="0" y="0"/>
                </a:moveTo>
                <a:lnTo>
                  <a:pt x="5314953" y="0"/>
                </a:lnTo>
                <a:lnTo>
                  <a:pt x="5314953" y="2094187"/>
                </a:lnTo>
                <a:lnTo>
                  <a:pt x="0" y="209418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D5881E51-AD18-4AF7-80A9-63FE3AC49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97" y="365125"/>
            <a:ext cx="10762821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tekst 11">
            <a:extLst>
              <a:ext uri="{FF2B5EF4-FFF2-40B4-BE49-F238E27FC236}">
                <a16:creationId xmlns:a16="http://schemas.microsoft.com/office/drawing/2014/main" id="{34DC0FEF-FAB3-4156-AA81-5AEDC427BCF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20698" y="1355726"/>
            <a:ext cx="10762821" cy="24780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850C722-C469-43F3-B915-29BA415C3A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795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afbeeldingen middelgroot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66AB01-4392-406E-8FBC-3F2A9D5CFE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597399" y="2034270"/>
            <a:ext cx="2997200" cy="2997200"/>
          </a:xfrm>
          <a:custGeom>
            <a:avLst/>
            <a:gdLst>
              <a:gd name="connsiteX0" fmla="*/ 0 w 2997200"/>
              <a:gd name="connsiteY0" fmla="*/ 0 h 2997200"/>
              <a:gd name="connsiteX1" fmla="*/ 2997200 w 2997200"/>
              <a:gd name="connsiteY1" fmla="*/ 0 h 2997200"/>
              <a:gd name="connsiteX2" fmla="*/ 2997200 w 2997200"/>
              <a:gd name="connsiteY2" fmla="*/ 2997200 h 2997200"/>
              <a:gd name="connsiteX3" fmla="*/ 0 w 2997200"/>
              <a:gd name="connsiteY3" fmla="*/ 2997200 h 29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200" h="2997200">
                <a:moveTo>
                  <a:pt x="0" y="0"/>
                </a:moveTo>
                <a:lnTo>
                  <a:pt x="2997200" y="0"/>
                </a:lnTo>
                <a:lnTo>
                  <a:pt x="2997200" y="2997200"/>
                </a:lnTo>
                <a:lnTo>
                  <a:pt x="0" y="299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F062C0F-8EB9-4C02-9ECE-C90825629C9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222579" y="2034270"/>
            <a:ext cx="2997200" cy="2997200"/>
          </a:xfrm>
          <a:custGeom>
            <a:avLst/>
            <a:gdLst>
              <a:gd name="connsiteX0" fmla="*/ 0 w 2997200"/>
              <a:gd name="connsiteY0" fmla="*/ 0 h 2997200"/>
              <a:gd name="connsiteX1" fmla="*/ 2997200 w 2997200"/>
              <a:gd name="connsiteY1" fmla="*/ 0 h 2997200"/>
              <a:gd name="connsiteX2" fmla="*/ 2997200 w 2997200"/>
              <a:gd name="connsiteY2" fmla="*/ 2997200 h 2997200"/>
              <a:gd name="connsiteX3" fmla="*/ 0 w 2997200"/>
              <a:gd name="connsiteY3" fmla="*/ 2997200 h 29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200" h="2997200">
                <a:moveTo>
                  <a:pt x="0" y="0"/>
                </a:moveTo>
                <a:lnTo>
                  <a:pt x="2997200" y="0"/>
                </a:lnTo>
                <a:lnTo>
                  <a:pt x="2997200" y="2997200"/>
                </a:lnTo>
                <a:lnTo>
                  <a:pt x="0" y="299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8BE990C-3318-4A54-9FD4-2D5C2BD09D5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972219" y="2034270"/>
            <a:ext cx="2997200" cy="2997200"/>
          </a:xfrm>
          <a:custGeom>
            <a:avLst/>
            <a:gdLst>
              <a:gd name="connsiteX0" fmla="*/ 0 w 2997200"/>
              <a:gd name="connsiteY0" fmla="*/ 0 h 2997200"/>
              <a:gd name="connsiteX1" fmla="*/ 2997200 w 2997200"/>
              <a:gd name="connsiteY1" fmla="*/ 0 h 2997200"/>
              <a:gd name="connsiteX2" fmla="*/ 2997200 w 2997200"/>
              <a:gd name="connsiteY2" fmla="*/ 2997200 h 2997200"/>
              <a:gd name="connsiteX3" fmla="*/ 0 w 2997200"/>
              <a:gd name="connsiteY3" fmla="*/ 2997200 h 29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200" h="2997200">
                <a:moveTo>
                  <a:pt x="0" y="0"/>
                </a:moveTo>
                <a:lnTo>
                  <a:pt x="2997200" y="0"/>
                </a:lnTo>
                <a:lnTo>
                  <a:pt x="2997200" y="2997200"/>
                </a:lnTo>
                <a:lnTo>
                  <a:pt x="0" y="299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1547EE6-EC84-425B-A28D-5D4E4C67FC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239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 + lange afbeelding rechts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E7E0B1-07F4-4F8A-B1A8-F453051F4EE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060929" y="365126"/>
            <a:ext cx="3441691" cy="5622579"/>
          </a:xfrm>
          <a:custGeom>
            <a:avLst/>
            <a:gdLst>
              <a:gd name="connsiteX0" fmla="*/ 0 w 3441691"/>
              <a:gd name="connsiteY0" fmla="*/ 0 h 5816605"/>
              <a:gd name="connsiteX1" fmla="*/ 3441691 w 3441691"/>
              <a:gd name="connsiteY1" fmla="*/ 0 h 5816605"/>
              <a:gd name="connsiteX2" fmla="*/ 3441691 w 3441691"/>
              <a:gd name="connsiteY2" fmla="*/ 5816605 h 5816605"/>
              <a:gd name="connsiteX3" fmla="*/ 0 w 3441691"/>
              <a:gd name="connsiteY3" fmla="*/ 5816605 h 581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1691" h="5816605">
                <a:moveTo>
                  <a:pt x="0" y="0"/>
                </a:moveTo>
                <a:lnTo>
                  <a:pt x="3441691" y="0"/>
                </a:lnTo>
                <a:lnTo>
                  <a:pt x="3441691" y="5816605"/>
                </a:lnTo>
                <a:lnTo>
                  <a:pt x="0" y="581660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7757E97-72EB-4A03-B329-50D47954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235" y="365125"/>
            <a:ext cx="7111014" cy="80672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1DB4595E-4AD7-4692-A064-AB1DD9E9650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81235" y="1355726"/>
            <a:ext cx="7111013" cy="46899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82D07F8-C005-4A90-97FE-7C5C32980D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341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 + lange afbeelding links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CDE112A-61B9-4371-8F05-C5375A232B6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36847" y="365126"/>
            <a:ext cx="3225542" cy="5481092"/>
          </a:xfrm>
          <a:custGeom>
            <a:avLst/>
            <a:gdLst>
              <a:gd name="connsiteX0" fmla="*/ 0 w 3441691"/>
              <a:gd name="connsiteY0" fmla="*/ 0 h 5816605"/>
              <a:gd name="connsiteX1" fmla="*/ 3441691 w 3441691"/>
              <a:gd name="connsiteY1" fmla="*/ 0 h 5816605"/>
              <a:gd name="connsiteX2" fmla="*/ 3441691 w 3441691"/>
              <a:gd name="connsiteY2" fmla="*/ 5816605 h 5816605"/>
              <a:gd name="connsiteX3" fmla="*/ 0 w 3441691"/>
              <a:gd name="connsiteY3" fmla="*/ 5816605 h 581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1691" h="5816605">
                <a:moveTo>
                  <a:pt x="0" y="0"/>
                </a:moveTo>
                <a:lnTo>
                  <a:pt x="3441691" y="0"/>
                </a:lnTo>
                <a:lnTo>
                  <a:pt x="3441691" y="5816605"/>
                </a:lnTo>
                <a:lnTo>
                  <a:pt x="0" y="581660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638F47B0-5C49-4ED4-AF58-D20CAC7E3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36" y="365125"/>
            <a:ext cx="6924582" cy="1241733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tekst 11">
            <a:extLst>
              <a:ext uri="{FF2B5EF4-FFF2-40B4-BE49-F238E27FC236}">
                <a16:creationId xmlns:a16="http://schemas.microsoft.com/office/drawing/2014/main" id="{D55834D3-2544-479B-822F-5BC623AED41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358935" y="1711354"/>
            <a:ext cx="6924581" cy="424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25C025F-5848-4133-97E2-6AA2335F0B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548" y="6222342"/>
            <a:ext cx="322353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16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hele afbeelding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3F6986F-8BDA-4D36-A821-36B959756C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custGeom>
            <a:avLst/>
            <a:gdLst>
              <a:gd name="connsiteX0" fmla="*/ 0 w 6096000"/>
              <a:gd name="connsiteY0" fmla="*/ 0 h 4038600"/>
              <a:gd name="connsiteX1" fmla="*/ 6096000 w 6096000"/>
              <a:gd name="connsiteY1" fmla="*/ 0 h 4038600"/>
              <a:gd name="connsiteX2" fmla="*/ 6096000 w 6096000"/>
              <a:gd name="connsiteY2" fmla="*/ 4038600 h 4038600"/>
              <a:gd name="connsiteX3" fmla="*/ 0 w 6096000"/>
              <a:gd name="connsiteY3" fmla="*/ 403860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038600">
                <a:moveTo>
                  <a:pt x="0" y="0"/>
                </a:moveTo>
                <a:lnTo>
                  <a:pt x="6096000" y="0"/>
                </a:lnTo>
                <a:lnTo>
                  <a:pt x="6096000" y="4038600"/>
                </a:lnTo>
                <a:lnTo>
                  <a:pt x="0" y="4038600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9655918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 Image without Header &amp; Footer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312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7380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770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78" r:id="rId2"/>
    <p:sldLayoutId id="2147483772" r:id="rId3"/>
    <p:sldLayoutId id="2147483771" r:id="rId4"/>
    <p:sldLayoutId id="2147483769" r:id="rId5"/>
    <p:sldLayoutId id="2147483776" r:id="rId6"/>
    <p:sldLayoutId id="2147483767" r:id="rId7"/>
    <p:sldLayoutId id="2147483762" r:id="rId8"/>
    <p:sldLayoutId id="2147483758" r:id="rId9"/>
    <p:sldLayoutId id="2147483755" r:id="rId10"/>
    <p:sldLayoutId id="2147483754" r:id="rId11"/>
    <p:sldLayoutId id="2147483753" r:id="rId12"/>
    <p:sldLayoutId id="2147483752" r:id="rId13"/>
    <p:sldLayoutId id="2147483751" r:id="rId14"/>
    <p:sldLayoutId id="2147483749" r:id="rId15"/>
    <p:sldLayoutId id="2147483747" r:id="rId16"/>
    <p:sldLayoutId id="2147483740" r:id="rId17"/>
    <p:sldLayoutId id="2147483737" r:id="rId18"/>
    <p:sldLayoutId id="2147483735" r:id="rId19"/>
    <p:sldLayoutId id="2147483730" r:id="rId20"/>
    <p:sldLayoutId id="2147483728" r:id="rId21"/>
    <p:sldLayoutId id="2147483724" r:id="rId22"/>
    <p:sldLayoutId id="2147483725" r:id="rId23"/>
    <p:sldLayoutId id="2147483723" r:id="rId24"/>
    <p:sldLayoutId id="2147483722" r:id="rId25"/>
    <p:sldLayoutId id="2147483720" r:id="rId26"/>
    <p:sldLayoutId id="2147483649" r:id="rId27"/>
    <p:sldLayoutId id="2147483766" r:id="rId28"/>
    <p:sldLayoutId id="2147483733" r:id="rId29"/>
    <p:sldLayoutId id="2147483729" r:id="rId30"/>
    <p:sldLayoutId id="2147483726" r:id="rId31"/>
    <p:sldLayoutId id="2147483717" r:id="rId32"/>
    <p:sldLayoutId id="2147483716" r:id="rId33"/>
    <p:sldLayoutId id="2147483715" r:id="rId34"/>
    <p:sldLayoutId id="2147483731" r:id="rId35"/>
    <p:sldLayoutId id="2147483712" r:id="rId36"/>
    <p:sldLayoutId id="2147483710" r:id="rId37"/>
    <p:sldLayoutId id="2147483705" r:id="rId38"/>
    <p:sldLayoutId id="2147483702" r:id="rId39"/>
    <p:sldLayoutId id="2147483701" r:id="rId40"/>
    <p:sldLayoutId id="2147483696" r:id="rId41"/>
    <p:sldLayoutId id="2147483775" r:id="rId42"/>
    <p:sldLayoutId id="2147483779" r:id="rId4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anose="000005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76" userDrawn="1">
          <p15:clr>
            <a:srgbClr val="F26B43"/>
          </p15:clr>
        </p15:guide>
        <p15:guide id="3" pos="1872" userDrawn="1">
          <p15:clr>
            <a:srgbClr val="F26B43"/>
          </p15:clr>
        </p15:guide>
        <p15:guide id="4" pos="3192" userDrawn="1">
          <p15:clr>
            <a:srgbClr val="F26B43"/>
          </p15:clr>
        </p15:guide>
        <p15:guide id="5" pos="4488" userDrawn="1">
          <p15:clr>
            <a:srgbClr val="F26B43"/>
          </p15:clr>
        </p15:guide>
        <p15:guide id="6" pos="5808" userDrawn="1">
          <p15:clr>
            <a:srgbClr val="F26B43"/>
          </p15:clr>
        </p15:guide>
        <p15:guide id="7" pos="7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vredeni\Vicrea%20Solutions%20B.V\PS%20-%20General\7.%20Training\Demo%20materiaal%20FME-Powerbi\Demo_dashboard_historische_voorraad.pbi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6" Type="http://schemas.openxmlformats.org/officeDocument/2006/relationships/hyperlink" Target="file:///C:\Users\vredeni\Vicrea%20Solutions%20B.V\PS%20-%20General\7.%20Training\Demo%20materiaal%20FME-Powerbi\Demo_dashboard_historische_voorraad.pbip" TargetMode="External"/><Relationship Id="rId5" Type="http://schemas.openxmlformats.org/officeDocument/2006/relationships/image" Target="../media/image25.svg"/><Relationship Id="rId10" Type="http://schemas.openxmlformats.org/officeDocument/2006/relationships/image" Target="../media/image26.svg"/><Relationship Id="rId4" Type="http://schemas.openxmlformats.org/officeDocument/2006/relationships/image" Target="../media/image24.svg"/><Relationship Id="rId9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3" name="Shape 1"/>
          <p:cNvSpPr/>
          <p:nvPr/>
        </p:nvSpPr>
        <p:spPr>
          <a:xfrm>
            <a:off x="0" y="63500"/>
            <a:ext cx="1524000" cy="19050"/>
          </a:xfrm>
          <a:prstGeom prst="rect">
            <a:avLst/>
          </a:prstGeom>
          <a:solidFill>
            <a:srgbClr val="F55215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1524000" y="63500"/>
            <a:ext cx="635000" cy="19050"/>
          </a:xfrm>
          <a:prstGeom prst="rect">
            <a:avLst/>
          </a:prstGeom>
          <a:solidFill>
            <a:srgbClr val="00D7FF"/>
          </a:solidFill>
          <a:ln/>
        </p:spPr>
        <p:txBody>
          <a:bodyPr/>
          <a:lstStyle/>
          <a:p>
            <a:endParaRPr lang="en-US" sz="120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1329663"/>
            <a:ext cx="2286000" cy="46480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16000" y="3785592"/>
            <a:ext cx="9220200" cy="561049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70000" lnSpcReduction="20000"/>
          </a:bodyPr>
          <a:lstStyle/>
          <a:p>
            <a:r>
              <a:rPr lang="nl-NL" sz="4000" dirty="0">
                <a:solidFill>
                  <a:schemeClr val="accent1"/>
                </a:solidFill>
                <a:ea typeface="Open Sans bold" panose="020B0806030504020204" pitchFamily="34" charset="0"/>
                <a:cs typeface="Open Sans bold" panose="020B0806030504020204" pitchFamily="34" charset="0"/>
              </a:rPr>
              <a:t>FME en Power BI: twee krachtige tools gecombineerd</a:t>
            </a:r>
          </a:p>
        </p:txBody>
      </p:sp>
      <p:sp>
        <p:nvSpPr>
          <p:cNvPr id="12" name="Text 8"/>
          <p:cNvSpPr/>
          <p:nvPr/>
        </p:nvSpPr>
        <p:spPr>
          <a:xfrm>
            <a:off x="1016000" y="5854700"/>
            <a:ext cx="11176000" cy="2032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r>
              <a:rPr lang="en-US" sz="1200" dirty="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Imke Vredenberg 22-09-2026 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6000" y="825500"/>
            <a:ext cx="11176000" cy="512233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nl-NL" sz="2800" b="1" dirty="0">
                <a:solidFill>
                  <a:srgbClr val="009BDE"/>
                </a:solidFill>
                <a:ea typeface="Open Sans"/>
                <a:cs typeface="Open Sans"/>
              </a:rPr>
              <a:t>Overzicht</a:t>
            </a:r>
            <a:endParaRPr lang="en-US" sz="2800" b="1" dirty="0"/>
          </a:p>
        </p:txBody>
      </p:sp>
      <p:sp>
        <p:nvSpPr>
          <p:cNvPr id="3" name="Shape 1"/>
          <p:cNvSpPr/>
          <p:nvPr/>
        </p:nvSpPr>
        <p:spPr>
          <a:xfrm>
            <a:off x="1016000" y="1464733"/>
            <a:ext cx="825500" cy="254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4" name="Shape 2"/>
          <p:cNvSpPr/>
          <p:nvPr/>
        </p:nvSpPr>
        <p:spPr>
          <a:xfrm>
            <a:off x="1016000" y="2451100"/>
            <a:ext cx="10160000" cy="635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5" name="Text 3"/>
          <p:cNvSpPr/>
          <p:nvPr/>
        </p:nvSpPr>
        <p:spPr>
          <a:xfrm>
            <a:off x="1016000" y="2023533"/>
            <a:ext cx="1536700" cy="2624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400" b="1" dirty="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Voorstellen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637052" y="2040466"/>
            <a:ext cx="8384768" cy="26035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dirty="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Een </a:t>
            </a:r>
            <a:r>
              <a:rPr lang="en-US" sz="1400" dirty="0" err="1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voorstelrondje</a:t>
            </a:r>
            <a:r>
              <a:rPr lang="en-US" sz="1400" dirty="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016000" y="3073400"/>
            <a:ext cx="10160000" cy="635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8" name="Text 6"/>
          <p:cNvSpPr/>
          <p:nvPr/>
        </p:nvSpPr>
        <p:spPr>
          <a:xfrm>
            <a:off x="1016000" y="2645833"/>
            <a:ext cx="1536700" cy="2624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40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BI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016000" y="3695700"/>
            <a:ext cx="10160000" cy="635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11" name="Text 9"/>
          <p:cNvSpPr/>
          <p:nvPr/>
        </p:nvSpPr>
        <p:spPr>
          <a:xfrm>
            <a:off x="1015999" y="3268133"/>
            <a:ext cx="2477214" cy="2624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400" b="1" dirty="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Combinatie</a:t>
            </a:r>
            <a:r>
              <a:rPr lang="en-US" sz="140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FME Power BI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637050" y="3285066"/>
            <a:ext cx="8384769" cy="26035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nl-NL" sz="1400" dirty="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Waarom FME en Power BI combineren</a:t>
            </a:r>
          </a:p>
        </p:txBody>
      </p:sp>
      <p:sp>
        <p:nvSpPr>
          <p:cNvPr id="13" name="Shape 11"/>
          <p:cNvSpPr/>
          <p:nvPr/>
        </p:nvSpPr>
        <p:spPr>
          <a:xfrm>
            <a:off x="1016000" y="4318000"/>
            <a:ext cx="10160000" cy="635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14" name="Text 12"/>
          <p:cNvSpPr/>
          <p:nvPr/>
        </p:nvSpPr>
        <p:spPr>
          <a:xfrm>
            <a:off x="1016000" y="3890433"/>
            <a:ext cx="1536700" cy="2624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40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Casus 1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1016000" y="4940300"/>
            <a:ext cx="10160000" cy="635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17" name="Text 15"/>
          <p:cNvSpPr/>
          <p:nvPr/>
        </p:nvSpPr>
        <p:spPr>
          <a:xfrm>
            <a:off x="1016000" y="4512733"/>
            <a:ext cx="1536700" cy="2624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40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Casus 2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1016000" y="6165850"/>
            <a:ext cx="10160000" cy="635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 sz="1200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0" y="6368124"/>
            <a:ext cx="660400" cy="134276"/>
          </a:xfrm>
          <a:prstGeom prst="rect">
            <a:avLst/>
          </a:prstGeom>
        </p:spPr>
      </p:pic>
      <p:sp>
        <p:nvSpPr>
          <p:cNvPr id="24" name="Text 10">
            <a:extLst>
              <a:ext uri="{FF2B5EF4-FFF2-40B4-BE49-F238E27FC236}">
                <a16:creationId xmlns:a16="http://schemas.microsoft.com/office/drawing/2014/main" id="{B4E3596F-24BF-44AA-58FA-98514A51FE8F}"/>
              </a:ext>
            </a:extLst>
          </p:cNvPr>
          <p:cNvSpPr/>
          <p:nvPr/>
        </p:nvSpPr>
        <p:spPr>
          <a:xfrm>
            <a:off x="3637050" y="2656415"/>
            <a:ext cx="8384768" cy="266702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nl-NL" sz="1400" noProof="0" dirty="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Korte uitleg over Power BI</a:t>
            </a:r>
          </a:p>
        </p:txBody>
      </p:sp>
      <p:sp>
        <p:nvSpPr>
          <p:cNvPr id="28" name="Text 10">
            <a:extLst>
              <a:ext uri="{FF2B5EF4-FFF2-40B4-BE49-F238E27FC236}">
                <a16:creationId xmlns:a16="http://schemas.microsoft.com/office/drawing/2014/main" id="{939F14F5-36B9-6FF7-F34B-6F4E4696EA7F}"/>
              </a:ext>
            </a:extLst>
          </p:cNvPr>
          <p:cNvSpPr/>
          <p:nvPr/>
        </p:nvSpPr>
        <p:spPr>
          <a:xfrm>
            <a:off x="3637049" y="3901016"/>
            <a:ext cx="8384769" cy="289984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dirty="0" err="1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Historische</a:t>
            </a:r>
            <a:r>
              <a:rPr lang="en-US" sz="1400" dirty="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data</a:t>
            </a:r>
            <a:endParaRPr lang="en-US" sz="1400" dirty="0"/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17516152-C25D-F3B6-7B61-B0AF1AB64888}"/>
              </a:ext>
            </a:extLst>
          </p:cNvPr>
          <p:cNvSpPr/>
          <p:nvPr/>
        </p:nvSpPr>
        <p:spPr>
          <a:xfrm>
            <a:off x="3637048" y="4508499"/>
            <a:ext cx="8384769" cy="21378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dirty="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Dataontsluiting</a:t>
            </a:r>
            <a:endParaRPr lang="en-US" sz="1400" dirty="0"/>
          </a:p>
        </p:txBody>
      </p:sp>
      <p:sp>
        <p:nvSpPr>
          <p:cNvPr id="32" name="Shape 14">
            <a:extLst>
              <a:ext uri="{FF2B5EF4-FFF2-40B4-BE49-F238E27FC236}">
                <a16:creationId xmlns:a16="http://schemas.microsoft.com/office/drawing/2014/main" id="{1A5E0C1E-98C6-B3C9-0351-307603ACB0B6}"/>
              </a:ext>
            </a:extLst>
          </p:cNvPr>
          <p:cNvSpPr/>
          <p:nvPr/>
        </p:nvSpPr>
        <p:spPr>
          <a:xfrm>
            <a:off x="1015999" y="5562600"/>
            <a:ext cx="10160000" cy="635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C4D3B8EB-1BE9-ACAA-EE98-1983DACBD202}"/>
              </a:ext>
            </a:extLst>
          </p:cNvPr>
          <p:cNvSpPr/>
          <p:nvPr/>
        </p:nvSpPr>
        <p:spPr>
          <a:xfrm>
            <a:off x="1015999" y="5135033"/>
            <a:ext cx="1536700" cy="2624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40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Casus 3</a:t>
            </a:r>
            <a:endParaRPr lang="en-US" sz="1400" dirty="0"/>
          </a:p>
        </p:txBody>
      </p:sp>
      <p:sp>
        <p:nvSpPr>
          <p:cNvPr id="36" name="Text 10">
            <a:extLst>
              <a:ext uri="{FF2B5EF4-FFF2-40B4-BE49-F238E27FC236}">
                <a16:creationId xmlns:a16="http://schemas.microsoft.com/office/drawing/2014/main" id="{90CF579A-0E8D-1967-28C0-57F5B3976A4E}"/>
              </a:ext>
            </a:extLst>
          </p:cNvPr>
          <p:cNvSpPr/>
          <p:nvPr/>
        </p:nvSpPr>
        <p:spPr>
          <a:xfrm>
            <a:off x="3637047" y="5130799"/>
            <a:ext cx="8384769" cy="2497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dirty="0" err="1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Klantvoorbeeld</a:t>
            </a:r>
            <a:endParaRPr lang="en-US" sz="1400" dirty="0"/>
          </a:p>
        </p:txBody>
      </p:sp>
      <p:sp>
        <p:nvSpPr>
          <p:cNvPr id="40" name="Text 15">
            <a:extLst>
              <a:ext uri="{FF2B5EF4-FFF2-40B4-BE49-F238E27FC236}">
                <a16:creationId xmlns:a16="http://schemas.microsoft.com/office/drawing/2014/main" id="{B011AC02-A334-D1DF-8F31-03C654A74592}"/>
              </a:ext>
            </a:extLst>
          </p:cNvPr>
          <p:cNvSpPr/>
          <p:nvPr/>
        </p:nvSpPr>
        <p:spPr>
          <a:xfrm>
            <a:off x="1015999" y="5723467"/>
            <a:ext cx="1536700" cy="2624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nl-NL" sz="1400" b="1" dirty="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Lessons</a:t>
            </a:r>
            <a:r>
              <a:rPr lang="nl-NL" sz="1400" b="1" dirty="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nl-NL" sz="1400" b="1" dirty="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Learned</a:t>
            </a:r>
            <a:endParaRPr lang="en-US" sz="1400" dirty="0"/>
          </a:p>
        </p:txBody>
      </p:sp>
      <p:sp>
        <p:nvSpPr>
          <p:cNvPr id="42" name="Text 10">
            <a:extLst>
              <a:ext uri="{FF2B5EF4-FFF2-40B4-BE49-F238E27FC236}">
                <a16:creationId xmlns:a16="http://schemas.microsoft.com/office/drawing/2014/main" id="{087864D6-DF0A-0082-ED09-CCFACF9D970A}"/>
              </a:ext>
            </a:extLst>
          </p:cNvPr>
          <p:cNvSpPr/>
          <p:nvPr/>
        </p:nvSpPr>
        <p:spPr>
          <a:xfrm>
            <a:off x="3637047" y="5719233"/>
            <a:ext cx="8384769" cy="2497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nl-NL" sz="1400" dirty="0" err="1">
                <a:solidFill>
                  <a:srgbClr val="BDBBBA"/>
                </a:solidFill>
                <a:latin typeface="Arial" pitchFamily="34" charset="0"/>
                <a:cs typeface="Arial" pitchFamily="34" charset="-120"/>
              </a:rPr>
              <a:t>Lessons</a:t>
            </a:r>
            <a:r>
              <a:rPr lang="nl-NL" sz="1400" dirty="0">
                <a:solidFill>
                  <a:srgbClr val="BDBBBA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nl-NL" sz="1400" dirty="0" err="1">
                <a:solidFill>
                  <a:srgbClr val="BDBBBA"/>
                </a:solidFill>
                <a:latin typeface="Arial" pitchFamily="34" charset="0"/>
                <a:cs typeface="Arial" pitchFamily="34" charset="-120"/>
              </a:rPr>
              <a:t>learned</a:t>
            </a:r>
            <a:r>
              <a:rPr lang="nl-NL" sz="1400" dirty="0">
                <a:solidFill>
                  <a:srgbClr val="BDBBBA"/>
                </a:solidFill>
                <a:latin typeface="Arial" pitchFamily="34" charset="0"/>
                <a:cs typeface="Arial" pitchFamily="34" charset="-120"/>
              </a:rPr>
              <a:t> en best </a:t>
            </a:r>
            <a:r>
              <a:rPr lang="nl-NL" sz="1400" dirty="0" err="1">
                <a:solidFill>
                  <a:srgbClr val="BDBBBA"/>
                </a:solidFill>
                <a:latin typeface="Arial" pitchFamily="34" charset="0"/>
                <a:cs typeface="Arial" pitchFamily="34" charset="-120"/>
              </a:rPr>
              <a:t>practices</a:t>
            </a:r>
            <a:endParaRPr lang="en-US" sz="1400" dirty="0">
              <a:solidFill>
                <a:srgbClr val="BDBBBA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15" name="Vicrea accentbalk">
            <a:extLst>
              <a:ext uri="{FF2B5EF4-FFF2-40B4-BE49-F238E27FC236}">
                <a16:creationId xmlns:a16="http://schemas.microsoft.com/office/drawing/2014/main" id="{609EC5FB-D86B-4412-563F-C3D247BF9D1F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7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crea footerlijn">
            <a:extLst>
              <a:ext uri="{FF2B5EF4-FFF2-40B4-BE49-F238E27FC236}">
                <a16:creationId xmlns:a16="http://schemas.microsoft.com/office/drawing/2014/main" id="{FF0332BE-D833-4BED-8680-29057A7DF4F5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2CF8CC-98BD-4088-8E50-A9C674A4A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113" y="365125"/>
            <a:ext cx="6515562" cy="590376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+mn-lt"/>
                <a:ea typeface="Open Sans"/>
                <a:cs typeface="Open Sans"/>
              </a:rPr>
              <a:t>Even een voorstelrondje</a:t>
            </a:r>
          </a:p>
        </p:txBody>
      </p:sp>
      <p:sp>
        <p:nvSpPr>
          <p:cNvPr id="16" name="TextBox 161">
            <a:extLst>
              <a:ext uri="{FF2B5EF4-FFF2-40B4-BE49-F238E27FC236}">
                <a16:creationId xmlns:a16="http://schemas.microsoft.com/office/drawing/2014/main" id="{C92F07A8-1341-442F-93AC-9CF5ADEA7F41}"/>
              </a:ext>
            </a:extLst>
          </p:cNvPr>
          <p:cNvSpPr txBox="1"/>
          <p:nvPr/>
        </p:nvSpPr>
        <p:spPr>
          <a:xfrm>
            <a:off x="798500" y="955501"/>
            <a:ext cx="54864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700" dirty="0">
                <a:solidFill>
                  <a:schemeClr val="tx2"/>
                </a:solidFill>
                <a:latin typeface="+mj-lt"/>
              </a:rPr>
              <a:t>Imke Vredenberg</a:t>
            </a:r>
          </a:p>
        </p:txBody>
      </p:sp>
      <p:sp>
        <p:nvSpPr>
          <p:cNvPr id="9" name="Segment 1">
            <a:extLst>
              <a:ext uri="{FF2B5EF4-FFF2-40B4-BE49-F238E27FC236}">
                <a16:creationId xmlns:a16="http://schemas.microsoft.com/office/drawing/2014/main" id="{05AD07FD-65E3-6BC9-A6DB-37F61FCE4231}"/>
              </a:ext>
            </a:extLst>
          </p:cNvPr>
          <p:cNvSpPr/>
          <p:nvPr/>
        </p:nvSpPr>
        <p:spPr>
          <a:xfrm>
            <a:off x="2661686" y="1119883"/>
            <a:ext cx="6585056" cy="4875234"/>
          </a:xfrm>
          <a:custGeom>
            <a:avLst/>
            <a:gdLst/>
            <a:ahLst/>
            <a:cxnLst/>
            <a:rect l="0" t="0" r="8000" b="8000"/>
            <a:pathLst>
              <a:path w="8000" h="8000">
                <a:moveTo>
                  <a:pt x="4105" y="1"/>
                </a:moveTo>
                <a:arcTo wR="4000" hR="4000" stAng="16290000" swAng="4140000"/>
                <a:lnTo>
                  <a:pt x="6357" y="3165"/>
                </a:lnTo>
                <a:arcTo wR="2500" hR="2500" stAng="20430000" swAng="-4140000"/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44450">
            <a:solidFill>
              <a:srgbClr val="12334A"/>
            </a:solidFill>
          </a:ln>
        </p:spPr>
        <p:txBody>
          <a:bodyPr/>
          <a:lstStyle/>
          <a:p>
            <a:endParaRPr dirty="0"/>
          </a:p>
        </p:txBody>
      </p:sp>
      <p:sp>
        <p:nvSpPr>
          <p:cNvPr id="11" name="Segment 2">
            <a:extLst>
              <a:ext uri="{FF2B5EF4-FFF2-40B4-BE49-F238E27FC236}">
                <a16:creationId xmlns:a16="http://schemas.microsoft.com/office/drawing/2014/main" id="{09CC0D6A-BFB2-8A04-940A-EAD82C03740F}"/>
              </a:ext>
            </a:extLst>
          </p:cNvPr>
          <p:cNvSpPr/>
          <p:nvPr/>
        </p:nvSpPr>
        <p:spPr>
          <a:xfrm>
            <a:off x="2661686" y="1119883"/>
            <a:ext cx="6585056" cy="4875234"/>
          </a:xfrm>
          <a:custGeom>
            <a:avLst/>
            <a:gdLst/>
            <a:ahLst/>
            <a:cxnLst/>
            <a:rect l="0" t="0" r="8000" b="8000"/>
            <a:pathLst>
              <a:path w="8000" h="8000">
                <a:moveTo>
                  <a:pt x="7835" y="2864"/>
                </a:moveTo>
                <a:arcTo wR="4000" hR="4000" stAng="20610000" swAng="4140000"/>
                <a:lnTo>
                  <a:pt x="5522" y="5983"/>
                </a:lnTo>
                <a:arcTo wR="2500" hR="2500" stAng="3150000" swAng="-4140000"/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44450">
            <a:solidFill>
              <a:srgbClr val="6F90B3"/>
            </a:solidFill>
          </a:ln>
        </p:spPr>
        <p:txBody>
          <a:bodyPr/>
          <a:lstStyle/>
          <a:p>
            <a:endParaRPr dirty="0"/>
          </a:p>
        </p:txBody>
      </p:sp>
      <p:sp>
        <p:nvSpPr>
          <p:cNvPr id="13" name="Segment 3">
            <a:extLst>
              <a:ext uri="{FF2B5EF4-FFF2-40B4-BE49-F238E27FC236}">
                <a16:creationId xmlns:a16="http://schemas.microsoft.com/office/drawing/2014/main" id="{54E5D289-8CA9-D1CD-279E-A9C025AFB31C}"/>
              </a:ext>
            </a:extLst>
          </p:cNvPr>
          <p:cNvSpPr/>
          <p:nvPr/>
        </p:nvSpPr>
        <p:spPr>
          <a:xfrm>
            <a:off x="2661686" y="1119883"/>
            <a:ext cx="6585056" cy="4875234"/>
          </a:xfrm>
          <a:custGeom>
            <a:avLst/>
            <a:gdLst/>
            <a:ahLst/>
            <a:cxnLst/>
            <a:rect l="0" t="0" r="8000" b="8000"/>
            <a:pathLst>
              <a:path w="8000" h="8000">
                <a:moveTo>
                  <a:pt x="6266" y="7297"/>
                </a:moveTo>
                <a:arcTo wR="4000" hR="4000" stAng="3330000" swAng="4140000"/>
                <a:lnTo>
                  <a:pt x="2584" y="6060"/>
                </a:lnTo>
                <a:arcTo wR="2500" hR="2500" stAng="7470000" swAng="-4140000"/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44450">
            <a:solidFill>
              <a:srgbClr val="87A349"/>
            </a:solidFill>
          </a:ln>
        </p:spPr>
        <p:txBody>
          <a:bodyPr/>
          <a:lstStyle/>
          <a:p>
            <a:endParaRPr dirty="0"/>
          </a:p>
        </p:txBody>
      </p:sp>
      <p:sp>
        <p:nvSpPr>
          <p:cNvPr id="30" name="Data">
            <a:extLst>
              <a:ext uri="{FF2B5EF4-FFF2-40B4-BE49-F238E27FC236}">
                <a16:creationId xmlns:a16="http://schemas.microsoft.com/office/drawing/2014/main" id="{649FB878-FB32-DB52-2D0A-36984680FFA7}"/>
              </a:ext>
            </a:extLst>
          </p:cNvPr>
          <p:cNvSpPr/>
          <p:nvPr/>
        </p:nvSpPr>
        <p:spPr>
          <a:xfrm>
            <a:off x="4307950" y="2338691"/>
            <a:ext cx="3292528" cy="2437618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44450">
            <a:noFill/>
          </a:ln>
        </p:spPr>
        <p:txBody>
          <a:bodyPr/>
          <a:lstStyle/>
          <a:p>
            <a:endParaRPr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D68F4D-10D9-D05D-595C-EE2313E265FD}"/>
              </a:ext>
            </a:extLst>
          </p:cNvPr>
          <p:cNvGrpSpPr/>
          <p:nvPr/>
        </p:nvGrpSpPr>
        <p:grpSpPr>
          <a:xfrm>
            <a:off x="2661686" y="1119883"/>
            <a:ext cx="6585056" cy="4875234"/>
            <a:chOff x="2453822" y="1309444"/>
            <a:chExt cx="7062428" cy="5080000"/>
          </a:xfrm>
        </p:grpSpPr>
        <p:sp>
          <p:nvSpPr>
            <p:cNvPr id="26" name="Segment 4">
              <a:extLst>
                <a:ext uri="{FF2B5EF4-FFF2-40B4-BE49-F238E27FC236}">
                  <a16:creationId xmlns:a16="http://schemas.microsoft.com/office/drawing/2014/main" id="{F1F054EB-84BD-5D76-69EE-CD40B9185DF5}"/>
                </a:ext>
              </a:extLst>
            </p:cNvPr>
            <p:cNvSpPr/>
            <p:nvPr/>
          </p:nvSpPr>
          <p:spPr>
            <a:xfrm>
              <a:off x="2453822" y="1309444"/>
              <a:ext cx="7062428" cy="5080000"/>
            </a:xfrm>
            <a:custGeom>
              <a:avLst/>
              <a:gdLst/>
              <a:ahLst/>
              <a:cxnLst/>
              <a:rect l="0" t="0" r="8000" b="8000"/>
              <a:pathLst>
                <a:path w="8000" h="8000">
                  <a:moveTo>
                    <a:pt x="1565" y="7173"/>
                  </a:moveTo>
                  <a:arcTo wR="4000" hR="4000" stAng="7650000" swAng="4140000"/>
                  <a:lnTo>
                    <a:pt x="1603" y="3290"/>
                  </a:lnTo>
                  <a:arcTo wR="2500" hR="2500" stAng="11790000" swAng="-4140000"/>
                  <a:close/>
                </a:path>
              </a:pathLst>
            </a:custGeom>
            <a:noFill/>
            <a:ln w="44450">
              <a:solidFill>
                <a:srgbClr val="D8950E"/>
              </a:solidFill>
            </a:ln>
          </p:spPr>
          <p:txBody>
            <a:bodyPr/>
            <a:lstStyle/>
            <a:p>
              <a:endParaRPr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17E8045-D566-D478-C4E1-593DDBE45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31638" y="3757119"/>
              <a:ext cx="790685" cy="1105054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42F295-E1CA-B1F9-FE09-ABBE370DCE1A}"/>
              </a:ext>
            </a:extLst>
          </p:cNvPr>
          <p:cNvGrpSpPr/>
          <p:nvPr/>
        </p:nvGrpSpPr>
        <p:grpSpPr>
          <a:xfrm>
            <a:off x="2661686" y="1119883"/>
            <a:ext cx="6585056" cy="4875234"/>
            <a:chOff x="4682672" y="1034288"/>
            <a:chExt cx="7062428" cy="5080000"/>
          </a:xfrm>
        </p:grpSpPr>
        <p:sp>
          <p:nvSpPr>
            <p:cNvPr id="28" name="Segment 5">
              <a:extLst>
                <a:ext uri="{FF2B5EF4-FFF2-40B4-BE49-F238E27FC236}">
                  <a16:creationId xmlns:a16="http://schemas.microsoft.com/office/drawing/2014/main" id="{56DAA5B9-4518-6B28-2EDB-41F1594AA5F6}"/>
                </a:ext>
              </a:extLst>
            </p:cNvPr>
            <p:cNvSpPr/>
            <p:nvPr/>
          </p:nvSpPr>
          <p:spPr>
            <a:xfrm>
              <a:off x="4682672" y="1034288"/>
              <a:ext cx="7062428" cy="5080000"/>
            </a:xfrm>
            <a:custGeom>
              <a:avLst/>
              <a:gdLst/>
              <a:ahLst/>
              <a:cxnLst/>
              <a:rect l="0" t="0" r="8000" b="8000"/>
              <a:pathLst>
                <a:path w="8000" h="8000">
                  <a:moveTo>
                    <a:pt x="229" y="2665"/>
                  </a:moveTo>
                  <a:arcTo wR="4000" hR="4000" stAng="11970000" swAng="4140000"/>
                  <a:lnTo>
                    <a:pt x="3935" y="1501"/>
                  </a:lnTo>
                  <a:arcTo wR="2500" hR="2500" stAng="16110000" swAng="-4140000"/>
                  <a:close/>
                </a:path>
              </a:pathLst>
            </a:custGeom>
            <a:noFill/>
            <a:ln w="44450">
              <a:solidFill>
                <a:srgbClr val="009BDE"/>
              </a:solidFill>
            </a:ln>
          </p:spPr>
          <p:txBody>
            <a:bodyPr/>
            <a:lstStyle/>
            <a:p>
              <a:endParaRPr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E5C881C-5452-CE00-082F-9FDF4C7B6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9814261">
              <a:off x="5724571" y="1580689"/>
              <a:ext cx="1790950" cy="638264"/>
            </a:xfrm>
            <a:prstGeom prst="rect">
              <a:avLst/>
            </a:prstGeom>
          </p:spPr>
        </p:pic>
      </p:grp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8C98BA62-6076-46EB-955D-B7C453DDAE97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Vicrea titelstreep">
            <a:extLst>
              <a:ext uri="{FF2B5EF4-FFF2-40B4-BE49-F238E27FC236}">
                <a16:creationId xmlns:a16="http://schemas.microsoft.com/office/drawing/2014/main" id="{63703683-41B9-4C40-BB76-BF3EA48EEF4A}"/>
              </a:ext>
            </a:extLst>
          </p:cNvPr>
          <p:cNvSpPr/>
          <p:nvPr/>
        </p:nvSpPr>
        <p:spPr>
          <a:xfrm>
            <a:off x="790113" y="1411043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709BB02-108B-F105-8982-DBB0EBF08A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9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icrea footermask">
            <a:extLst>
              <a:ext uri="{FF2B5EF4-FFF2-40B4-BE49-F238E27FC236}">
                <a16:creationId xmlns:a16="http://schemas.microsoft.com/office/drawing/2014/main" id="{54D75F4A-FA82-494F-A0FD-ADDEEC444644}"/>
              </a:ext>
            </a:extLst>
          </p:cNvPr>
          <p:cNvSpPr/>
          <p:nvPr/>
        </p:nvSpPr>
        <p:spPr>
          <a:xfrm>
            <a:off x="8128000" y="6184900"/>
            <a:ext cx="4064000" cy="6731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Vicrea footerlijn">
            <a:extLst>
              <a:ext uri="{FF2B5EF4-FFF2-40B4-BE49-F238E27FC236}">
                <a16:creationId xmlns:a16="http://schemas.microsoft.com/office/drawing/2014/main" id="{15831331-A386-4180-9E1B-07B358E61111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21148C-822E-F496-DCEF-281CB11924A1}"/>
              </a:ext>
            </a:extLst>
          </p:cNvPr>
          <p:cNvSpPr txBox="1"/>
          <p:nvPr/>
        </p:nvSpPr>
        <p:spPr>
          <a:xfrm>
            <a:off x="886968" y="365760"/>
            <a:ext cx="10424160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nl-NL" sz="2800" b="1" dirty="0">
                <a:solidFill>
                  <a:srgbClr val="009BDE"/>
                </a:solidFill>
                <a:ea typeface="Open Sans"/>
                <a:cs typeface="Open Sans"/>
              </a:rPr>
              <a:t>Power BI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710C91-F04C-DDF5-F96C-07E39F3E7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382" y="1097280"/>
            <a:ext cx="3023235" cy="1612392"/>
          </a:xfrm>
          <a:prstGeom prst="rect">
            <a:avLst/>
          </a:prstGeom>
        </p:spPr>
      </p:pic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A327DDA3-F703-D940-87EC-A3EC439000A7}"/>
              </a:ext>
            </a:extLst>
          </p:cNvPr>
          <p:cNvCxnSpPr>
            <a:cxnSpLocks/>
            <a:stCxn id="6" idx="1"/>
          </p:cNvCxnSpPr>
          <p:nvPr/>
        </p:nvCxnSpPr>
        <p:spPr>
          <a:xfrm rot="10800000" flipV="1">
            <a:off x="3209544" y="1903476"/>
            <a:ext cx="1374838" cy="534924"/>
          </a:xfrm>
          <a:prstGeom prst="bentConnector3">
            <a:avLst>
              <a:gd name="adj1" fmla="val 99882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C330C181-16AB-3FD4-0056-DFF153BAE0FD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607617" y="1880616"/>
            <a:ext cx="1374838" cy="534924"/>
          </a:xfrm>
          <a:prstGeom prst="bentConnector3">
            <a:avLst>
              <a:gd name="adj1" fmla="val 99882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383B0B4-AD13-D91A-F071-61D4175A3E42}"/>
              </a:ext>
            </a:extLst>
          </p:cNvPr>
          <p:cNvSpPr txBox="1"/>
          <p:nvPr/>
        </p:nvSpPr>
        <p:spPr>
          <a:xfrm>
            <a:off x="2670774" y="2562844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/>
              <a:t>Desktop</a:t>
            </a:r>
            <a:endParaRPr lang="en-US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B8499D-7D64-7B85-7D02-E09073B6A9D0}"/>
              </a:ext>
            </a:extLst>
          </p:cNvPr>
          <p:cNvSpPr txBox="1"/>
          <p:nvPr/>
        </p:nvSpPr>
        <p:spPr>
          <a:xfrm>
            <a:off x="8443687" y="2562844"/>
            <a:ext cx="1032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/>
              <a:t>Service</a:t>
            </a:r>
            <a:endParaRPr lang="en-US" dirty="0"/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427A50B1-CDA0-3464-38FA-8E354138FF16}"/>
              </a:ext>
            </a:extLst>
          </p:cNvPr>
          <p:cNvCxnSpPr>
            <a:cxnSpLocks/>
          </p:cNvCxnSpPr>
          <p:nvPr/>
        </p:nvCxnSpPr>
        <p:spPr>
          <a:xfrm rot="10800000" flipV="1">
            <a:off x="1754296" y="2747510"/>
            <a:ext cx="687342" cy="513850"/>
          </a:xfrm>
          <a:prstGeom prst="bentConnector3">
            <a:avLst>
              <a:gd name="adj1" fmla="val 99223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D741FA65-70E0-AE19-2B90-D1FA3D4DCA9C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3896963" y="2747511"/>
            <a:ext cx="687342" cy="513850"/>
          </a:xfrm>
          <a:prstGeom prst="bentConnector3">
            <a:avLst>
              <a:gd name="adj1" fmla="val 99223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1A631E0E-A0CF-FCE0-B2E4-7B83EA012B4C}"/>
              </a:ext>
            </a:extLst>
          </p:cNvPr>
          <p:cNvSpPr txBox="1"/>
          <p:nvPr/>
        </p:nvSpPr>
        <p:spPr>
          <a:xfrm>
            <a:off x="991810" y="3391900"/>
            <a:ext cx="1739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/>
              <a:t>Power Query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5BB321B-DD25-CF0D-7405-51789C2C0BB1}"/>
              </a:ext>
            </a:extLst>
          </p:cNvPr>
          <p:cNvSpPr txBox="1"/>
          <p:nvPr/>
        </p:nvSpPr>
        <p:spPr>
          <a:xfrm>
            <a:off x="4045535" y="3391900"/>
            <a:ext cx="1039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/>
              <a:t>Canvas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9B01DE7-A676-085E-C0C9-9E387350B5C6}"/>
              </a:ext>
            </a:extLst>
          </p:cNvPr>
          <p:cNvSpPr txBox="1"/>
          <p:nvPr/>
        </p:nvSpPr>
        <p:spPr>
          <a:xfrm>
            <a:off x="955738" y="3891771"/>
            <a:ext cx="208007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Ophalen data</a:t>
            </a: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Dataverwerking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659C08C-8E9C-427A-4725-DCA7CF901702}"/>
              </a:ext>
            </a:extLst>
          </p:cNvPr>
          <p:cNvSpPr txBox="1"/>
          <p:nvPr/>
        </p:nvSpPr>
        <p:spPr>
          <a:xfrm>
            <a:off x="3896963" y="3891770"/>
            <a:ext cx="2080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Visualisatie</a:t>
            </a: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Tabel </a:t>
            </a: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Semantisch model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9702F1-DCD2-D7C8-AD02-382CDFC11947}"/>
              </a:ext>
            </a:extLst>
          </p:cNvPr>
          <p:cNvSpPr txBox="1"/>
          <p:nvPr/>
        </p:nvSpPr>
        <p:spPr>
          <a:xfrm>
            <a:off x="8295036" y="3047062"/>
            <a:ext cx="208007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Publicatie</a:t>
            </a: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Beheer dashboards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2E0EC41F-59D9-6B1E-1C8B-7A83CCCC8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39" y="4881958"/>
            <a:ext cx="871840" cy="87184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06D3D57-6611-6463-2A9E-FF7DD4E9D6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0" t="12942" r="22608" b="25594"/>
          <a:stretch>
            <a:fillRect/>
          </a:stretch>
        </p:blipFill>
        <p:spPr>
          <a:xfrm>
            <a:off x="2773622" y="4875511"/>
            <a:ext cx="871841" cy="87828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5B6AEA00-AC43-AA6A-3543-17280162639E}"/>
              </a:ext>
            </a:extLst>
          </p:cNvPr>
          <p:cNvSpPr txBox="1"/>
          <p:nvPr/>
        </p:nvSpPr>
        <p:spPr>
          <a:xfrm>
            <a:off x="2577794" y="5756321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FME Form</a:t>
            </a:r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492C599-C5B3-75B4-2933-D5B937D1865F}"/>
              </a:ext>
            </a:extLst>
          </p:cNvPr>
          <p:cNvSpPr txBox="1"/>
          <p:nvPr/>
        </p:nvSpPr>
        <p:spPr>
          <a:xfrm>
            <a:off x="8387484" y="5753798"/>
            <a:ext cx="118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FME Flow</a:t>
            </a:r>
            <a:endParaRPr lang="en-US" dirty="0"/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9F1C1B9B-FF47-455B-984F-1B7E3B99A687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FE238B-59B0-9B62-0456-DFBF7CF2D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5400" y="6299200"/>
            <a:ext cx="990600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3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9" grpId="0"/>
      <p:bldP spid="41" grpId="0"/>
      <p:bldP spid="43" grpId="0"/>
      <p:bldP spid="45" grpId="0"/>
      <p:bldP spid="47" grpId="0"/>
      <p:bldP spid="53" grpId="0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icrea footermask">
            <a:extLst>
              <a:ext uri="{FF2B5EF4-FFF2-40B4-BE49-F238E27FC236}">
                <a16:creationId xmlns:a16="http://schemas.microsoft.com/office/drawing/2014/main" id="{D4F098F5-36E2-4F51-9968-B558F1831EF8}"/>
              </a:ext>
            </a:extLst>
          </p:cNvPr>
          <p:cNvSpPr/>
          <p:nvPr/>
        </p:nvSpPr>
        <p:spPr>
          <a:xfrm>
            <a:off x="8128000" y="6184900"/>
            <a:ext cx="4064000" cy="6731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Vicrea footerlijn">
            <a:extLst>
              <a:ext uri="{FF2B5EF4-FFF2-40B4-BE49-F238E27FC236}">
                <a16:creationId xmlns:a16="http://schemas.microsoft.com/office/drawing/2014/main" id="{14318AB7-9BDE-4010-B514-D5988DC937AF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624DB3-9469-CA44-191D-4B06E6EBF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48" y="703327"/>
            <a:ext cx="10280904" cy="54513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D33C24-F7B6-97C9-083C-5420400038F3}"/>
              </a:ext>
            </a:extLst>
          </p:cNvPr>
          <p:cNvSpPr/>
          <p:nvPr/>
        </p:nvSpPr>
        <p:spPr>
          <a:xfrm>
            <a:off x="4448307" y="1087141"/>
            <a:ext cx="776836" cy="741659"/>
          </a:xfrm>
          <a:prstGeom prst="rect">
            <a:avLst/>
          </a:prstGeom>
          <a:noFill/>
          <a:ln w="38100">
            <a:solidFill>
              <a:srgbClr val="D211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4FC983-6999-0897-AD6B-22EEBC86BA20}"/>
              </a:ext>
            </a:extLst>
          </p:cNvPr>
          <p:cNvSpPr/>
          <p:nvPr/>
        </p:nvSpPr>
        <p:spPr>
          <a:xfrm>
            <a:off x="1996750" y="1087141"/>
            <a:ext cx="410547" cy="741659"/>
          </a:xfrm>
          <a:prstGeom prst="rect">
            <a:avLst/>
          </a:prstGeom>
          <a:noFill/>
          <a:ln w="38100">
            <a:solidFill>
              <a:srgbClr val="D211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2AB40ADF-D767-493D-9214-2DA67EDE7C03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9D5C74-5992-CC70-56E4-4CCDA7E9C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6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2A189-4484-320A-5AC6-F771EFFF0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icrea footermask">
            <a:extLst>
              <a:ext uri="{FF2B5EF4-FFF2-40B4-BE49-F238E27FC236}">
                <a16:creationId xmlns:a16="http://schemas.microsoft.com/office/drawing/2014/main" id="{AA7B409B-6187-483C-9901-F8E1E037C449}"/>
              </a:ext>
            </a:extLst>
          </p:cNvPr>
          <p:cNvSpPr/>
          <p:nvPr/>
        </p:nvSpPr>
        <p:spPr>
          <a:xfrm>
            <a:off x="8128000" y="6184900"/>
            <a:ext cx="4064000" cy="6731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" name="Vicrea footerlijn">
            <a:extLst>
              <a:ext uri="{FF2B5EF4-FFF2-40B4-BE49-F238E27FC236}">
                <a16:creationId xmlns:a16="http://schemas.microsoft.com/office/drawing/2014/main" id="{A59D2219-5799-4F87-B341-66554C213401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C1EDE4-E6D3-C0ED-6DEE-033614BDD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48" y="703327"/>
            <a:ext cx="10281600" cy="54280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A37325-CFB2-74E2-218C-EB4F649FCFA4}"/>
              </a:ext>
            </a:extLst>
          </p:cNvPr>
          <p:cNvSpPr/>
          <p:nvPr/>
        </p:nvSpPr>
        <p:spPr>
          <a:xfrm>
            <a:off x="965537" y="1366360"/>
            <a:ext cx="1171488" cy="850392"/>
          </a:xfrm>
          <a:prstGeom prst="rect">
            <a:avLst/>
          </a:prstGeom>
          <a:noFill/>
          <a:ln w="38100">
            <a:solidFill>
              <a:srgbClr val="D211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BD139C-EAB9-F469-0A29-EED4457803B2}"/>
              </a:ext>
            </a:extLst>
          </p:cNvPr>
          <p:cNvSpPr/>
          <p:nvPr/>
        </p:nvSpPr>
        <p:spPr>
          <a:xfrm>
            <a:off x="9890324" y="2034283"/>
            <a:ext cx="1249587" cy="3750697"/>
          </a:xfrm>
          <a:prstGeom prst="rect">
            <a:avLst/>
          </a:prstGeom>
          <a:noFill/>
          <a:ln w="38100">
            <a:solidFill>
              <a:srgbClr val="D211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F42A46B2-4591-4A86-BC67-896AF5FA71FF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27EB45-10D7-AFD7-74EE-90DC29132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5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FE40F-94F7-DA97-D9EC-F93FDB929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icrea footermask">
            <a:extLst>
              <a:ext uri="{FF2B5EF4-FFF2-40B4-BE49-F238E27FC236}">
                <a16:creationId xmlns:a16="http://schemas.microsoft.com/office/drawing/2014/main" id="{19F9C532-6ADD-4847-B981-E132CCAD9D85}"/>
              </a:ext>
            </a:extLst>
          </p:cNvPr>
          <p:cNvSpPr/>
          <p:nvPr/>
        </p:nvSpPr>
        <p:spPr>
          <a:xfrm>
            <a:off x="8128000" y="6184900"/>
            <a:ext cx="4064000" cy="6731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Vicrea footerlijn">
            <a:extLst>
              <a:ext uri="{FF2B5EF4-FFF2-40B4-BE49-F238E27FC236}">
                <a16:creationId xmlns:a16="http://schemas.microsoft.com/office/drawing/2014/main" id="{5F8BD49C-82DE-4893-9AC0-1A581A5633EB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9D7450-D22B-1D85-A76C-60F02AE50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48" y="703327"/>
            <a:ext cx="10280904" cy="54513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B8871F6-295A-17BB-AB2A-7BF00A52A704}"/>
              </a:ext>
            </a:extLst>
          </p:cNvPr>
          <p:cNvSpPr/>
          <p:nvPr/>
        </p:nvSpPr>
        <p:spPr>
          <a:xfrm>
            <a:off x="955548" y="1746504"/>
            <a:ext cx="288036" cy="850392"/>
          </a:xfrm>
          <a:prstGeom prst="rect">
            <a:avLst/>
          </a:prstGeom>
          <a:noFill/>
          <a:ln w="38100">
            <a:solidFill>
              <a:srgbClr val="D211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6004FE-F113-AD5E-71C3-825F3A11421E}"/>
              </a:ext>
            </a:extLst>
          </p:cNvPr>
          <p:cNvSpPr/>
          <p:nvPr/>
        </p:nvSpPr>
        <p:spPr>
          <a:xfrm>
            <a:off x="4448307" y="1087141"/>
            <a:ext cx="776836" cy="741659"/>
          </a:xfrm>
          <a:prstGeom prst="rect">
            <a:avLst/>
          </a:prstGeom>
          <a:noFill/>
          <a:ln w="38100">
            <a:solidFill>
              <a:srgbClr val="D211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7237E0-C55C-5327-1CF8-1D80CD1CF399}"/>
              </a:ext>
            </a:extLst>
          </p:cNvPr>
          <p:cNvSpPr/>
          <p:nvPr/>
        </p:nvSpPr>
        <p:spPr>
          <a:xfrm>
            <a:off x="1996750" y="1087141"/>
            <a:ext cx="410547" cy="741659"/>
          </a:xfrm>
          <a:prstGeom prst="rect">
            <a:avLst/>
          </a:prstGeom>
          <a:noFill/>
          <a:ln w="38100">
            <a:solidFill>
              <a:srgbClr val="D211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2A3620-9CDD-E1CE-3C53-1008AC92B92C}"/>
              </a:ext>
            </a:extLst>
          </p:cNvPr>
          <p:cNvSpPr/>
          <p:nvPr/>
        </p:nvSpPr>
        <p:spPr>
          <a:xfrm>
            <a:off x="9797857" y="1746504"/>
            <a:ext cx="1249587" cy="4038476"/>
          </a:xfrm>
          <a:prstGeom prst="rect">
            <a:avLst/>
          </a:prstGeom>
          <a:noFill/>
          <a:ln w="38100">
            <a:solidFill>
              <a:srgbClr val="D211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15187DC5-CB3A-44C1-AFEB-33F423505754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FA4CFD-4300-BF2C-B6A5-2D55C1299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1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icrea footermask">
            <a:extLst>
              <a:ext uri="{FF2B5EF4-FFF2-40B4-BE49-F238E27FC236}">
                <a16:creationId xmlns:a16="http://schemas.microsoft.com/office/drawing/2014/main" id="{594F538D-4FFF-47D5-8443-322F214CCE80}"/>
              </a:ext>
            </a:extLst>
          </p:cNvPr>
          <p:cNvSpPr/>
          <p:nvPr/>
        </p:nvSpPr>
        <p:spPr>
          <a:xfrm>
            <a:off x="8128000" y="6184900"/>
            <a:ext cx="4064000" cy="6731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Vicrea footerlijn">
            <a:extLst>
              <a:ext uri="{FF2B5EF4-FFF2-40B4-BE49-F238E27FC236}">
                <a16:creationId xmlns:a16="http://schemas.microsoft.com/office/drawing/2014/main" id="{2CA981A1-004B-41C5-B5C5-9F1E5F723E8C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55D025CF-3A1E-40EB-86BD-BDD67DCE288C}"/>
              </a:ext>
            </a:extLst>
          </p:cNvPr>
          <p:cNvGraphicFramePr>
            <a:graphicFrameLocks noGrp="1"/>
          </p:cNvGraphicFramePr>
          <p:nvPr>
            <p:ph type="tbl" sz="quarter" idx="10"/>
          </p:nvPr>
        </p:nvGraphicFramePr>
        <p:xfrm>
          <a:off x="1016000" y="1816100"/>
          <a:ext cx="10160000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0600">
                  <a:extLst>
                    <a:ext uri="{9D8B030D-6E8A-4147-A177-3AD203B41FA5}">
                      <a16:colId xmlns:a16="http://schemas.microsoft.com/office/drawing/2014/main" val="4262221106"/>
                    </a:ext>
                  </a:extLst>
                </a:gridCol>
                <a:gridCol w="6629400">
                  <a:extLst>
                    <a:ext uri="{9D8B030D-6E8A-4147-A177-3AD203B41FA5}">
                      <a16:colId xmlns:a16="http://schemas.microsoft.com/office/drawing/2014/main" val="4057824316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l-NL" sz="1250" b="1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Term</a:t>
                      </a:r>
                    </a:p>
                  </a:txBody>
                  <a:tcPr marL="2032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9BD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l-NL" sz="1250" b="1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Toelichting</a:t>
                      </a:r>
                    </a:p>
                  </a:txBody>
                  <a:tcPr marL="2032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9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9709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l-NL" sz="1200" b="0" dirty="0">
                          <a:solidFill>
                            <a:srgbClr val="404451"/>
                          </a:solidFill>
                          <a:latin typeface="Open Sans"/>
                          <a:ea typeface="Open Sans"/>
                          <a:cs typeface="Open Sans"/>
                        </a:rPr>
                        <a:t>Power Query (M)</a:t>
                      </a:r>
                    </a:p>
                  </a:txBody>
                  <a:tcPr marL="2032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l-NL" sz="1200" b="0" dirty="0">
                          <a:solidFill>
                            <a:srgbClr val="404451"/>
                          </a:solidFill>
                          <a:latin typeface="Open Sans"/>
                          <a:ea typeface="Open Sans"/>
                          <a:cs typeface="Open Sans"/>
                        </a:rPr>
                        <a:t>Ophalen en bewerken van de data.</a:t>
                      </a:r>
                      <a:endParaRPr sz="1200" b="0" dirty="0">
                        <a:solidFill>
                          <a:srgbClr val="40445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2032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32570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00" b="0" dirty="0">
                          <a:solidFill>
                            <a:srgbClr val="404451"/>
                          </a:solidFill>
                          <a:latin typeface="Open Sans"/>
                          <a:ea typeface="Open Sans"/>
                          <a:cs typeface="Open Sans"/>
                        </a:rPr>
                        <a:t>Semantic model</a:t>
                      </a:r>
                    </a:p>
                  </a:txBody>
                  <a:tcPr marL="2032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rtl="0" fontAlgn="base">
                        <a:buFont typeface="Arial" panose="020B0604020202020204" pitchFamily="34" charset="0"/>
                        <a:buNone/>
                      </a:pPr>
                      <a:r>
                        <a:rPr lang="nl-NL" sz="1200" b="0" i="0" kern="1200" dirty="0">
                          <a:solidFill>
                            <a:srgbClr val="40445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Je schema: tabellen, kolommen, relaties.</a:t>
                      </a:r>
                    </a:p>
                  </a:txBody>
                  <a:tcPr marL="2032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74091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00" b="0" dirty="0">
                          <a:solidFill>
                            <a:srgbClr val="404451"/>
                          </a:solidFill>
                          <a:latin typeface="Open Sans"/>
                          <a:ea typeface="Open Sans"/>
                          <a:cs typeface="Open Sans"/>
                        </a:rPr>
                        <a:t>Visual</a:t>
                      </a:r>
                    </a:p>
                  </a:txBody>
                  <a:tcPr marL="2032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rtl="0" fontAlgn="base">
                        <a:buFont typeface="Arial" panose="020B0604020202020204" pitchFamily="34" charset="0"/>
                        <a:buNone/>
                      </a:pPr>
                      <a:r>
                        <a:rPr lang="nl-NL" sz="1200" b="0" i="0" kern="1200" dirty="0">
                          <a:solidFill>
                            <a:srgbClr val="40445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De grafiek, kaart of tabel op het scherm.</a:t>
                      </a:r>
                    </a:p>
                  </a:txBody>
                  <a:tcPr marL="2032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24354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404451"/>
                          </a:solidFill>
                          <a:latin typeface="Open Sans"/>
                          <a:ea typeface="Open Sans"/>
                          <a:cs typeface="Open Sans"/>
                        </a:rPr>
                        <a:t>Measure (DAX)</a:t>
                      </a:r>
                    </a:p>
                  </a:txBody>
                  <a:tcPr marL="20320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l-NL" sz="1200" b="0" dirty="0">
                          <a:solidFill>
                            <a:srgbClr val="404451"/>
                          </a:solidFill>
                          <a:latin typeface="Open Sans"/>
                          <a:ea typeface="Open Sans"/>
                          <a:cs typeface="Open Sans"/>
                        </a:rPr>
                        <a:t>Een berekening op de data, draait pas bij laden van de </a:t>
                      </a:r>
                      <a:r>
                        <a:rPr lang="nl-NL" sz="1200" b="0" dirty="0" err="1">
                          <a:solidFill>
                            <a:srgbClr val="404451"/>
                          </a:solidFill>
                          <a:latin typeface="Open Sans"/>
                          <a:ea typeface="Open Sans"/>
                          <a:cs typeface="Open Sans"/>
                        </a:rPr>
                        <a:t>visual</a:t>
                      </a:r>
                      <a:r>
                        <a:rPr lang="nl-NL" sz="1200" b="0" dirty="0">
                          <a:solidFill>
                            <a:srgbClr val="404451"/>
                          </a:solidFill>
                          <a:latin typeface="Open Sans"/>
                          <a:ea typeface="Open Sans"/>
                          <a:cs typeface="Open Sans"/>
                        </a:rPr>
                        <a:t>. </a:t>
                      </a:r>
                    </a:p>
                    <a:p>
                      <a:pPr marL="285750" indent="-285750" algn="l" rtl="0" fontAlgn="base">
                        <a:buFont typeface="Arial" panose="020B0604020202020204" pitchFamily="34" charset="0"/>
                        <a:buNone/>
                      </a:pPr>
                      <a:endParaRPr lang="nl-NL" sz="1200" b="0" i="0" kern="1200" dirty="0">
                        <a:solidFill>
                          <a:srgbClr val="404451"/>
                        </a:solidFill>
                        <a:effectLst/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20320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179716"/>
                  </a:ext>
                </a:extLst>
              </a:tr>
            </a:tbl>
          </a:graphicData>
        </a:graphic>
      </p:graphicFrame>
      <p:sp>
        <p:nvSpPr>
          <p:cNvPr id="80" name="TextBox 79">
            <a:extLst>
              <a:ext uri="{FF2B5EF4-FFF2-40B4-BE49-F238E27FC236}">
                <a16:creationId xmlns:a16="http://schemas.microsoft.com/office/drawing/2014/main" id="{BCC0A663-1F2B-41EB-9E44-86D4BC027CE9}"/>
              </a:ext>
            </a:extLst>
          </p:cNvPr>
          <p:cNvSpPr txBox="1"/>
          <p:nvPr/>
        </p:nvSpPr>
        <p:spPr>
          <a:xfrm>
            <a:off x="1016000" y="736600"/>
            <a:ext cx="10160000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nl-NL" sz="28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 BI terminologie</a:t>
            </a: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D3198680-6895-4B29-9BE2-D6973C6D359C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EA58E6-B536-4AF9-5FD4-467CBB3E8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3200"/>
          </a:xfrm>
          <a:prstGeom prst="rect">
            <a:avLst/>
          </a:prstGeom>
        </p:spPr>
      </p:pic>
      <p:sp>
        <p:nvSpPr>
          <p:cNvPr id="9" name="Vicrea titelstreep">
            <a:extLst>
              <a:ext uri="{FF2B5EF4-FFF2-40B4-BE49-F238E27FC236}">
                <a16:creationId xmlns:a16="http://schemas.microsoft.com/office/drawing/2014/main" id="{DD5DDF48-8979-469C-BB39-23E3EE6CD2DD}"/>
              </a:ext>
            </a:extLst>
          </p:cNvPr>
          <p:cNvSpPr/>
          <p:nvPr/>
        </p:nvSpPr>
        <p:spPr>
          <a:xfrm>
            <a:off x="1016000" y="1460500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16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14EC807B-FD90-44DF-9080-B36C10917985}"/>
              </a:ext>
            </a:extLst>
          </p:cNvPr>
          <p:cNvSpPr/>
          <p:nvPr/>
        </p:nvSpPr>
        <p:spPr>
          <a:xfrm>
            <a:off x="8826500" y="2908300"/>
            <a:ext cx="2349500" cy="1955800"/>
          </a:xfrm>
          <a:prstGeom prst="rect">
            <a:avLst/>
          </a:prstGeom>
          <a:solidFill>
            <a:srgbClr val="F7F7F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+mj-lt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7118846-55C6-414C-89D8-8B5E29E21694}"/>
              </a:ext>
            </a:extLst>
          </p:cNvPr>
          <p:cNvSpPr/>
          <p:nvPr/>
        </p:nvSpPr>
        <p:spPr>
          <a:xfrm>
            <a:off x="6223000" y="2908300"/>
            <a:ext cx="2349500" cy="1955800"/>
          </a:xfrm>
          <a:prstGeom prst="rect">
            <a:avLst/>
          </a:prstGeom>
          <a:solidFill>
            <a:srgbClr val="F7F7F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+mj-l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CC0A663-1F2B-41EB-9E44-86D4BC027CE9}"/>
              </a:ext>
            </a:extLst>
          </p:cNvPr>
          <p:cNvSpPr txBox="1"/>
          <p:nvPr/>
        </p:nvSpPr>
        <p:spPr>
          <a:xfrm>
            <a:off x="1016000" y="762000"/>
            <a:ext cx="11176000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indent="0" algn="l">
              <a:buNone/>
            </a:pPr>
            <a:r>
              <a:rPr lang="nl-NL" sz="2800" b="1" dirty="0">
                <a:solidFill>
                  <a:srgbClr val="009BDE"/>
                </a:solidFill>
                <a:latin typeface="+mj-lt"/>
              </a:rPr>
              <a:t>Waarom </a:t>
            </a:r>
            <a:r>
              <a:rPr lang="nl-NL" sz="2800" b="1" dirty="0">
                <a:solidFill>
                  <a:srgbClr val="009BDE"/>
                </a:solidFill>
                <a:latin typeface="+mj-lt"/>
                <a:ea typeface="Open Sans"/>
                <a:cs typeface="Open Sans"/>
              </a:rPr>
              <a:t>FME</a:t>
            </a:r>
            <a:r>
              <a:rPr lang="nl-NL" sz="2800" b="1" dirty="0">
                <a:solidFill>
                  <a:srgbClr val="009BDE"/>
                </a:solidFill>
                <a:latin typeface="+mj-lt"/>
              </a:rPr>
              <a:t> en </a:t>
            </a:r>
            <a:r>
              <a:rPr lang="nl-NL" sz="2800" b="1" dirty="0">
                <a:solidFill>
                  <a:srgbClr val="009BDE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Power</a:t>
            </a:r>
            <a:r>
              <a:rPr lang="nl-NL" sz="2800" b="1" dirty="0">
                <a:solidFill>
                  <a:srgbClr val="009BDE"/>
                </a:solidFill>
                <a:latin typeface="+mj-lt"/>
              </a:rPr>
              <a:t> BI combineren?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EFECF74-BB1C-4724-A5BA-14ADB413588E}"/>
              </a:ext>
            </a:extLst>
          </p:cNvPr>
          <p:cNvSpPr/>
          <p:nvPr/>
        </p:nvSpPr>
        <p:spPr>
          <a:xfrm>
            <a:off x="3619500" y="2908300"/>
            <a:ext cx="2349500" cy="1955800"/>
          </a:xfrm>
          <a:prstGeom prst="rect">
            <a:avLst/>
          </a:prstGeom>
          <a:solidFill>
            <a:srgbClr val="F7F7F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+mj-lt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80D3063-979C-4C0D-8108-E12F6BE600E2}"/>
              </a:ext>
            </a:extLst>
          </p:cNvPr>
          <p:cNvSpPr/>
          <p:nvPr/>
        </p:nvSpPr>
        <p:spPr>
          <a:xfrm>
            <a:off x="1016000" y="2908300"/>
            <a:ext cx="2349500" cy="1955800"/>
          </a:xfrm>
          <a:prstGeom prst="rect">
            <a:avLst/>
          </a:prstGeom>
          <a:solidFill>
            <a:srgbClr val="F7F7F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+mj-lt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AC6769B-FE3A-4A84-81B3-2E2694876865}"/>
              </a:ext>
            </a:extLst>
          </p:cNvPr>
          <p:cNvSpPr txBox="1"/>
          <p:nvPr/>
        </p:nvSpPr>
        <p:spPr>
          <a:xfrm>
            <a:off x="1270000" y="3517900"/>
            <a:ext cx="1841500" cy="48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nl-NL" sz="1400" b="1" dirty="0">
                <a:solidFill>
                  <a:srgbClr val="404451"/>
                </a:solidFill>
                <a:latin typeface="Open Sans SemiBold" pitchFamily="34" charset="0"/>
              </a:rPr>
              <a:t>Historie opbouwen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C0577EA-066A-4137-BAB1-09A444F70C20}"/>
              </a:ext>
            </a:extLst>
          </p:cNvPr>
          <p:cNvSpPr txBox="1"/>
          <p:nvPr/>
        </p:nvSpPr>
        <p:spPr>
          <a:xfrm>
            <a:off x="3873500" y="3517900"/>
            <a:ext cx="1841500" cy="48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nl-NL" sz="1400" b="1" dirty="0">
                <a:solidFill>
                  <a:srgbClr val="404451"/>
                </a:solidFill>
                <a:latin typeface="Open Sans SemiBold" pitchFamily="34" charset="0"/>
              </a:rPr>
              <a:t>Bronnen ontsluiten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AADE375-0F25-4A13-80D4-E7A4D2DE098D}"/>
              </a:ext>
            </a:extLst>
          </p:cNvPr>
          <p:cNvSpPr txBox="1"/>
          <p:nvPr/>
        </p:nvSpPr>
        <p:spPr>
          <a:xfrm>
            <a:off x="6477000" y="3517900"/>
            <a:ext cx="1841500" cy="48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nl-NL" sz="1400" b="1" dirty="0">
                <a:solidFill>
                  <a:srgbClr val="404451"/>
                </a:solidFill>
                <a:latin typeface="Open Sans SemiBold" pitchFamily="34" charset="0"/>
              </a:rPr>
              <a:t>Sneller verversen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19BCD75-ED9E-45BD-81F3-527912103157}"/>
              </a:ext>
            </a:extLst>
          </p:cNvPr>
          <p:cNvSpPr txBox="1"/>
          <p:nvPr/>
        </p:nvSpPr>
        <p:spPr>
          <a:xfrm>
            <a:off x="9080500" y="3517900"/>
            <a:ext cx="1841500" cy="48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nl-NL" sz="1400" b="1" dirty="0">
                <a:solidFill>
                  <a:srgbClr val="404451"/>
                </a:solidFill>
                <a:latin typeface="Open Sans SemiBold" pitchFamily="34" charset="0"/>
              </a:rPr>
              <a:t>Eenvoudiger bouwen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F37CCD2-8BCD-4BA0-B40D-77205E029875}"/>
              </a:ext>
            </a:extLst>
          </p:cNvPr>
          <p:cNvSpPr txBox="1"/>
          <p:nvPr/>
        </p:nvSpPr>
        <p:spPr>
          <a:xfrm>
            <a:off x="3873500" y="4089400"/>
            <a:ext cx="18415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nl-NL" sz="1200" dirty="0">
                <a:solidFill>
                  <a:srgbClr val="404451"/>
                </a:solidFill>
                <a:latin typeface="Open Sans" pitchFamily="34" charset="0"/>
              </a:rPr>
              <a:t>API's, geometrie en systemen die elkaar niet kennen.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D09E869-3139-4AC1-B01A-A9CD5F97BCA9}"/>
              </a:ext>
            </a:extLst>
          </p:cNvPr>
          <p:cNvSpPr txBox="1"/>
          <p:nvPr/>
        </p:nvSpPr>
        <p:spPr>
          <a:xfrm>
            <a:off x="6477000" y="4089400"/>
            <a:ext cx="18415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nl-NL" sz="1200" dirty="0">
                <a:solidFill>
                  <a:srgbClr val="404451"/>
                </a:solidFill>
                <a:latin typeface="Open Sans" pitchFamily="34" charset="0"/>
              </a:rPr>
              <a:t>Zware bewerking in Power Query kost elke refresh tijd.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DCED5BA-4AD4-4B9B-8D08-A6AA7C01C244}"/>
              </a:ext>
            </a:extLst>
          </p:cNvPr>
          <p:cNvSpPr txBox="1"/>
          <p:nvPr/>
        </p:nvSpPr>
        <p:spPr>
          <a:xfrm>
            <a:off x="9080500" y="4089400"/>
            <a:ext cx="18415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nl-NL" sz="1200" dirty="0">
                <a:solidFill>
                  <a:srgbClr val="404451"/>
                </a:solidFill>
                <a:latin typeface="Open Sans" pitchFamily="34" charset="0"/>
              </a:rPr>
              <a:t>Zet de data goed klaar, dan rekent Power BI nauwelijks.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E5458EA-0A6A-4C17-A9A0-5898BC4A166B}"/>
              </a:ext>
            </a:extLst>
          </p:cNvPr>
          <p:cNvSpPr txBox="1"/>
          <p:nvPr/>
        </p:nvSpPr>
        <p:spPr>
          <a:xfrm>
            <a:off x="1270000" y="4089400"/>
            <a:ext cx="18415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nl-NL" sz="1200" dirty="0">
                <a:solidFill>
                  <a:srgbClr val="404451"/>
                </a:solidFill>
                <a:latin typeface="Open Sans" pitchFamily="34" charset="0"/>
              </a:rPr>
              <a:t>Power BI overschrijft data bij elke refresh.</a:t>
            </a: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D439AB78-0448-4DB7-9287-2DF2904AFA8D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Vicrea titelstreep">
            <a:extLst>
              <a:ext uri="{FF2B5EF4-FFF2-40B4-BE49-F238E27FC236}">
                <a16:creationId xmlns:a16="http://schemas.microsoft.com/office/drawing/2014/main" id="{1CC6C021-3F81-4F1C-89EF-1B2A302AEBB5}"/>
              </a:ext>
            </a:extLst>
          </p:cNvPr>
          <p:cNvSpPr/>
          <p:nvPr/>
        </p:nvSpPr>
        <p:spPr>
          <a:xfrm>
            <a:off x="1016000" y="1460500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309C7E-D815-B83F-96F3-2805432B4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3200"/>
          </a:xfrm>
          <a:prstGeom prst="rect">
            <a:avLst/>
          </a:prstGeom>
        </p:spPr>
      </p:pic>
      <p:sp>
        <p:nvSpPr>
          <p:cNvPr id="11" name="Vicrea footerlijn">
            <a:extLst>
              <a:ext uri="{FF2B5EF4-FFF2-40B4-BE49-F238E27FC236}">
                <a16:creationId xmlns:a16="http://schemas.microsoft.com/office/drawing/2014/main" id="{C77C1562-04EA-E8E0-F6C2-BFDD9FA6BA11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362FC3-AE38-4210-978F-1DC83329546E}"/>
              </a:ext>
            </a:extLst>
          </p:cNvPr>
          <p:cNvSpPr/>
          <p:nvPr/>
        </p:nvSpPr>
        <p:spPr>
          <a:xfrm>
            <a:off x="1016000" y="2908300"/>
            <a:ext cx="2349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05E215-84E9-4A9D-B95E-EF9B7BD40375}"/>
              </a:ext>
            </a:extLst>
          </p:cNvPr>
          <p:cNvSpPr txBox="1"/>
          <p:nvPr/>
        </p:nvSpPr>
        <p:spPr>
          <a:xfrm>
            <a:off x="1270000" y="3187700"/>
            <a:ext cx="18415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4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rPr>
              <a:t>01</a:t>
            </a:r>
            <a:endParaRPr lang="en-US" sz="1300" b="1" dirty="0">
              <a:solidFill>
                <a:srgbClr val="009BDE"/>
              </a:solidFill>
              <a:latin typeface="Open Sans SemiBold"/>
              <a:ea typeface="Open Sans SemiBold"/>
              <a:cs typeface="Open Sans SemiBold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06FDFF-5ADD-497C-8ACC-864B16338B68}"/>
              </a:ext>
            </a:extLst>
          </p:cNvPr>
          <p:cNvSpPr/>
          <p:nvPr/>
        </p:nvSpPr>
        <p:spPr>
          <a:xfrm>
            <a:off x="3619500" y="2908300"/>
            <a:ext cx="2349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55434C-F3BD-4710-9460-F36363DCB2DD}"/>
              </a:ext>
            </a:extLst>
          </p:cNvPr>
          <p:cNvSpPr txBox="1"/>
          <p:nvPr/>
        </p:nvSpPr>
        <p:spPr>
          <a:xfrm>
            <a:off x="3873500" y="3187700"/>
            <a:ext cx="18415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rPr>
              <a:t>02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F687A1-CF4F-45FA-83C5-03258BDEF81B}"/>
              </a:ext>
            </a:extLst>
          </p:cNvPr>
          <p:cNvSpPr/>
          <p:nvPr/>
        </p:nvSpPr>
        <p:spPr>
          <a:xfrm>
            <a:off x="6223000" y="2908300"/>
            <a:ext cx="2349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24C941-DD4E-434F-95CA-D88E99ED081B}"/>
              </a:ext>
            </a:extLst>
          </p:cNvPr>
          <p:cNvSpPr txBox="1"/>
          <p:nvPr/>
        </p:nvSpPr>
        <p:spPr>
          <a:xfrm>
            <a:off x="6477000" y="3187700"/>
            <a:ext cx="18415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rPr>
              <a:t>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9931FB-9C16-445A-9019-F0987B214403}"/>
              </a:ext>
            </a:extLst>
          </p:cNvPr>
          <p:cNvSpPr/>
          <p:nvPr/>
        </p:nvSpPr>
        <p:spPr>
          <a:xfrm>
            <a:off x="8826500" y="2908300"/>
            <a:ext cx="2349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610057-0113-4F24-9E56-8AA1F5F4D435}"/>
              </a:ext>
            </a:extLst>
          </p:cNvPr>
          <p:cNvSpPr txBox="1"/>
          <p:nvPr/>
        </p:nvSpPr>
        <p:spPr>
          <a:xfrm>
            <a:off x="9080500" y="3187700"/>
            <a:ext cx="18415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15415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8" grpId="0" animBg="1"/>
      <p:bldP spid="49" grpId="0" animBg="1"/>
      <p:bldP spid="75" grpId="0"/>
      <p:bldP spid="76" grpId="0"/>
      <p:bldP spid="78" grpId="0"/>
      <p:bldP spid="87" grpId="0"/>
      <p:bldP spid="88" grpId="0"/>
      <p:bldP spid="89" grpId="0"/>
      <p:bldP spid="15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BCC0A663-1F2B-41EB-9E44-86D4BC027CE9}"/>
              </a:ext>
            </a:extLst>
          </p:cNvPr>
          <p:cNvSpPr txBox="1"/>
          <p:nvPr/>
        </p:nvSpPr>
        <p:spPr>
          <a:xfrm>
            <a:off x="886968" y="365760"/>
            <a:ext cx="10424160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De rolverdeling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E1172D7-AC2A-4BEF-A324-62090EAD4D6E}"/>
              </a:ext>
            </a:extLst>
          </p:cNvPr>
          <p:cNvSpPr/>
          <p:nvPr/>
        </p:nvSpPr>
        <p:spPr>
          <a:xfrm>
            <a:off x="6972049" y="2465568"/>
            <a:ext cx="4203955" cy="10191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+mj-l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B7D0F92-D42A-4332-9769-A97BAE14C88D}"/>
              </a:ext>
            </a:extLst>
          </p:cNvPr>
          <p:cNvSpPr/>
          <p:nvPr/>
        </p:nvSpPr>
        <p:spPr>
          <a:xfrm>
            <a:off x="1016000" y="2444891"/>
            <a:ext cx="4203953" cy="1019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+mj-l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3FE6D56-EFE7-4825-A545-8F8A4FF84CAD}"/>
              </a:ext>
            </a:extLst>
          </p:cNvPr>
          <p:cNvCxnSpPr>
            <a:cxnSpLocks/>
          </p:cNvCxnSpPr>
          <p:nvPr/>
        </p:nvCxnSpPr>
        <p:spPr>
          <a:xfrm flipV="1">
            <a:off x="1019175" y="4093694"/>
            <a:ext cx="4203952" cy="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753BFFC-C95F-44A9-BFA9-61E5788ECE6A}"/>
              </a:ext>
            </a:extLst>
          </p:cNvPr>
          <p:cNvCxnSpPr>
            <a:cxnSpLocks/>
          </p:cNvCxnSpPr>
          <p:nvPr/>
        </p:nvCxnSpPr>
        <p:spPr>
          <a:xfrm>
            <a:off x="6968873" y="4093693"/>
            <a:ext cx="4203955" cy="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B2AC6C9-7ED1-4CCC-838B-ED60603A74A5}"/>
              </a:ext>
            </a:extLst>
          </p:cNvPr>
          <p:cNvCxnSpPr>
            <a:cxnSpLocks/>
          </p:cNvCxnSpPr>
          <p:nvPr/>
        </p:nvCxnSpPr>
        <p:spPr>
          <a:xfrm flipV="1">
            <a:off x="1019175" y="4702645"/>
            <a:ext cx="4204800" cy="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C7746E5-8EF0-4CAF-9B9D-2FC2AAAC9477}"/>
              </a:ext>
            </a:extLst>
          </p:cNvPr>
          <p:cNvCxnSpPr>
            <a:cxnSpLocks/>
          </p:cNvCxnSpPr>
          <p:nvPr/>
        </p:nvCxnSpPr>
        <p:spPr>
          <a:xfrm>
            <a:off x="6968028" y="4702644"/>
            <a:ext cx="4204800" cy="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1B43540-5433-49A3-B4E9-06C286562DFB}"/>
              </a:ext>
            </a:extLst>
          </p:cNvPr>
          <p:cNvCxnSpPr>
            <a:cxnSpLocks/>
          </p:cNvCxnSpPr>
          <p:nvPr/>
        </p:nvCxnSpPr>
        <p:spPr>
          <a:xfrm flipV="1">
            <a:off x="1019175" y="5311596"/>
            <a:ext cx="4204800" cy="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A483608-ED1F-44FE-9C74-664BF9C41EB2}"/>
              </a:ext>
            </a:extLst>
          </p:cNvPr>
          <p:cNvCxnSpPr>
            <a:cxnSpLocks/>
          </p:cNvCxnSpPr>
          <p:nvPr/>
        </p:nvCxnSpPr>
        <p:spPr>
          <a:xfrm>
            <a:off x="6967180" y="5311596"/>
            <a:ext cx="4205648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CA987E30-D018-4689-8B19-16FA12EFDF2F}"/>
              </a:ext>
            </a:extLst>
          </p:cNvPr>
          <p:cNvSpPr txBox="1"/>
          <p:nvPr/>
        </p:nvSpPr>
        <p:spPr>
          <a:xfrm>
            <a:off x="1657605" y="2798840"/>
            <a:ext cx="260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dirty="0">
                <a:solidFill>
                  <a:schemeClr val="bg1"/>
                </a:solidFill>
                <a:latin typeface="+mj-lt"/>
              </a:rPr>
              <a:t>FME</a:t>
            </a:r>
            <a:endParaRPr lang="nl-NL" sz="17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C6AD7AA-7622-4188-82B1-BC09937E6557}"/>
              </a:ext>
            </a:extLst>
          </p:cNvPr>
          <p:cNvSpPr txBox="1"/>
          <p:nvPr/>
        </p:nvSpPr>
        <p:spPr>
          <a:xfrm>
            <a:off x="7930323" y="2819517"/>
            <a:ext cx="2604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dirty="0">
                <a:solidFill>
                  <a:schemeClr val="bg1"/>
                </a:solidFill>
                <a:latin typeface="+mj-lt"/>
              </a:rPr>
              <a:t>Power BI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F498B53-32D3-4B20-9373-1F890EE369A4}"/>
              </a:ext>
            </a:extLst>
          </p:cNvPr>
          <p:cNvSpPr txBox="1"/>
          <p:nvPr/>
        </p:nvSpPr>
        <p:spPr>
          <a:xfrm>
            <a:off x="1295400" y="3625335"/>
            <a:ext cx="351517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ts val="1600"/>
              </a:lnSpc>
              <a:buClr>
                <a:schemeClr val="accent1"/>
              </a:buClr>
              <a:buFontTx/>
              <a:buNone/>
            </a:pPr>
            <a:r>
              <a:rPr lang="nl-NL" sz="16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Data ophalen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DB4E94C-71A4-430A-A55B-935F1E16DC06}"/>
              </a:ext>
            </a:extLst>
          </p:cNvPr>
          <p:cNvSpPr txBox="1"/>
          <p:nvPr/>
        </p:nvSpPr>
        <p:spPr>
          <a:xfrm>
            <a:off x="1295400" y="4234285"/>
            <a:ext cx="3515170" cy="299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nl-NL" sz="16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Bewerken en verrijken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AC1A95F-4208-4FF1-9842-4EDB425D467D}"/>
              </a:ext>
            </a:extLst>
          </p:cNvPr>
          <p:cNvSpPr txBox="1"/>
          <p:nvPr/>
        </p:nvSpPr>
        <p:spPr>
          <a:xfrm>
            <a:off x="1295400" y="4843235"/>
            <a:ext cx="3515170" cy="299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nl-NL" sz="1600" dirty="0">
                <a:solidFill>
                  <a:srgbClr val="55565A"/>
                </a:solidFill>
                <a:cs typeface="Open Sans" panose="020B0606030504020204" pitchFamily="34" charset="0"/>
              </a:rPr>
              <a:t>Wegschrijven</a:t>
            </a:r>
            <a:endParaRPr lang="nl-NL" sz="1600" dirty="0">
              <a:solidFill>
                <a:srgbClr val="55565A"/>
              </a:solidFill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984E701-C12C-433A-80D5-D69B842E7C1D}"/>
              </a:ext>
            </a:extLst>
          </p:cNvPr>
          <p:cNvSpPr txBox="1"/>
          <p:nvPr/>
        </p:nvSpPr>
        <p:spPr>
          <a:xfrm>
            <a:off x="7381432" y="4234285"/>
            <a:ext cx="3515171" cy="299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ts val="1600"/>
              </a:lnSpc>
              <a:buClr>
                <a:schemeClr val="accent3"/>
              </a:buClr>
              <a:buFont typeface="Wingdings" panose="05000000000000000000" pitchFamily="2" charset="2"/>
              <a:buNone/>
            </a:pPr>
            <a:r>
              <a:rPr lang="nl-NL" sz="1600" dirty="0" err="1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Berekeningen voor visualisaties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2154A9D-C8E4-473E-AAB5-AC6F1A9D5B70}"/>
              </a:ext>
            </a:extLst>
          </p:cNvPr>
          <p:cNvSpPr txBox="1"/>
          <p:nvPr/>
        </p:nvSpPr>
        <p:spPr>
          <a:xfrm>
            <a:off x="7381432" y="3631639"/>
            <a:ext cx="3515171" cy="299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ts val="1600"/>
              </a:lnSpc>
              <a:buClr>
                <a:schemeClr val="accent3"/>
              </a:buClr>
              <a:buFont typeface="Wingdings" panose="05000000000000000000" pitchFamily="2" charset="2"/>
              <a:buNone/>
            </a:pPr>
            <a:r>
              <a:rPr lang="nl-NL" sz="16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Visualiseren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E81711A-A53B-4C90-B1F3-4B3FAF121A67}"/>
              </a:ext>
            </a:extLst>
          </p:cNvPr>
          <p:cNvSpPr txBox="1"/>
          <p:nvPr/>
        </p:nvSpPr>
        <p:spPr>
          <a:xfrm>
            <a:off x="7381432" y="4843234"/>
            <a:ext cx="3515171" cy="299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lnSpc>
                <a:spcPts val="1600"/>
              </a:lnSpc>
              <a:buClr>
                <a:schemeClr val="accent3"/>
              </a:buClr>
              <a:buFontTx/>
              <a:buNone/>
            </a:pPr>
            <a:r>
              <a:rPr lang="nl-NL" sz="16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Filteren</a:t>
            </a: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81476EF3-4862-4DDA-A112-D6007CDA2D91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Vicrea titelstreep">
            <a:extLst>
              <a:ext uri="{FF2B5EF4-FFF2-40B4-BE49-F238E27FC236}">
                <a16:creationId xmlns:a16="http://schemas.microsoft.com/office/drawing/2014/main" id="{0451497C-1022-4F13-AE1A-F0CBABF41225}"/>
              </a:ext>
            </a:extLst>
          </p:cNvPr>
          <p:cNvSpPr/>
          <p:nvPr/>
        </p:nvSpPr>
        <p:spPr>
          <a:xfrm>
            <a:off x="5632020" y="1041896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274D54-CBAB-148B-3DB2-D2914EC37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3200"/>
          </a:xfrm>
          <a:prstGeom prst="rect">
            <a:avLst/>
          </a:prstGeom>
        </p:spPr>
      </p:pic>
      <p:sp>
        <p:nvSpPr>
          <p:cNvPr id="11" name="Vicrea footerlijn">
            <a:extLst>
              <a:ext uri="{FF2B5EF4-FFF2-40B4-BE49-F238E27FC236}">
                <a16:creationId xmlns:a16="http://schemas.microsoft.com/office/drawing/2014/main" id="{57B98534-3CCD-4E91-395C-AD0FA8B26EEA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89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Vicrea footermask">
            <a:extLst>
              <a:ext uri="{FF2B5EF4-FFF2-40B4-BE49-F238E27FC236}">
                <a16:creationId xmlns:a16="http://schemas.microsoft.com/office/drawing/2014/main" id="{8BEC2765-F842-48B1-9E96-466C5C50D2B7}"/>
              </a:ext>
            </a:extLst>
          </p:cNvPr>
          <p:cNvSpPr/>
          <p:nvPr/>
        </p:nvSpPr>
        <p:spPr>
          <a:xfrm>
            <a:off x="8128000" y="6184900"/>
            <a:ext cx="4064000" cy="6731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Vicrea footerlijn">
            <a:extLst>
              <a:ext uri="{FF2B5EF4-FFF2-40B4-BE49-F238E27FC236}">
                <a16:creationId xmlns:a16="http://schemas.microsoft.com/office/drawing/2014/main" id="{D015033F-1D30-4E08-908A-8ECD96B0EB38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AC65C9-87AF-6CF8-9D77-04AB6F0AE173}"/>
              </a:ext>
            </a:extLst>
          </p:cNvPr>
          <p:cNvSpPr txBox="1"/>
          <p:nvPr/>
        </p:nvSpPr>
        <p:spPr>
          <a:xfrm>
            <a:off x="886968" y="365760"/>
            <a:ext cx="10424160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Casus Overzicht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491EE27-157E-D7A6-A806-09A14838F9C9}"/>
              </a:ext>
            </a:extLst>
          </p:cNvPr>
          <p:cNvGrpSpPr/>
          <p:nvPr/>
        </p:nvGrpSpPr>
        <p:grpSpPr>
          <a:xfrm>
            <a:off x="1104900" y="4450534"/>
            <a:ext cx="2052438" cy="707886"/>
            <a:chOff x="3546567" y="4750073"/>
            <a:chExt cx="2995859" cy="103327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9208225-C881-CB68-36E4-A1931CC21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87" t="9973" r="37075" b="25945"/>
            <a:stretch>
              <a:fillRect/>
            </a:stretch>
          </p:blipFill>
          <p:spPr>
            <a:xfrm>
              <a:off x="5670584" y="4750073"/>
              <a:ext cx="871842" cy="1033272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62890A9-D76E-9B73-2AC2-74FD65A9B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8576" y="4830789"/>
              <a:ext cx="871840" cy="87184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BE27E16-1B63-E748-4257-3D41588B4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80" t="12942" r="22608" b="25594"/>
            <a:stretch>
              <a:fillRect/>
            </a:stretch>
          </p:blipFill>
          <p:spPr>
            <a:xfrm>
              <a:off x="3546567" y="4850659"/>
              <a:ext cx="871841" cy="878287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E28DE0A6-6546-880C-DB87-A4A16C19F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303" y="4574743"/>
            <a:ext cx="597290" cy="59729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42690E6D-F322-5437-15A0-E7770BF1DA31}"/>
              </a:ext>
            </a:extLst>
          </p:cNvPr>
          <p:cNvGrpSpPr/>
          <p:nvPr/>
        </p:nvGrpSpPr>
        <p:grpSpPr>
          <a:xfrm>
            <a:off x="5034729" y="4519445"/>
            <a:ext cx="2052438" cy="707886"/>
            <a:chOff x="5091117" y="4978054"/>
            <a:chExt cx="2052438" cy="707886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A037F83-7A8E-E4CE-CFE8-121F35B0C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87" t="9973" r="37075" b="25945"/>
            <a:stretch>
              <a:fillRect/>
            </a:stretch>
          </p:blipFill>
          <p:spPr>
            <a:xfrm>
              <a:off x="6546263" y="4978054"/>
              <a:ext cx="597292" cy="707886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DB986E4-ADD9-DD5A-A094-530CE8D1D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80" t="12942" r="22608" b="25594"/>
            <a:stretch>
              <a:fillRect/>
            </a:stretch>
          </p:blipFill>
          <p:spPr>
            <a:xfrm>
              <a:off x="5091117" y="5046965"/>
              <a:ext cx="597291" cy="601707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56225E5-2054-1A3D-2773-C4F2085FF750}"/>
              </a:ext>
            </a:extLst>
          </p:cNvPr>
          <p:cNvGrpSpPr/>
          <p:nvPr/>
        </p:nvGrpSpPr>
        <p:grpSpPr>
          <a:xfrm>
            <a:off x="8756337" y="4519445"/>
            <a:ext cx="2052438" cy="707886"/>
            <a:chOff x="3546567" y="4750073"/>
            <a:chExt cx="2995859" cy="1033272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714C788-77FE-70AC-4F0C-3B7800AB4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87" t="9973" r="37075" b="25945"/>
            <a:stretch>
              <a:fillRect/>
            </a:stretch>
          </p:blipFill>
          <p:spPr>
            <a:xfrm>
              <a:off x="5670584" y="4750073"/>
              <a:ext cx="871842" cy="1033272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A6CCF4E4-D312-B104-0527-2DFC26D78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80" t="12942" r="22608" b="25594"/>
            <a:stretch>
              <a:fillRect/>
            </a:stretch>
          </p:blipFill>
          <p:spPr>
            <a:xfrm>
              <a:off x="3546567" y="4850659"/>
              <a:ext cx="871841" cy="878287"/>
            </a:xfrm>
            <a:prstGeom prst="rect">
              <a:avLst/>
            </a:prstGeom>
          </p:spPr>
        </p:pic>
      </p:grp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D63C3111-D247-4A83-9CCA-79E87BA77DC7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Vicrea titelstreep">
            <a:extLst>
              <a:ext uri="{FF2B5EF4-FFF2-40B4-BE49-F238E27FC236}">
                <a16:creationId xmlns:a16="http://schemas.microsoft.com/office/drawing/2014/main" id="{94BAD5B4-A8D0-43C2-8A0E-43C08D6FAA8D}"/>
              </a:ext>
            </a:extLst>
          </p:cNvPr>
          <p:cNvSpPr/>
          <p:nvPr/>
        </p:nvSpPr>
        <p:spPr>
          <a:xfrm>
            <a:off x="5632020" y="1041896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F22E12B-3F4F-C638-716F-AB01187E6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5400" y="6299200"/>
            <a:ext cx="990600" cy="203200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3A270821-AD3A-5171-F3DA-22A038126E12}"/>
              </a:ext>
            </a:extLst>
          </p:cNvPr>
          <p:cNvGrpSpPr/>
          <p:nvPr/>
        </p:nvGrpSpPr>
        <p:grpSpPr>
          <a:xfrm>
            <a:off x="8613649" y="2278263"/>
            <a:ext cx="2349500" cy="1922585"/>
            <a:chOff x="8613649" y="2278263"/>
            <a:chExt cx="2349500" cy="195580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00A3963-E75E-5A2D-1918-6922946AA5DC}"/>
                </a:ext>
              </a:extLst>
            </p:cNvPr>
            <p:cNvSpPr/>
            <p:nvPr/>
          </p:nvSpPr>
          <p:spPr>
            <a:xfrm>
              <a:off x="8613649" y="2278263"/>
              <a:ext cx="2349500" cy="1955800"/>
            </a:xfrm>
            <a:prstGeom prst="rect">
              <a:avLst/>
            </a:prstGeom>
            <a:solidFill>
              <a:srgbClr val="F7F7F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latin typeface="+mj-lt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F003A65-E0FB-7975-B0D7-62DA714EA417}"/>
                </a:ext>
              </a:extLst>
            </p:cNvPr>
            <p:cNvSpPr txBox="1"/>
            <p:nvPr/>
          </p:nvSpPr>
          <p:spPr>
            <a:xfrm>
              <a:off x="8867649" y="3081129"/>
              <a:ext cx="1841500" cy="344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600" b="1" dirty="0">
                  <a:solidFill>
                    <a:srgbClr val="404451"/>
                  </a:solidFill>
                  <a:latin typeface="Open Sans SemiBold" pitchFamily="34" charset="0"/>
                </a:rPr>
                <a:t>Eerste bewoning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44A2E4B-0693-459C-6F48-CF5C07D6CB81}"/>
                </a:ext>
              </a:extLst>
            </p:cNvPr>
            <p:cNvSpPr/>
            <p:nvPr/>
          </p:nvSpPr>
          <p:spPr>
            <a:xfrm>
              <a:off x="8613649" y="2278263"/>
              <a:ext cx="2349500" cy="25400"/>
            </a:xfrm>
            <a:prstGeom prst="rect">
              <a:avLst/>
            </a:prstGeom>
            <a:solidFill>
              <a:srgbClr val="009BDE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270C284-8385-D329-6EAD-2E043E2CBAF0}"/>
                </a:ext>
              </a:extLst>
            </p:cNvPr>
            <p:cNvSpPr txBox="1"/>
            <p:nvPr/>
          </p:nvSpPr>
          <p:spPr>
            <a:xfrm>
              <a:off x="8867649" y="2557663"/>
              <a:ext cx="18415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noAutofit/>
            </a:bodyPr>
            <a:lstStyle/>
            <a:p>
              <a:pPr algn="l"/>
              <a:r>
                <a:rPr lang="en-US" sz="1600" b="1" dirty="0">
                  <a:solidFill>
                    <a:srgbClr val="009BDE"/>
                  </a:solidFill>
                  <a:latin typeface="Open Sans SemiBold"/>
                  <a:ea typeface="Open Sans SemiBold"/>
                  <a:cs typeface="Open Sans SemiBold"/>
                </a:rPr>
                <a:t>03</a:t>
              </a:r>
              <a:endPara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2FB936F-B676-8673-1E2A-8BB439A608D8}"/>
              </a:ext>
            </a:extLst>
          </p:cNvPr>
          <p:cNvGrpSpPr/>
          <p:nvPr/>
        </p:nvGrpSpPr>
        <p:grpSpPr>
          <a:xfrm>
            <a:off x="5066031" y="2245048"/>
            <a:ext cx="2349500" cy="1955800"/>
            <a:chOff x="5066031" y="2245048"/>
            <a:chExt cx="2349500" cy="195580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ABFEEE4-1567-AB39-6CA9-E5B621314111}"/>
                </a:ext>
              </a:extLst>
            </p:cNvPr>
            <p:cNvSpPr/>
            <p:nvPr/>
          </p:nvSpPr>
          <p:spPr>
            <a:xfrm>
              <a:off x="5066031" y="2245048"/>
              <a:ext cx="2349500" cy="1955800"/>
            </a:xfrm>
            <a:prstGeom prst="rect">
              <a:avLst/>
            </a:prstGeom>
            <a:solidFill>
              <a:srgbClr val="F7F7F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+mj-lt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C550861-11A9-FC24-ED2D-1A9B3B746546}"/>
                </a:ext>
              </a:extLst>
            </p:cNvPr>
            <p:cNvSpPr txBox="1"/>
            <p:nvPr/>
          </p:nvSpPr>
          <p:spPr>
            <a:xfrm>
              <a:off x="5329175" y="3082104"/>
              <a:ext cx="1841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600" b="1" dirty="0">
                  <a:solidFill>
                    <a:srgbClr val="404451"/>
                  </a:solidFill>
                  <a:latin typeface="Open Sans SemiBold" pitchFamily="34" charset="0"/>
                </a:rPr>
                <a:t>Dataontsluiting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1C6C1EF-CBC3-FCC2-BCC2-2D46DFF54FC3}"/>
                </a:ext>
              </a:extLst>
            </p:cNvPr>
            <p:cNvSpPr/>
            <p:nvPr/>
          </p:nvSpPr>
          <p:spPr>
            <a:xfrm>
              <a:off x="5066031" y="2245048"/>
              <a:ext cx="2349500" cy="25400"/>
            </a:xfrm>
            <a:prstGeom prst="rect">
              <a:avLst/>
            </a:prstGeom>
            <a:solidFill>
              <a:srgbClr val="009BDE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FC6324D-2FDB-1AE4-7421-09E028F18ED5}"/>
                </a:ext>
              </a:extLst>
            </p:cNvPr>
            <p:cNvSpPr txBox="1"/>
            <p:nvPr/>
          </p:nvSpPr>
          <p:spPr>
            <a:xfrm>
              <a:off x="5320031" y="2524448"/>
              <a:ext cx="18415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noAutofit/>
            </a:bodyPr>
            <a:lstStyle/>
            <a:p>
              <a:pPr algn="l"/>
              <a:r>
                <a:rPr lang="en-US" sz="1600" b="1" dirty="0">
                  <a:solidFill>
                    <a:srgbClr val="009BDE"/>
                  </a:solidFill>
                  <a:latin typeface="Open Sans SemiBold"/>
                  <a:ea typeface="Open Sans SemiBold"/>
                  <a:cs typeface="Open Sans SemiBold"/>
                </a:rPr>
                <a:t>02</a:t>
              </a:r>
              <a:endPara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C3EFA40-6CDD-C21E-979B-8F0F486090AA}"/>
              </a:ext>
            </a:extLst>
          </p:cNvPr>
          <p:cNvGrpSpPr/>
          <p:nvPr/>
        </p:nvGrpSpPr>
        <p:grpSpPr>
          <a:xfrm>
            <a:off x="1109471" y="2245752"/>
            <a:ext cx="2349500" cy="1955800"/>
            <a:chOff x="1109471" y="2245752"/>
            <a:chExt cx="2349500" cy="195580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D5AEB37-878E-6BEB-3947-B2CF0BF5DAB4}"/>
                </a:ext>
              </a:extLst>
            </p:cNvPr>
            <p:cNvSpPr/>
            <p:nvPr/>
          </p:nvSpPr>
          <p:spPr>
            <a:xfrm>
              <a:off x="1109471" y="2245752"/>
              <a:ext cx="2349500" cy="1955800"/>
            </a:xfrm>
            <a:prstGeom prst="rect">
              <a:avLst/>
            </a:prstGeom>
            <a:solidFill>
              <a:srgbClr val="F7F7F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+mj-lt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8941A3-0403-3142-25F6-2A916A6EE699}"/>
                </a:ext>
              </a:extLst>
            </p:cNvPr>
            <p:cNvSpPr txBox="1"/>
            <p:nvPr/>
          </p:nvSpPr>
          <p:spPr>
            <a:xfrm>
              <a:off x="1363471" y="3137201"/>
              <a:ext cx="1841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600" b="1" dirty="0">
                  <a:solidFill>
                    <a:srgbClr val="404451"/>
                  </a:solidFill>
                  <a:latin typeface="Open Sans SemiBold" pitchFamily="34" charset="0"/>
                </a:rPr>
                <a:t>Historische data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4A5EE0C-8A98-45A9-790D-7875A220379F}"/>
                </a:ext>
              </a:extLst>
            </p:cNvPr>
            <p:cNvSpPr/>
            <p:nvPr/>
          </p:nvSpPr>
          <p:spPr>
            <a:xfrm>
              <a:off x="1109471" y="2245752"/>
              <a:ext cx="2349500" cy="25400"/>
            </a:xfrm>
            <a:prstGeom prst="rect">
              <a:avLst/>
            </a:prstGeom>
            <a:solidFill>
              <a:srgbClr val="009BDE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E2AD25E-8B56-275A-618A-AE6924AC467A}"/>
                </a:ext>
              </a:extLst>
            </p:cNvPr>
            <p:cNvSpPr txBox="1"/>
            <p:nvPr/>
          </p:nvSpPr>
          <p:spPr>
            <a:xfrm>
              <a:off x="1363471" y="2525152"/>
              <a:ext cx="18415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noAutofit/>
            </a:bodyPr>
            <a:lstStyle/>
            <a:p>
              <a:pPr algn="l"/>
              <a:r>
                <a:rPr lang="en-US" sz="1600" b="1" dirty="0">
                  <a:solidFill>
                    <a:srgbClr val="009BDE"/>
                  </a:solidFill>
                  <a:latin typeface="Open Sans SemiBold"/>
                  <a:ea typeface="Open Sans SemiBold"/>
                  <a:cs typeface="Open Sans SemiBold"/>
                </a:rPr>
                <a:t>01</a:t>
              </a:r>
              <a:endPara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880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crea footerlijn">
            <a:extLst>
              <a:ext uri="{FF2B5EF4-FFF2-40B4-BE49-F238E27FC236}">
                <a16:creationId xmlns:a16="http://schemas.microsoft.com/office/drawing/2014/main" id="{C9BE0BA9-0742-4544-8D1A-45E5903C90C2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2CF8CC-98BD-4088-8E50-A9C674A4A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Casus 1: Historische data</a:t>
            </a:r>
          </a:p>
        </p:txBody>
      </p:sp>
      <p:sp>
        <p:nvSpPr>
          <p:cNvPr id="15" name="TextBox 160">
            <a:extLst>
              <a:ext uri="{FF2B5EF4-FFF2-40B4-BE49-F238E27FC236}">
                <a16:creationId xmlns:a16="http://schemas.microsoft.com/office/drawing/2014/main" id="{B99E2D39-0C01-4ADE-B775-022E036CEFF1}"/>
              </a:ext>
            </a:extLst>
          </p:cNvPr>
          <p:cNvSpPr txBox="1"/>
          <p:nvPr/>
        </p:nvSpPr>
        <p:spPr>
          <a:xfrm>
            <a:off x="886968" y="1712412"/>
            <a:ext cx="493776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5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Hoe ontwikkelt de werkvoorraad zich over het jaar?</a:t>
            </a:r>
          </a:p>
        </p:txBody>
      </p:sp>
      <p:sp>
        <p:nvSpPr>
          <p:cNvPr id="16" name="TextBox 161">
            <a:extLst>
              <a:ext uri="{FF2B5EF4-FFF2-40B4-BE49-F238E27FC236}">
                <a16:creationId xmlns:a16="http://schemas.microsoft.com/office/drawing/2014/main" id="{C92F07A8-1341-442F-93AC-9CF5ADEA7F41}"/>
              </a:ext>
            </a:extLst>
          </p:cNvPr>
          <p:cNvSpPr txBox="1"/>
          <p:nvPr/>
        </p:nvSpPr>
        <p:spPr>
          <a:xfrm>
            <a:off x="886968" y="1310075"/>
            <a:ext cx="54864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700" dirty="0">
                <a:solidFill>
                  <a:schemeClr val="tx2"/>
                </a:solidFill>
                <a:latin typeface="+mj-lt"/>
              </a:rPr>
              <a:t>Context: Managementdata</a:t>
            </a:r>
          </a:p>
        </p:txBody>
      </p:sp>
      <p:sp>
        <p:nvSpPr>
          <p:cNvPr id="17" name="Shape 2540">
            <a:extLst>
              <a:ext uri="{FF2B5EF4-FFF2-40B4-BE49-F238E27FC236}">
                <a16:creationId xmlns:a16="http://schemas.microsoft.com/office/drawing/2014/main" id="{9EA22A9C-2573-445C-9385-390C68683516}"/>
              </a:ext>
            </a:extLst>
          </p:cNvPr>
          <p:cNvSpPr/>
          <p:nvPr/>
        </p:nvSpPr>
        <p:spPr>
          <a:xfrm>
            <a:off x="1032537" y="2672532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18" name="TextBox 163">
            <a:extLst>
              <a:ext uri="{FF2B5EF4-FFF2-40B4-BE49-F238E27FC236}">
                <a16:creationId xmlns:a16="http://schemas.microsoft.com/office/drawing/2014/main" id="{6010911A-5B3A-42AC-B1C4-E8DD077C1F9A}"/>
              </a:ext>
            </a:extLst>
          </p:cNvPr>
          <p:cNvSpPr txBox="1"/>
          <p:nvPr/>
        </p:nvSpPr>
        <p:spPr>
          <a:xfrm>
            <a:off x="1652892" y="2796096"/>
            <a:ext cx="4846320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De vraag komt elke maand opnieuw.</a:t>
            </a:r>
          </a:p>
        </p:txBody>
      </p:sp>
      <p:sp>
        <p:nvSpPr>
          <p:cNvPr id="19" name="Shape 2540">
            <a:extLst>
              <a:ext uri="{FF2B5EF4-FFF2-40B4-BE49-F238E27FC236}">
                <a16:creationId xmlns:a16="http://schemas.microsoft.com/office/drawing/2014/main" id="{C6BCDA51-08E6-4C9A-B4EE-B5283098340E}"/>
              </a:ext>
            </a:extLst>
          </p:cNvPr>
          <p:cNvSpPr/>
          <p:nvPr/>
        </p:nvSpPr>
        <p:spPr>
          <a:xfrm>
            <a:off x="1032537" y="3495492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20" name="TextBox 165">
            <a:extLst>
              <a:ext uri="{FF2B5EF4-FFF2-40B4-BE49-F238E27FC236}">
                <a16:creationId xmlns:a16="http://schemas.microsoft.com/office/drawing/2014/main" id="{FFABB929-BB67-4E8D-9DD3-4EBE679DDAA3}"/>
              </a:ext>
            </a:extLst>
          </p:cNvPr>
          <p:cNvSpPr txBox="1"/>
          <p:nvPr/>
        </p:nvSpPr>
        <p:spPr>
          <a:xfrm>
            <a:off x="1652892" y="3587544"/>
            <a:ext cx="5671452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De cijfers staan in een bedrijfssoftwareprogramma.</a:t>
            </a:r>
          </a:p>
        </p:txBody>
      </p:sp>
      <p:sp>
        <p:nvSpPr>
          <p:cNvPr id="21" name="Shape 2540">
            <a:extLst>
              <a:ext uri="{FF2B5EF4-FFF2-40B4-BE49-F238E27FC236}">
                <a16:creationId xmlns:a16="http://schemas.microsoft.com/office/drawing/2014/main" id="{E54CBC66-F11C-40B6-BE4C-469883719207}"/>
              </a:ext>
            </a:extLst>
          </p:cNvPr>
          <p:cNvSpPr/>
          <p:nvPr/>
        </p:nvSpPr>
        <p:spPr>
          <a:xfrm>
            <a:off x="1032537" y="4318452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22" name="TextBox 167">
            <a:extLst>
              <a:ext uri="{FF2B5EF4-FFF2-40B4-BE49-F238E27FC236}">
                <a16:creationId xmlns:a16="http://schemas.microsoft.com/office/drawing/2014/main" id="{B5290A70-D381-46E2-82B0-76AD16425FD3}"/>
              </a:ext>
            </a:extLst>
          </p:cNvPr>
          <p:cNvSpPr txBox="1"/>
          <p:nvPr/>
        </p:nvSpPr>
        <p:spPr>
          <a:xfrm>
            <a:off x="1652892" y="4458552"/>
            <a:ext cx="4846320" cy="48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Het beeld moet in Power BI.</a:t>
            </a: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C37E7C61-7D8E-45CC-AFFF-B5FE5C7E1C43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Vicrea titelstreep">
            <a:extLst>
              <a:ext uri="{FF2B5EF4-FFF2-40B4-BE49-F238E27FC236}">
                <a16:creationId xmlns:a16="http://schemas.microsoft.com/office/drawing/2014/main" id="{9EAD5F0B-0F2B-4794-A215-90CA885829FE}"/>
              </a:ext>
            </a:extLst>
          </p:cNvPr>
          <p:cNvSpPr/>
          <p:nvPr/>
        </p:nvSpPr>
        <p:spPr>
          <a:xfrm>
            <a:off x="886968" y="1028700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F44680-16CD-3F86-D1DF-8F7C68DE4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430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crea footerlijn">
            <a:extLst>
              <a:ext uri="{FF2B5EF4-FFF2-40B4-BE49-F238E27FC236}">
                <a16:creationId xmlns:a16="http://schemas.microsoft.com/office/drawing/2014/main" id="{71DA52D6-0E86-4452-B4B1-C9D48000468B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2CF8CC-98BD-4088-8E50-A9C674A4A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De bron kent alleen vandaag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361442-7211-C1FC-17C5-CA88F297A115}"/>
              </a:ext>
            </a:extLst>
          </p:cNvPr>
          <p:cNvGrpSpPr/>
          <p:nvPr/>
        </p:nvGrpSpPr>
        <p:grpSpPr>
          <a:xfrm>
            <a:off x="886968" y="1622870"/>
            <a:ext cx="9215714" cy="466724"/>
            <a:chOff x="886968" y="1622870"/>
            <a:chExt cx="9215714" cy="466724"/>
          </a:xfrm>
        </p:grpSpPr>
        <p:sp>
          <p:nvSpPr>
            <p:cNvPr id="17" name="Shape 2540">
              <a:extLst>
                <a:ext uri="{FF2B5EF4-FFF2-40B4-BE49-F238E27FC236}">
                  <a16:creationId xmlns:a16="http://schemas.microsoft.com/office/drawing/2014/main" id="{9EA22A9C-2573-445C-9385-390C68683516}"/>
                </a:ext>
              </a:extLst>
            </p:cNvPr>
            <p:cNvSpPr/>
            <p:nvPr/>
          </p:nvSpPr>
          <p:spPr>
            <a:xfrm>
              <a:off x="886968" y="1622870"/>
              <a:ext cx="466726" cy="466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32" y="6661"/>
                  </a:moveTo>
                  <a:cubicBezTo>
                    <a:pt x="20540" y="6471"/>
                    <a:pt x="20228" y="6473"/>
                    <a:pt x="20038" y="6667"/>
                  </a:cubicBezTo>
                  <a:cubicBezTo>
                    <a:pt x="19903" y="6804"/>
                    <a:pt x="19870" y="7000"/>
                    <a:pt x="19929" y="7171"/>
                  </a:cubicBezTo>
                  <a:lnTo>
                    <a:pt x="19918" y="7175"/>
                  </a:lnTo>
                  <a:cubicBezTo>
                    <a:pt x="20365" y="8298"/>
                    <a:pt x="20618" y="951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cubicBezTo>
                    <a:pt x="5378" y="20618"/>
                    <a:pt x="982" y="16223"/>
                    <a:pt x="982" y="10800"/>
                  </a:cubicBezTo>
                  <a:cubicBezTo>
                    <a:pt x="982" y="5377"/>
                    <a:pt x="5378" y="982"/>
                    <a:pt x="10800" y="982"/>
                  </a:cubicBezTo>
                  <a:cubicBezTo>
                    <a:pt x="13575" y="982"/>
                    <a:pt x="16077" y="2136"/>
                    <a:pt x="17862" y="3989"/>
                  </a:cubicBezTo>
                  <a:lnTo>
                    <a:pt x="17868" y="3982"/>
                  </a:lnTo>
                  <a:cubicBezTo>
                    <a:pt x="18062" y="4157"/>
                    <a:pt x="18359" y="4153"/>
                    <a:pt x="18544" y="3965"/>
                  </a:cubicBezTo>
                  <a:cubicBezTo>
                    <a:pt x="18734" y="3771"/>
                    <a:pt x="18732" y="3461"/>
                    <a:pt x="18539" y="3270"/>
                  </a:cubicBezTo>
                  <a:cubicBezTo>
                    <a:pt x="18520" y="3252"/>
                    <a:pt x="18496" y="3244"/>
                    <a:pt x="18476" y="3230"/>
                  </a:cubicBezTo>
                  <a:cubicBezTo>
                    <a:pt x="16521" y="1241"/>
                    <a:pt x="13810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5" y="21600"/>
                    <a:pt x="21600" y="16764"/>
                    <a:pt x="21600" y="10800"/>
                  </a:cubicBezTo>
                  <a:cubicBezTo>
                    <a:pt x="21600" y="9412"/>
                    <a:pt x="21329" y="8089"/>
                    <a:pt x="20851" y="6869"/>
                  </a:cubicBezTo>
                  <a:cubicBezTo>
                    <a:pt x="20828" y="6794"/>
                    <a:pt x="20793" y="6721"/>
                    <a:pt x="20732" y="6661"/>
                  </a:cubicBezTo>
                  <a:moveTo>
                    <a:pt x="10792" y="13534"/>
                  </a:moveTo>
                  <a:lnTo>
                    <a:pt x="6238" y="8980"/>
                  </a:lnTo>
                  <a:cubicBezTo>
                    <a:pt x="6149" y="8891"/>
                    <a:pt x="6027" y="8836"/>
                    <a:pt x="5891" y="8836"/>
                  </a:cubicBezTo>
                  <a:cubicBezTo>
                    <a:pt x="5620" y="8836"/>
                    <a:pt x="5400" y="9056"/>
                    <a:pt x="5400" y="9327"/>
                  </a:cubicBezTo>
                  <a:cubicBezTo>
                    <a:pt x="5400" y="9463"/>
                    <a:pt x="5455" y="9585"/>
                    <a:pt x="5544" y="9675"/>
                  </a:cubicBezTo>
                  <a:lnTo>
                    <a:pt x="10453" y="14583"/>
                  </a:lnTo>
                  <a:cubicBezTo>
                    <a:pt x="10542" y="14672"/>
                    <a:pt x="10664" y="14727"/>
                    <a:pt x="10800" y="14727"/>
                  </a:cubicBezTo>
                  <a:cubicBezTo>
                    <a:pt x="10940" y="14727"/>
                    <a:pt x="11064" y="14668"/>
                    <a:pt x="11154" y="14574"/>
                  </a:cubicBezTo>
                  <a:lnTo>
                    <a:pt x="11155" y="14576"/>
                  </a:lnTo>
                  <a:lnTo>
                    <a:pt x="19353" y="5988"/>
                  </a:lnTo>
                  <a:cubicBezTo>
                    <a:pt x="19353" y="5989"/>
                    <a:pt x="19354" y="5990"/>
                    <a:pt x="19354" y="5991"/>
                  </a:cubicBezTo>
                  <a:lnTo>
                    <a:pt x="20055" y="5255"/>
                  </a:lnTo>
                  <a:cubicBezTo>
                    <a:pt x="20055" y="5255"/>
                    <a:pt x="20054" y="5254"/>
                    <a:pt x="20054" y="5253"/>
                  </a:cubicBezTo>
                  <a:lnTo>
                    <a:pt x="21464" y="3775"/>
                  </a:lnTo>
                  <a:lnTo>
                    <a:pt x="21463" y="3774"/>
                  </a:lnTo>
                  <a:cubicBezTo>
                    <a:pt x="21547" y="3686"/>
                    <a:pt x="21600" y="3567"/>
                    <a:pt x="21600" y="3436"/>
                  </a:cubicBezTo>
                  <a:cubicBezTo>
                    <a:pt x="21600" y="3166"/>
                    <a:pt x="21380" y="2945"/>
                    <a:pt x="21109" y="2945"/>
                  </a:cubicBezTo>
                  <a:cubicBezTo>
                    <a:pt x="20969" y="2945"/>
                    <a:pt x="20844" y="3005"/>
                    <a:pt x="20755" y="3099"/>
                  </a:cubicBezTo>
                  <a:lnTo>
                    <a:pt x="20754" y="3097"/>
                  </a:lnTo>
                  <a:lnTo>
                    <a:pt x="19493" y="4419"/>
                  </a:lnTo>
                  <a:cubicBezTo>
                    <a:pt x="19492" y="4418"/>
                    <a:pt x="19491" y="4416"/>
                    <a:pt x="19490" y="4415"/>
                  </a:cubicBezTo>
                  <a:lnTo>
                    <a:pt x="18805" y="5133"/>
                  </a:lnTo>
                  <a:cubicBezTo>
                    <a:pt x="18806" y="5134"/>
                    <a:pt x="18807" y="5136"/>
                    <a:pt x="18807" y="5137"/>
                  </a:cubicBezTo>
                  <a:cubicBezTo>
                    <a:pt x="18807" y="5137"/>
                    <a:pt x="10792" y="13534"/>
                    <a:pt x="10792" y="1353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nl-NL" sz="2999" dirty="0">
                <a:latin typeface="+mj-lt"/>
              </a:endParaRPr>
            </a:p>
          </p:txBody>
        </p:sp>
        <p:sp>
          <p:nvSpPr>
            <p:cNvPr id="18" name="TextBox 163">
              <a:extLst>
                <a:ext uri="{FF2B5EF4-FFF2-40B4-BE49-F238E27FC236}">
                  <a16:creationId xmlns:a16="http://schemas.microsoft.com/office/drawing/2014/main" id="{6010911A-5B3A-42AC-B1C4-E8DD077C1F9A}"/>
                </a:ext>
              </a:extLst>
            </p:cNvPr>
            <p:cNvSpPr txBox="1"/>
            <p:nvPr/>
          </p:nvSpPr>
          <p:spPr>
            <a:xfrm>
              <a:off x="1507322" y="1732154"/>
              <a:ext cx="8595360" cy="305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nl-NL" dirty="0">
                  <a:solidFill>
                    <a:srgbClr val="55565A"/>
                  </a:solidFill>
                  <a:latin typeface="+mj-lt"/>
                  <a:cs typeface="Open Sans" panose="020B0606030504020204" pitchFamily="34" charset="0"/>
                </a:rPr>
                <a:t>Power BI overschrijft de data bij elke vernieuwing.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F6E195-3E35-F22F-401C-8ED4FA3563EB}"/>
              </a:ext>
            </a:extLst>
          </p:cNvPr>
          <p:cNvGrpSpPr/>
          <p:nvPr/>
        </p:nvGrpSpPr>
        <p:grpSpPr>
          <a:xfrm>
            <a:off x="886968" y="2876093"/>
            <a:ext cx="9215714" cy="466724"/>
            <a:chOff x="886968" y="2445830"/>
            <a:chExt cx="9215714" cy="466724"/>
          </a:xfrm>
        </p:grpSpPr>
        <p:sp>
          <p:nvSpPr>
            <p:cNvPr id="19" name="Shape 2540">
              <a:extLst>
                <a:ext uri="{FF2B5EF4-FFF2-40B4-BE49-F238E27FC236}">
                  <a16:creationId xmlns:a16="http://schemas.microsoft.com/office/drawing/2014/main" id="{C6BCDA51-08E6-4C9A-B4EE-B5283098340E}"/>
                </a:ext>
              </a:extLst>
            </p:cNvPr>
            <p:cNvSpPr/>
            <p:nvPr/>
          </p:nvSpPr>
          <p:spPr>
            <a:xfrm>
              <a:off x="886968" y="2445830"/>
              <a:ext cx="466726" cy="466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32" y="6661"/>
                  </a:moveTo>
                  <a:cubicBezTo>
                    <a:pt x="20540" y="6471"/>
                    <a:pt x="20228" y="6473"/>
                    <a:pt x="20038" y="6667"/>
                  </a:cubicBezTo>
                  <a:cubicBezTo>
                    <a:pt x="19903" y="6804"/>
                    <a:pt x="19870" y="7000"/>
                    <a:pt x="19929" y="7171"/>
                  </a:cubicBezTo>
                  <a:lnTo>
                    <a:pt x="19918" y="7175"/>
                  </a:lnTo>
                  <a:cubicBezTo>
                    <a:pt x="20365" y="8298"/>
                    <a:pt x="20618" y="951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cubicBezTo>
                    <a:pt x="5378" y="20618"/>
                    <a:pt x="982" y="16223"/>
                    <a:pt x="982" y="10800"/>
                  </a:cubicBezTo>
                  <a:cubicBezTo>
                    <a:pt x="982" y="5377"/>
                    <a:pt x="5378" y="982"/>
                    <a:pt x="10800" y="982"/>
                  </a:cubicBezTo>
                  <a:cubicBezTo>
                    <a:pt x="13575" y="982"/>
                    <a:pt x="16077" y="2136"/>
                    <a:pt x="17862" y="3989"/>
                  </a:cubicBezTo>
                  <a:lnTo>
                    <a:pt x="17868" y="3982"/>
                  </a:lnTo>
                  <a:cubicBezTo>
                    <a:pt x="18062" y="4157"/>
                    <a:pt x="18359" y="4153"/>
                    <a:pt x="18544" y="3965"/>
                  </a:cubicBezTo>
                  <a:cubicBezTo>
                    <a:pt x="18734" y="3771"/>
                    <a:pt x="18732" y="3461"/>
                    <a:pt x="18539" y="3270"/>
                  </a:cubicBezTo>
                  <a:cubicBezTo>
                    <a:pt x="18520" y="3252"/>
                    <a:pt x="18496" y="3244"/>
                    <a:pt x="18476" y="3230"/>
                  </a:cubicBezTo>
                  <a:cubicBezTo>
                    <a:pt x="16521" y="1241"/>
                    <a:pt x="13810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5" y="21600"/>
                    <a:pt x="21600" y="16764"/>
                    <a:pt x="21600" y="10800"/>
                  </a:cubicBezTo>
                  <a:cubicBezTo>
                    <a:pt x="21600" y="9412"/>
                    <a:pt x="21329" y="8089"/>
                    <a:pt x="20851" y="6869"/>
                  </a:cubicBezTo>
                  <a:cubicBezTo>
                    <a:pt x="20828" y="6794"/>
                    <a:pt x="20793" y="6721"/>
                    <a:pt x="20732" y="6661"/>
                  </a:cubicBezTo>
                  <a:moveTo>
                    <a:pt x="10792" y="13534"/>
                  </a:moveTo>
                  <a:lnTo>
                    <a:pt x="6238" y="8980"/>
                  </a:lnTo>
                  <a:cubicBezTo>
                    <a:pt x="6149" y="8891"/>
                    <a:pt x="6027" y="8836"/>
                    <a:pt x="5891" y="8836"/>
                  </a:cubicBezTo>
                  <a:cubicBezTo>
                    <a:pt x="5620" y="8836"/>
                    <a:pt x="5400" y="9056"/>
                    <a:pt x="5400" y="9327"/>
                  </a:cubicBezTo>
                  <a:cubicBezTo>
                    <a:pt x="5400" y="9463"/>
                    <a:pt x="5455" y="9585"/>
                    <a:pt x="5544" y="9675"/>
                  </a:cubicBezTo>
                  <a:lnTo>
                    <a:pt x="10453" y="14583"/>
                  </a:lnTo>
                  <a:cubicBezTo>
                    <a:pt x="10542" y="14672"/>
                    <a:pt x="10664" y="14727"/>
                    <a:pt x="10800" y="14727"/>
                  </a:cubicBezTo>
                  <a:cubicBezTo>
                    <a:pt x="10940" y="14727"/>
                    <a:pt x="11064" y="14668"/>
                    <a:pt x="11154" y="14574"/>
                  </a:cubicBezTo>
                  <a:lnTo>
                    <a:pt x="11155" y="14576"/>
                  </a:lnTo>
                  <a:lnTo>
                    <a:pt x="19353" y="5988"/>
                  </a:lnTo>
                  <a:cubicBezTo>
                    <a:pt x="19353" y="5989"/>
                    <a:pt x="19354" y="5990"/>
                    <a:pt x="19354" y="5991"/>
                  </a:cubicBezTo>
                  <a:lnTo>
                    <a:pt x="20055" y="5255"/>
                  </a:lnTo>
                  <a:cubicBezTo>
                    <a:pt x="20055" y="5255"/>
                    <a:pt x="20054" y="5254"/>
                    <a:pt x="20054" y="5253"/>
                  </a:cubicBezTo>
                  <a:lnTo>
                    <a:pt x="21464" y="3775"/>
                  </a:lnTo>
                  <a:lnTo>
                    <a:pt x="21463" y="3774"/>
                  </a:lnTo>
                  <a:cubicBezTo>
                    <a:pt x="21547" y="3686"/>
                    <a:pt x="21600" y="3567"/>
                    <a:pt x="21600" y="3436"/>
                  </a:cubicBezTo>
                  <a:cubicBezTo>
                    <a:pt x="21600" y="3166"/>
                    <a:pt x="21380" y="2945"/>
                    <a:pt x="21109" y="2945"/>
                  </a:cubicBezTo>
                  <a:cubicBezTo>
                    <a:pt x="20969" y="2945"/>
                    <a:pt x="20844" y="3005"/>
                    <a:pt x="20755" y="3099"/>
                  </a:cubicBezTo>
                  <a:lnTo>
                    <a:pt x="20754" y="3097"/>
                  </a:lnTo>
                  <a:lnTo>
                    <a:pt x="19493" y="4419"/>
                  </a:lnTo>
                  <a:cubicBezTo>
                    <a:pt x="19492" y="4418"/>
                    <a:pt x="19491" y="4416"/>
                    <a:pt x="19490" y="4415"/>
                  </a:cubicBezTo>
                  <a:lnTo>
                    <a:pt x="18805" y="5133"/>
                  </a:lnTo>
                  <a:cubicBezTo>
                    <a:pt x="18806" y="5134"/>
                    <a:pt x="18807" y="5136"/>
                    <a:pt x="18807" y="5137"/>
                  </a:cubicBezTo>
                  <a:cubicBezTo>
                    <a:pt x="18807" y="5137"/>
                    <a:pt x="10792" y="13534"/>
                    <a:pt x="10792" y="1353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nl-NL" sz="2999" dirty="0">
                <a:latin typeface="+mj-lt"/>
              </a:endParaRPr>
            </a:p>
          </p:txBody>
        </p:sp>
        <p:sp>
          <p:nvSpPr>
            <p:cNvPr id="20" name="TextBox 165">
              <a:extLst>
                <a:ext uri="{FF2B5EF4-FFF2-40B4-BE49-F238E27FC236}">
                  <a16:creationId xmlns:a16="http://schemas.microsoft.com/office/drawing/2014/main" id="{FFABB929-BB67-4E8D-9DD3-4EBE679DDAA3}"/>
                </a:ext>
              </a:extLst>
            </p:cNvPr>
            <p:cNvSpPr txBox="1"/>
            <p:nvPr/>
          </p:nvSpPr>
          <p:spPr>
            <a:xfrm>
              <a:off x="1507322" y="2543931"/>
              <a:ext cx="8595360" cy="305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nl-NL" dirty="0">
                  <a:solidFill>
                    <a:srgbClr val="55565A"/>
                  </a:solidFill>
                  <a:latin typeface="+mj-lt"/>
                  <a:cs typeface="Open Sans" panose="020B0606030504020204" pitchFamily="34" charset="0"/>
                </a:rPr>
                <a:t>Je kunt de huidige stand tonen, maar geen ontwikkeling over tijd.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3B356C5-C8B0-79D1-20A2-20DB1A257BB4}"/>
              </a:ext>
            </a:extLst>
          </p:cNvPr>
          <p:cNvGrpSpPr/>
          <p:nvPr/>
        </p:nvGrpSpPr>
        <p:grpSpPr>
          <a:xfrm>
            <a:off x="886967" y="4129316"/>
            <a:ext cx="9215715" cy="466724"/>
            <a:chOff x="886968" y="3268790"/>
            <a:chExt cx="9215715" cy="466724"/>
          </a:xfrm>
        </p:grpSpPr>
        <p:sp>
          <p:nvSpPr>
            <p:cNvPr id="21" name="Shape 2540">
              <a:extLst>
                <a:ext uri="{FF2B5EF4-FFF2-40B4-BE49-F238E27FC236}">
                  <a16:creationId xmlns:a16="http://schemas.microsoft.com/office/drawing/2014/main" id="{E54CBC66-F11C-40B6-BE4C-469883719207}"/>
                </a:ext>
              </a:extLst>
            </p:cNvPr>
            <p:cNvSpPr/>
            <p:nvPr/>
          </p:nvSpPr>
          <p:spPr>
            <a:xfrm>
              <a:off x="886968" y="3268790"/>
              <a:ext cx="466726" cy="466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32" y="6661"/>
                  </a:moveTo>
                  <a:cubicBezTo>
                    <a:pt x="20540" y="6471"/>
                    <a:pt x="20228" y="6473"/>
                    <a:pt x="20038" y="6667"/>
                  </a:cubicBezTo>
                  <a:cubicBezTo>
                    <a:pt x="19903" y="6804"/>
                    <a:pt x="19870" y="7000"/>
                    <a:pt x="19929" y="7171"/>
                  </a:cubicBezTo>
                  <a:lnTo>
                    <a:pt x="19918" y="7175"/>
                  </a:lnTo>
                  <a:cubicBezTo>
                    <a:pt x="20365" y="8298"/>
                    <a:pt x="20618" y="951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cubicBezTo>
                    <a:pt x="5378" y="20618"/>
                    <a:pt x="982" y="16223"/>
                    <a:pt x="982" y="10800"/>
                  </a:cubicBezTo>
                  <a:cubicBezTo>
                    <a:pt x="982" y="5377"/>
                    <a:pt x="5378" y="982"/>
                    <a:pt x="10800" y="982"/>
                  </a:cubicBezTo>
                  <a:cubicBezTo>
                    <a:pt x="13575" y="982"/>
                    <a:pt x="16077" y="2136"/>
                    <a:pt x="17862" y="3989"/>
                  </a:cubicBezTo>
                  <a:lnTo>
                    <a:pt x="17868" y="3982"/>
                  </a:lnTo>
                  <a:cubicBezTo>
                    <a:pt x="18062" y="4157"/>
                    <a:pt x="18359" y="4153"/>
                    <a:pt x="18544" y="3965"/>
                  </a:cubicBezTo>
                  <a:cubicBezTo>
                    <a:pt x="18734" y="3771"/>
                    <a:pt x="18732" y="3461"/>
                    <a:pt x="18539" y="3270"/>
                  </a:cubicBezTo>
                  <a:cubicBezTo>
                    <a:pt x="18520" y="3252"/>
                    <a:pt x="18496" y="3244"/>
                    <a:pt x="18476" y="3230"/>
                  </a:cubicBezTo>
                  <a:cubicBezTo>
                    <a:pt x="16521" y="1241"/>
                    <a:pt x="13810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5" y="21600"/>
                    <a:pt x="21600" y="16764"/>
                    <a:pt x="21600" y="10800"/>
                  </a:cubicBezTo>
                  <a:cubicBezTo>
                    <a:pt x="21600" y="9412"/>
                    <a:pt x="21329" y="8089"/>
                    <a:pt x="20851" y="6869"/>
                  </a:cubicBezTo>
                  <a:cubicBezTo>
                    <a:pt x="20828" y="6794"/>
                    <a:pt x="20793" y="6721"/>
                    <a:pt x="20732" y="6661"/>
                  </a:cubicBezTo>
                  <a:moveTo>
                    <a:pt x="10792" y="13534"/>
                  </a:moveTo>
                  <a:lnTo>
                    <a:pt x="6238" y="8980"/>
                  </a:lnTo>
                  <a:cubicBezTo>
                    <a:pt x="6149" y="8891"/>
                    <a:pt x="6027" y="8836"/>
                    <a:pt x="5891" y="8836"/>
                  </a:cubicBezTo>
                  <a:cubicBezTo>
                    <a:pt x="5620" y="8836"/>
                    <a:pt x="5400" y="9056"/>
                    <a:pt x="5400" y="9327"/>
                  </a:cubicBezTo>
                  <a:cubicBezTo>
                    <a:pt x="5400" y="9463"/>
                    <a:pt x="5455" y="9585"/>
                    <a:pt x="5544" y="9675"/>
                  </a:cubicBezTo>
                  <a:lnTo>
                    <a:pt x="10453" y="14583"/>
                  </a:lnTo>
                  <a:cubicBezTo>
                    <a:pt x="10542" y="14672"/>
                    <a:pt x="10664" y="14727"/>
                    <a:pt x="10800" y="14727"/>
                  </a:cubicBezTo>
                  <a:cubicBezTo>
                    <a:pt x="10940" y="14727"/>
                    <a:pt x="11064" y="14668"/>
                    <a:pt x="11154" y="14574"/>
                  </a:cubicBezTo>
                  <a:lnTo>
                    <a:pt x="11155" y="14576"/>
                  </a:lnTo>
                  <a:lnTo>
                    <a:pt x="19353" y="5988"/>
                  </a:lnTo>
                  <a:cubicBezTo>
                    <a:pt x="19353" y="5989"/>
                    <a:pt x="19354" y="5990"/>
                    <a:pt x="19354" y="5991"/>
                  </a:cubicBezTo>
                  <a:lnTo>
                    <a:pt x="20055" y="5255"/>
                  </a:lnTo>
                  <a:cubicBezTo>
                    <a:pt x="20055" y="5255"/>
                    <a:pt x="20054" y="5254"/>
                    <a:pt x="20054" y="5253"/>
                  </a:cubicBezTo>
                  <a:lnTo>
                    <a:pt x="21464" y="3775"/>
                  </a:lnTo>
                  <a:lnTo>
                    <a:pt x="21463" y="3774"/>
                  </a:lnTo>
                  <a:cubicBezTo>
                    <a:pt x="21547" y="3686"/>
                    <a:pt x="21600" y="3567"/>
                    <a:pt x="21600" y="3436"/>
                  </a:cubicBezTo>
                  <a:cubicBezTo>
                    <a:pt x="21600" y="3166"/>
                    <a:pt x="21380" y="2945"/>
                    <a:pt x="21109" y="2945"/>
                  </a:cubicBezTo>
                  <a:cubicBezTo>
                    <a:pt x="20969" y="2945"/>
                    <a:pt x="20844" y="3005"/>
                    <a:pt x="20755" y="3099"/>
                  </a:cubicBezTo>
                  <a:lnTo>
                    <a:pt x="20754" y="3097"/>
                  </a:lnTo>
                  <a:lnTo>
                    <a:pt x="19493" y="4419"/>
                  </a:lnTo>
                  <a:cubicBezTo>
                    <a:pt x="19492" y="4418"/>
                    <a:pt x="19491" y="4416"/>
                    <a:pt x="19490" y="4415"/>
                  </a:cubicBezTo>
                  <a:lnTo>
                    <a:pt x="18805" y="5133"/>
                  </a:lnTo>
                  <a:cubicBezTo>
                    <a:pt x="18806" y="5134"/>
                    <a:pt x="18807" y="5136"/>
                    <a:pt x="18807" y="5137"/>
                  </a:cubicBezTo>
                  <a:cubicBezTo>
                    <a:pt x="18807" y="5137"/>
                    <a:pt x="10792" y="13534"/>
                    <a:pt x="10792" y="1353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noFill/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nl-NL" sz="2999" dirty="0">
                <a:latin typeface="+mj-lt"/>
              </a:endParaRPr>
            </a:p>
          </p:txBody>
        </p:sp>
        <p:sp>
          <p:nvSpPr>
            <p:cNvPr id="22" name="TextBox 167">
              <a:extLst>
                <a:ext uri="{FF2B5EF4-FFF2-40B4-BE49-F238E27FC236}">
                  <a16:creationId xmlns:a16="http://schemas.microsoft.com/office/drawing/2014/main" id="{B5290A70-D381-46E2-82B0-76AD16425FD3}"/>
                </a:ext>
              </a:extLst>
            </p:cNvPr>
            <p:cNvSpPr txBox="1"/>
            <p:nvPr/>
          </p:nvSpPr>
          <p:spPr>
            <a:xfrm>
              <a:off x="1507323" y="3374451"/>
              <a:ext cx="8595360" cy="305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nl-NL" dirty="0">
                  <a:solidFill>
                    <a:srgbClr val="55565A"/>
                  </a:solidFill>
                  <a:latin typeface="+mj-lt"/>
                  <a:cs typeface="Open Sans" panose="020B0606030504020204" pitchFamily="34" charset="0"/>
                </a:rPr>
                <a:t>Zonder historie is het niet mogelijk om de vraag te beantwoorden.</a:t>
              </a:r>
            </a:p>
          </p:txBody>
        </p:sp>
      </p:grp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4776A2D9-DB13-4EA4-8387-31748ADCB63B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Vicrea titelstreep">
            <a:extLst>
              <a:ext uri="{FF2B5EF4-FFF2-40B4-BE49-F238E27FC236}">
                <a16:creationId xmlns:a16="http://schemas.microsoft.com/office/drawing/2014/main" id="{A113EE95-CAA2-4F94-A41F-94F797601DFA}"/>
              </a:ext>
            </a:extLst>
          </p:cNvPr>
          <p:cNvSpPr/>
          <p:nvPr/>
        </p:nvSpPr>
        <p:spPr>
          <a:xfrm>
            <a:off x="886968" y="1028700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E5F34D-611C-55FD-4B34-BC2B23E14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80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A512F-788C-EB10-72ED-FFA431DD7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4_3.png">
            <a:extLst>
              <a:ext uri="{FF2B5EF4-FFF2-40B4-BE49-F238E27FC236}">
                <a16:creationId xmlns:a16="http://schemas.microsoft.com/office/drawing/2014/main" id="{225DED68-E1BA-BCE6-9645-7DA89DED7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" y="4019872"/>
            <a:ext cx="11155680" cy="1898979"/>
          </a:xfrm>
          <a:prstGeom prst="rect">
            <a:avLst/>
          </a:prstGeom>
        </p:spPr>
      </p:pic>
      <p:sp>
        <p:nvSpPr>
          <p:cNvPr id="4" name="Vicrea footerlijn">
            <a:extLst>
              <a:ext uri="{FF2B5EF4-FFF2-40B4-BE49-F238E27FC236}">
                <a16:creationId xmlns:a16="http://schemas.microsoft.com/office/drawing/2014/main" id="{67579159-6244-7FC5-D0D5-7EADC05F0BED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138A31-3434-8337-6861-CB62C8AC9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766" y="365125"/>
            <a:ext cx="10395751" cy="692427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Overzicht FME-script </a:t>
            </a:r>
            <a:endParaRPr lang="en-US" sz="2800" b="1" dirty="0">
              <a:solidFill>
                <a:srgbClr val="009BDE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01D05A63-B210-09F2-82B2-B41A7570670F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405BEE-6AB7-F530-37C0-617756ED6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A821B18-D4A9-6733-1EFC-5DBF68BBC1B1}"/>
              </a:ext>
            </a:extLst>
          </p:cNvPr>
          <p:cNvGrpSpPr/>
          <p:nvPr/>
        </p:nvGrpSpPr>
        <p:grpSpPr>
          <a:xfrm>
            <a:off x="606425" y="1356002"/>
            <a:ext cx="2349500" cy="1974850"/>
            <a:chOff x="606425" y="1356002"/>
            <a:chExt cx="2349500" cy="19748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9B9CDB-7768-BC9C-3984-9FA5FBBF16CA}"/>
                </a:ext>
              </a:extLst>
            </p:cNvPr>
            <p:cNvSpPr/>
            <p:nvPr/>
          </p:nvSpPr>
          <p:spPr>
            <a:xfrm>
              <a:off x="606425" y="1375052"/>
              <a:ext cx="2349500" cy="1955800"/>
            </a:xfrm>
            <a:prstGeom prst="rect">
              <a:avLst/>
            </a:prstGeom>
            <a:solidFill>
              <a:srgbClr val="F7F7F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9499D1E-7E48-6F80-0261-7D36CD47D692}"/>
                </a:ext>
              </a:extLst>
            </p:cNvPr>
            <p:cNvSpPr txBox="1"/>
            <p:nvPr/>
          </p:nvSpPr>
          <p:spPr>
            <a:xfrm>
              <a:off x="860425" y="1984652"/>
              <a:ext cx="184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buNone/>
              </a:pPr>
              <a:r>
                <a:rPr lang="nl-NL" sz="1400" b="1" dirty="0">
                  <a:solidFill>
                    <a:srgbClr val="404451"/>
                  </a:solidFill>
                  <a:latin typeface="Open Sans SemiBold" pitchFamily="34" charset="0"/>
                </a:rPr>
                <a:t>Actuele data ophalen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594A5D8-83F1-2223-1164-4542F5FC5FD1}"/>
                </a:ext>
              </a:extLst>
            </p:cNvPr>
            <p:cNvSpPr txBox="1"/>
            <p:nvPr/>
          </p:nvSpPr>
          <p:spPr>
            <a:xfrm>
              <a:off x="860425" y="1654452"/>
              <a:ext cx="18415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noAutofit/>
            </a:bodyPr>
            <a:lstStyle/>
            <a:p>
              <a:pPr algn="l"/>
              <a:r>
                <a:rPr lang="en-US" sz="1400" b="1" dirty="0">
                  <a:solidFill>
                    <a:srgbClr val="009BDE"/>
                  </a:solidFill>
                  <a:latin typeface="Open Sans SemiBold"/>
                  <a:ea typeface="Open Sans SemiBold"/>
                  <a:cs typeface="Open Sans SemiBold"/>
                </a:rPr>
                <a:t>01</a:t>
              </a:r>
              <a:endPara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F19787B-529E-6ED0-D8C0-A4D5533CB5B2}"/>
                </a:ext>
              </a:extLst>
            </p:cNvPr>
            <p:cNvSpPr/>
            <p:nvPr/>
          </p:nvSpPr>
          <p:spPr>
            <a:xfrm>
              <a:off x="606425" y="1356002"/>
              <a:ext cx="2349500" cy="25400"/>
            </a:xfrm>
            <a:prstGeom prst="rect">
              <a:avLst/>
            </a:prstGeom>
            <a:solidFill>
              <a:srgbClr val="009BDE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CB86875-DAF6-5777-2CFB-7138B9DAEF6D}"/>
              </a:ext>
            </a:extLst>
          </p:cNvPr>
          <p:cNvGrpSpPr/>
          <p:nvPr/>
        </p:nvGrpSpPr>
        <p:grpSpPr>
          <a:xfrm>
            <a:off x="3567642" y="1356002"/>
            <a:ext cx="2349500" cy="1974850"/>
            <a:chOff x="3746500" y="1356002"/>
            <a:chExt cx="2349500" cy="197485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191E9E1-A712-8C4C-54F0-B4EF7270B5AD}"/>
                </a:ext>
              </a:extLst>
            </p:cNvPr>
            <p:cNvSpPr/>
            <p:nvPr/>
          </p:nvSpPr>
          <p:spPr>
            <a:xfrm>
              <a:off x="3746500" y="1375052"/>
              <a:ext cx="2349500" cy="1955800"/>
            </a:xfrm>
            <a:prstGeom prst="rect">
              <a:avLst/>
            </a:prstGeom>
            <a:solidFill>
              <a:srgbClr val="F7F7F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+mj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4E941F-BA6F-121C-2F24-E034C4816C58}"/>
                </a:ext>
              </a:extLst>
            </p:cNvPr>
            <p:cNvSpPr txBox="1"/>
            <p:nvPr/>
          </p:nvSpPr>
          <p:spPr>
            <a:xfrm>
              <a:off x="4000500" y="1984652"/>
              <a:ext cx="184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buNone/>
              </a:pPr>
              <a:r>
                <a:rPr lang="nl-NL" sz="1400" b="1" dirty="0">
                  <a:solidFill>
                    <a:srgbClr val="404451"/>
                  </a:solidFill>
                  <a:latin typeface="Open Sans SemiBold" pitchFamily="34" charset="0"/>
                </a:rPr>
                <a:t>Berekeningen uitvoeren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2A7BBB6-189B-D4D8-0526-6370817355C4}"/>
                </a:ext>
              </a:extLst>
            </p:cNvPr>
            <p:cNvSpPr txBox="1"/>
            <p:nvPr/>
          </p:nvSpPr>
          <p:spPr>
            <a:xfrm>
              <a:off x="4000500" y="1654452"/>
              <a:ext cx="18415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noAutofit/>
            </a:bodyPr>
            <a:lstStyle/>
            <a:p>
              <a:pPr algn="l"/>
              <a:r>
                <a:rPr lang="en-US" sz="1400" b="1" dirty="0">
                  <a:solidFill>
                    <a:srgbClr val="009BDE"/>
                  </a:solidFill>
                  <a:latin typeface="Open Sans SemiBold"/>
                  <a:ea typeface="Open Sans SemiBold"/>
                  <a:cs typeface="Open Sans SemiBold"/>
                </a:rPr>
                <a:t>02</a:t>
              </a:r>
              <a:endPara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58B40FD-1929-9AAC-8830-C1DF46D35166}"/>
                </a:ext>
              </a:extLst>
            </p:cNvPr>
            <p:cNvSpPr/>
            <p:nvPr/>
          </p:nvSpPr>
          <p:spPr>
            <a:xfrm>
              <a:off x="3746500" y="1356002"/>
              <a:ext cx="2349500" cy="25400"/>
            </a:xfrm>
            <a:prstGeom prst="rect">
              <a:avLst/>
            </a:prstGeom>
            <a:solidFill>
              <a:srgbClr val="009BDE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66B6647-26CE-723E-9554-479EFE010A22}"/>
              </a:ext>
            </a:extLst>
          </p:cNvPr>
          <p:cNvGrpSpPr/>
          <p:nvPr/>
        </p:nvGrpSpPr>
        <p:grpSpPr>
          <a:xfrm>
            <a:off x="6528859" y="1356002"/>
            <a:ext cx="2349500" cy="1974850"/>
            <a:chOff x="6605236" y="1356002"/>
            <a:chExt cx="2349500" cy="197485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95CFFFF-BC69-A8D6-B23C-9EB36B084997}"/>
                </a:ext>
              </a:extLst>
            </p:cNvPr>
            <p:cNvSpPr/>
            <p:nvPr/>
          </p:nvSpPr>
          <p:spPr>
            <a:xfrm>
              <a:off x="6605236" y="1375052"/>
              <a:ext cx="2349500" cy="1955800"/>
            </a:xfrm>
            <a:prstGeom prst="rect">
              <a:avLst/>
            </a:prstGeom>
            <a:solidFill>
              <a:srgbClr val="F7F7F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5913CD0-58A1-B673-8832-135E108363AB}"/>
                </a:ext>
              </a:extLst>
            </p:cNvPr>
            <p:cNvSpPr txBox="1"/>
            <p:nvPr/>
          </p:nvSpPr>
          <p:spPr>
            <a:xfrm>
              <a:off x="6859236" y="1984652"/>
              <a:ext cx="18415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buNone/>
              </a:pPr>
              <a:r>
                <a:rPr lang="nl-NL" sz="1400" b="1" dirty="0">
                  <a:solidFill>
                    <a:srgbClr val="404451"/>
                  </a:solidFill>
                  <a:latin typeface="Open Sans SemiBold" pitchFamily="34" charset="0"/>
                </a:rPr>
                <a:t>Historische data ophalen en samenvoegen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B2297D5-DF84-F60D-1ED3-C1DD2304DF39}"/>
                </a:ext>
              </a:extLst>
            </p:cNvPr>
            <p:cNvSpPr txBox="1"/>
            <p:nvPr/>
          </p:nvSpPr>
          <p:spPr>
            <a:xfrm>
              <a:off x="6859236" y="1654452"/>
              <a:ext cx="18415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noAutofit/>
            </a:bodyPr>
            <a:lstStyle/>
            <a:p>
              <a:pPr algn="l"/>
              <a:r>
                <a:rPr lang="en-US" sz="1400" b="1" dirty="0">
                  <a:solidFill>
                    <a:srgbClr val="009BDE"/>
                  </a:solidFill>
                  <a:latin typeface="Open Sans SemiBold"/>
                  <a:ea typeface="Open Sans SemiBold"/>
                  <a:cs typeface="Open Sans SemiBold"/>
                </a:rPr>
                <a:t>03</a:t>
              </a:r>
              <a:endPara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2A9150D-46FF-742A-0C61-C8A4041B7A17}"/>
                </a:ext>
              </a:extLst>
            </p:cNvPr>
            <p:cNvSpPr/>
            <p:nvPr/>
          </p:nvSpPr>
          <p:spPr>
            <a:xfrm>
              <a:off x="6605236" y="1356002"/>
              <a:ext cx="2349500" cy="25400"/>
            </a:xfrm>
            <a:prstGeom prst="rect">
              <a:avLst/>
            </a:prstGeom>
            <a:solidFill>
              <a:srgbClr val="009BDE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AB46889-023F-6C8C-E550-259F1E3D1404}"/>
              </a:ext>
            </a:extLst>
          </p:cNvPr>
          <p:cNvGrpSpPr/>
          <p:nvPr/>
        </p:nvGrpSpPr>
        <p:grpSpPr>
          <a:xfrm>
            <a:off x="9490075" y="1356002"/>
            <a:ext cx="2349500" cy="1974850"/>
            <a:chOff x="9490075" y="1356002"/>
            <a:chExt cx="2349500" cy="197485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2B1BA97-3ECE-9C4E-F942-4CBD7E81E97D}"/>
                </a:ext>
              </a:extLst>
            </p:cNvPr>
            <p:cNvSpPr/>
            <p:nvPr/>
          </p:nvSpPr>
          <p:spPr>
            <a:xfrm>
              <a:off x="9490075" y="1375052"/>
              <a:ext cx="2349500" cy="1955800"/>
            </a:xfrm>
            <a:prstGeom prst="rect">
              <a:avLst/>
            </a:prstGeom>
            <a:solidFill>
              <a:srgbClr val="F7F7F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+mj-l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530B7B4-A3A5-CF57-01D5-473B0C9F9D4B}"/>
                </a:ext>
              </a:extLst>
            </p:cNvPr>
            <p:cNvSpPr txBox="1"/>
            <p:nvPr/>
          </p:nvSpPr>
          <p:spPr>
            <a:xfrm>
              <a:off x="9744075" y="1984652"/>
              <a:ext cx="1841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buNone/>
              </a:pPr>
              <a:r>
                <a:rPr lang="nl-NL" sz="1400" b="1" dirty="0">
                  <a:solidFill>
                    <a:srgbClr val="404451"/>
                  </a:solidFill>
                  <a:latin typeface="Open Sans SemiBold" pitchFamily="34" charset="0"/>
                </a:rPr>
                <a:t>Wegschrijven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8EE95C2-C0FA-0C22-50B5-1CB7A1C985C6}"/>
                </a:ext>
              </a:extLst>
            </p:cNvPr>
            <p:cNvSpPr txBox="1"/>
            <p:nvPr/>
          </p:nvSpPr>
          <p:spPr>
            <a:xfrm>
              <a:off x="9565240" y="2556152"/>
              <a:ext cx="2274335" cy="519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nl-NL" sz="1200" dirty="0">
                  <a:solidFill>
                    <a:srgbClr val="404451"/>
                  </a:solidFill>
                  <a:latin typeface="Open Sans" pitchFamily="34" charset="0"/>
                </a:rPr>
                <a:t>Gebruik van </a:t>
              </a:r>
              <a:r>
                <a:rPr lang="nl-NL" sz="1200" dirty="0" err="1">
                  <a:solidFill>
                    <a:srgbClr val="404451"/>
                  </a:solidFill>
                  <a:latin typeface="Open Sans" pitchFamily="34" charset="0"/>
                </a:rPr>
                <a:t>SharepointOnlineConnector</a:t>
              </a:r>
              <a:endParaRPr lang="nl-NL" sz="1200" dirty="0">
                <a:solidFill>
                  <a:srgbClr val="404451"/>
                </a:solidFill>
                <a:latin typeface="Open Sans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6A2D1B4-90F7-F73E-CA0E-BCD5AFE69444}"/>
                </a:ext>
              </a:extLst>
            </p:cNvPr>
            <p:cNvSpPr txBox="1"/>
            <p:nvPr/>
          </p:nvSpPr>
          <p:spPr>
            <a:xfrm>
              <a:off x="9744075" y="1654452"/>
              <a:ext cx="18415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noAutofit/>
            </a:bodyPr>
            <a:lstStyle/>
            <a:p>
              <a:pPr algn="l"/>
              <a:r>
                <a:rPr lang="en-US" sz="1400" b="1" dirty="0">
                  <a:solidFill>
                    <a:srgbClr val="009BDE"/>
                  </a:solidFill>
                  <a:latin typeface="Open Sans SemiBold"/>
                  <a:ea typeface="Open Sans SemiBold"/>
                  <a:cs typeface="Open Sans SemiBold"/>
                </a:rPr>
                <a:t>04</a:t>
              </a:r>
              <a:endPara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95ACA18-FF27-BF81-3E89-286A55FA0B69}"/>
                </a:ext>
              </a:extLst>
            </p:cNvPr>
            <p:cNvSpPr/>
            <p:nvPr/>
          </p:nvSpPr>
          <p:spPr>
            <a:xfrm>
              <a:off x="9490075" y="1356002"/>
              <a:ext cx="2349500" cy="25400"/>
            </a:xfrm>
            <a:prstGeom prst="rect">
              <a:avLst/>
            </a:prstGeom>
            <a:solidFill>
              <a:srgbClr val="009BDE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US"/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AF1C1BF7-9FA5-4394-9CA0-BD21F0CF1B00}"/>
              </a:ext>
            </a:extLst>
          </p:cNvPr>
          <p:cNvSpPr/>
          <p:nvPr/>
        </p:nvSpPr>
        <p:spPr>
          <a:xfrm>
            <a:off x="518160" y="4041771"/>
            <a:ext cx="2035112" cy="170880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AFA7176-11A2-50C6-EF6A-F67B6F88B385}"/>
              </a:ext>
            </a:extLst>
          </p:cNvPr>
          <p:cNvCxnSpPr>
            <a:cxnSpLocks/>
            <a:stCxn id="12" idx="2"/>
            <a:endCxn id="81" idx="0"/>
          </p:cNvCxnSpPr>
          <p:nvPr/>
        </p:nvCxnSpPr>
        <p:spPr>
          <a:xfrm flipH="1">
            <a:off x="1535716" y="3330852"/>
            <a:ext cx="245459" cy="7109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497BA449-4EF8-F712-9D69-38227EECB334}"/>
              </a:ext>
            </a:extLst>
          </p:cNvPr>
          <p:cNvCxnSpPr>
            <a:cxnSpLocks/>
            <a:stCxn id="20" idx="2"/>
            <a:endCxn id="89" idx="0"/>
          </p:cNvCxnSpPr>
          <p:nvPr/>
        </p:nvCxnSpPr>
        <p:spPr>
          <a:xfrm>
            <a:off x="4742392" y="3330852"/>
            <a:ext cx="141619" cy="7109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F39CBBD-7557-53AE-28BC-C91AF249F5DF}"/>
              </a:ext>
            </a:extLst>
          </p:cNvPr>
          <p:cNvSpPr/>
          <p:nvPr/>
        </p:nvSpPr>
        <p:spPr>
          <a:xfrm>
            <a:off x="2555564" y="4041771"/>
            <a:ext cx="4656894" cy="146022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B0D24F42-CB8E-184A-11B5-5F4A5700DF71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7510409" y="3330852"/>
            <a:ext cx="193200" cy="16188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85718B9A-3633-A150-9B62-58AC775F724C}"/>
              </a:ext>
            </a:extLst>
          </p:cNvPr>
          <p:cNvSpPr/>
          <p:nvPr/>
        </p:nvSpPr>
        <p:spPr>
          <a:xfrm>
            <a:off x="7794067" y="4725716"/>
            <a:ext cx="4045508" cy="10997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-Shape 26">
            <a:extLst>
              <a:ext uri="{FF2B5EF4-FFF2-40B4-BE49-F238E27FC236}">
                <a16:creationId xmlns:a16="http://schemas.microsoft.com/office/drawing/2014/main" id="{8A25BE2B-A0BD-44EA-6842-72B3E81C6FBB}"/>
              </a:ext>
            </a:extLst>
          </p:cNvPr>
          <p:cNvSpPr/>
          <p:nvPr/>
        </p:nvSpPr>
        <p:spPr>
          <a:xfrm rot="16200000">
            <a:off x="6530349" y="4768778"/>
            <a:ext cx="1082804" cy="1444637"/>
          </a:xfrm>
          <a:prstGeom prst="corner">
            <a:avLst>
              <a:gd name="adj1" fmla="val 52512"/>
              <a:gd name="adj2" fmla="val 46147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7F4AB92-B192-26C4-AD82-486B0B8174EE}"/>
              </a:ext>
            </a:extLst>
          </p:cNvPr>
          <p:cNvCxnSpPr>
            <a:cxnSpLocks/>
            <a:stCxn id="36" idx="2"/>
            <a:endCxn id="25" idx="0"/>
          </p:cNvCxnSpPr>
          <p:nvPr/>
        </p:nvCxnSpPr>
        <p:spPr>
          <a:xfrm flipH="1">
            <a:off x="9816821" y="3330852"/>
            <a:ext cx="848004" cy="13948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05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82CF8CC-98BD-4088-8E50-A9C674A4A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Het resultaat</a:t>
            </a:r>
          </a:p>
        </p:txBody>
      </p:sp>
      <p:sp>
        <p:nvSpPr>
          <p:cNvPr id="15" name="TextBox 160">
            <a:extLst>
              <a:ext uri="{FF2B5EF4-FFF2-40B4-BE49-F238E27FC236}">
                <a16:creationId xmlns:a16="http://schemas.microsoft.com/office/drawing/2014/main" id="{B99E2D39-0C01-4ADE-B775-022E036CEFF1}"/>
              </a:ext>
            </a:extLst>
          </p:cNvPr>
          <p:cNvSpPr txBox="1"/>
          <p:nvPr/>
        </p:nvSpPr>
        <p:spPr>
          <a:xfrm>
            <a:off x="886968" y="6227064"/>
            <a:ext cx="950976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0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Demo met fictief gegenereerde waarden, verwerkt met FME.</a:t>
            </a:r>
          </a:p>
        </p:txBody>
      </p:sp>
      <p:pic>
        <p:nvPicPr>
          <p:cNvPr id="17" name="Picture 16" descr="s7_6.pn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964178"/>
            <a:ext cx="9247632" cy="5194498"/>
          </a:xfrm>
          <a:prstGeom prst="rect">
            <a:avLst/>
          </a:prstGeom>
        </p:spPr>
      </p:pic>
      <p:sp>
        <p:nvSpPr>
          <p:cNvPr id="2" name="Vicrea accentbalk">
            <a:extLst>
              <a:ext uri="{FF2B5EF4-FFF2-40B4-BE49-F238E27FC236}">
                <a16:creationId xmlns:a16="http://schemas.microsoft.com/office/drawing/2014/main" id="{BBDA226E-F129-4EC0-8F68-2AE182C0A014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3E3CCD-2284-96CC-3F4F-BCF0ACC07F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  <p:sp>
        <p:nvSpPr>
          <p:cNvPr id="5" name="Vicrea footerlijn">
            <a:extLst>
              <a:ext uri="{FF2B5EF4-FFF2-40B4-BE49-F238E27FC236}">
                <a16:creationId xmlns:a16="http://schemas.microsoft.com/office/drawing/2014/main" id="{13B24D07-D310-5ADC-926F-7D906E0B9BF6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03D63A-CB01-6051-C09B-9C52C58750C4}"/>
              </a:ext>
            </a:extLst>
          </p:cNvPr>
          <p:cNvSpPr txBox="1"/>
          <p:nvPr/>
        </p:nvSpPr>
        <p:spPr>
          <a:xfrm>
            <a:off x="3576071" y="3013501"/>
            <a:ext cx="39805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Dummy Data</a:t>
            </a:r>
            <a:endParaRPr lang="en-US" sz="4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430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EBAF5-0AA4-03FD-BADE-087524341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crea footerlijn">
            <a:extLst>
              <a:ext uri="{FF2B5EF4-FFF2-40B4-BE49-F238E27FC236}">
                <a16:creationId xmlns:a16="http://schemas.microsoft.com/office/drawing/2014/main" id="{03885B96-D22F-4D54-AD02-54F3FA99C020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6E3B0FF-2A7E-DF7F-1552-BA531352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Casus 2: Dataontsluiting</a:t>
            </a:r>
          </a:p>
        </p:txBody>
      </p:sp>
      <p:sp>
        <p:nvSpPr>
          <p:cNvPr id="15" name="TextBox 160">
            <a:extLst>
              <a:ext uri="{FF2B5EF4-FFF2-40B4-BE49-F238E27FC236}">
                <a16:creationId xmlns:a16="http://schemas.microsoft.com/office/drawing/2014/main" id="{5A595883-C228-D035-0081-60FF7B3885D6}"/>
              </a:ext>
            </a:extLst>
          </p:cNvPr>
          <p:cNvSpPr txBox="1"/>
          <p:nvPr/>
        </p:nvSpPr>
        <p:spPr>
          <a:xfrm>
            <a:off x="886968" y="1712412"/>
            <a:ext cx="5304282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5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Customer support wil graag inzicht in het ticketverloop</a:t>
            </a:r>
          </a:p>
        </p:txBody>
      </p:sp>
      <p:sp>
        <p:nvSpPr>
          <p:cNvPr id="16" name="TextBox 161">
            <a:extLst>
              <a:ext uri="{FF2B5EF4-FFF2-40B4-BE49-F238E27FC236}">
                <a16:creationId xmlns:a16="http://schemas.microsoft.com/office/drawing/2014/main" id="{126C766F-16DD-0A3E-4B2F-C35DA9F3C075}"/>
              </a:ext>
            </a:extLst>
          </p:cNvPr>
          <p:cNvSpPr txBox="1"/>
          <p:nvPr/>
        </p:nvSpPr>
        <p:spPr>
          <a:xfrm>
            <a:off x="886968" y="1310075"/>
            <a:ext cx="54864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700" dirty="0">
                <a:solidFill>
                  <a:schemeClr val="tx2"/>
                </a:solidFill>
                <a:latin typeface="+mj-lt"/>
              </a:rPr>
              <a:t>Context: Data ophalen via API</a:t>
            </a:r>
          </a:p>
        </p:txBody>
      </p:sp>
      <p:sp>
        <p:nvSpPr>
          <p:cNvPr id="17" name="Shape 2540">
            <a:extLst>
              <a:ext uri="{FF2B5EF4-FFF2-40B4-BE49-F238E27FC236}">
                <a16:creationId xmlns:a16="http://schemas.microsoft.com/office/drawing/2014/main" id="{941DACA4-CA6D-6846-3E85-D10B87A45D35}"/>
              </a:ext>
            </a:extLst>
          </p:cNvPr>
          <p:cNvSpPr/>
          <p:nvPr/>
        </p:nvSpPr>
        <p:spPr>
          <a:xfrm>
            <a:off x="1032537" y="2672532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18" name="TextBox 163">
            <a:extLst>
              <a:ext uri="{FF2B5EF4-FFF2-40B4-BE49-F238E27FC236}">
                <a16:creationId xmlns:a16="http://schemas.microsoft.com/office/drawing/2014/main" id="{73BA52DB-9C38-BBDE-3BAB-4F5AE36AE949}"/>
              </a:ext>
            </a:extLst>
          </p:cNvPr>
          <p:cNvSpPr txBox="1"/>
          <p:nvPr/>
        </p:nvSpPr>
        <p:spPr>
          <a:xfrm>
            <a:off x="1652892" y="2783057"/>
            <a:ext cx="4846320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Dagelijkse actuele stand van supporttickets. </a:t>
            </a:r>
          </a:p>
        </p:txBody>
      </p:sp>
      <p:sp>
        <p:nvSpPr>
          <p:cNvPr id="19" name="Shape 2540">
            <a:extLst>
              <a:ext uri="{FF2B5EF4-FFF2-40B4-BE49-F238E27FC236}">
                <a16:creationId xmlns:a16="http://schemas.microsoft.com/office/drawing/2014/main" id="{B7BDE590-0DB1-3C66-DA90-7B2EFCF65E22}"/>
              </a:ext>
            </a:extLst>
          </p:cNvPr>
          <p:cNvSpPr/>
          <p:nvPr/>
        </p:nvSpPr>
        <p:spPr>
          <a:xfrm>
            <a:off x="1032537" y="3495492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20" name="TextBox 165">
            <a:extLst>
              <a:ext uri="{FF2B5EF4-FFF2-40B4-BE49-F238E27FC236}">
                <a16:creationId xmlns:a16="http://schemas.microsoft.com/office/drawing/2014/main" id="{35CF5851-5AF2-54C9-8FC5-EC9DA56F2397}"/>
              </a:ext>
            </a:extLst>
          </p:cNvPr>
          <p:cNvSpPr txBox="1"/>
          <p:nvPr/>
        </p:nvSpPr>
        <p:spPr>
          <a:xfrm>
            <a:off x="1652892" y="3604192"/>
            <a:ext cx="5671452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Gegevens staan in een externe bron. </a:t>
            </a:r>
          </a:p>
        </p:txBody>
      </p:sp>
      <p:sp>
        <p:nvSpPr>
          <p:cNvPr id="21" name="Shape 2540">
            <a:extLst>
              <a:ext uri="{FF2B5EF4-FFF2-40B4-BE49-F238E27FC236}">
                <a16:creationId xmlns:a16="http://schemas.microsoft.com/office/drawing/2014/main" id="{DF081EB8-33D0-BF9B-7FCA-3530BC420758}"/>
              </a:ext>
            </a:extLst>
          </p:cNvPr>
          <p:cNvSpPr/>
          <p:nvPr/>
        </p:nvSpPr>
        <p:spPr>
          <a:xfrm>
            <a:off x="1032537" y="4318452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22" name="TextBox 167">
            <a:extLst>
              <a:ext uri="{FF2B5EF4-FFF2-40B4-BE49-F238E27FC236}">
                <a16:creationId xmlns:a16="http://schemas.microsoft.com/office/drawing/2014/main" id="{E5D82C4C-4FCB-773D-C0C8-123C6B34A5EF}"/>
              </a:ext>
            </a:extLst>
          </p:cNvPr>
          <p:cNvSpPr txBox="1"/>
          <p:nvPr/>
        </p:nvSpPr>
        <p:spPr>
          <a:xfrm>
            <a:off x="1652892" y="4425327"/>
            <a:ext cx="4846320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Snel overzicht voor alle supportmedewerkers.</a:t>
            </a: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16A6F12A-1BAE-48F4-B40F-502F9F88648A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Vicrea titelstreep">
            <a:extLst>
              <a:ext uri="{FF2B5EF4-FFF2-40B4-BE49-F238E27FC236}">
                <a16:creationId xmlns:a16="http://schemas.microsoft.com/office/drawing/2014/main" id="{2314C9E7-C892-43D2-945F-FE92FCA29B5F}"/>
              </a:ext>
            </a:extLst>
          </p:cNvPr>
          <p:cNvSpPr/>
          <p:nvPr/>
        </p:nvSpPr>
        <p:spPr>
          <a:xfrm>
            <a:off x="886968" y="1028700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4D169B-9638-130E-0011-0CC30579A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88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crea footerlijn">
            <a:extLst>
              <a:ext uri="{FF2B5EF4-FFF2-40B4-BE49-F238E27FC236}">
                <a16:creationId xmlns:a16="http://schemas.microsoft.com/office/drawing/2014/main" id="{8333C8E7-6ECA-41C9-BB5C-20D735F41D8E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2CF8CC-98BD-4088-8E50-A9C674A4A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API maakt data ophalen ingewikkeld</a:t>
            </a:r>
          </a:p>
        </p:txBody>
      </p:sp>
      <p:sp>
        <p:nvSpPr>
          <p:cNvPr id="15" name="TextBox 160">
            <a:extLst>
              <a:ext uri="{FF2B5EF4-FFF2-40B4-BE49-F238E27FC236}">
                <a16:creationId xmlns:a16="http://schemas.microsoft.com/office/drawing/2014/main" id="{B99E2D39-0C01-4ADE-B775-022E036CEFF1}"/>
              </a:ext>
            </a:extLst>
          </p:cNvPr>
          <p:cNvSpPr txBox="1"/>
          <p:nvPr/>
        </p:nvSpPr>
        <p:spPr>
          <a:xfrm>
            <a:off x="886968" y="1087996"/>
            <a:ext cx="950976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5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Power BI heeft een webconnector, dus in theorie kun je de API rechtstreeks aanroepen.</a:t>
            </a:r>
          </a:p>
        </p:txBody>
      </p:sp>
      <p:sp>
        <p:nvSpPr>
          <p:cNvPr id="17" name="Shape 2540">
            <a:extLst>
              <a:ext uri="{FF2B5EF4-FFF2-40B4-BE49-F238E27FC236}">
                <a16:creationId xmlns:a16="http://schemas.microsoft.com/office/drawing/2014/main" id="{9EA22A9C-2573-445C-9385-390C68683516}"/>
              </a:ext>
            </a:extLst>
          </p:cNvPr>
          <p:cNvSpPr/>
          <p:nvPr/>
        </p:nvSpPr>
        <p:spPr>
          <a:xfrm>
            <a:off x="1177966" y="2395447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18" name="TextBox 163">
            <a:extLst>
              <a:ext uri="{FF2B5EF4-FFF2-40B4-BE49-F238E27FC236}">
                <a16:creationId xmlns:a16="http://schemas.microsoft.com/office/drawing/2014/main" id="{6010911A-5B3A-42AC-B1C4-E8DD077C1F9A}"/>
              </a:ext>
            </a:extLst>
          </p:cNvPr>
          <p:cNvSpPr txBox="1"/>
          <p:nvPr/>
        </p:nvSpPr>
        <p:spPr>
          <a:xfrm>
            <a:off x="1798320" y="2528418"/>
            <a:ext cx="8595360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De API geeft standaard beperkte kolommen.</a:t>
            </a:r>
          </a:p>
        </p:txBody>
      </p:sp>
      <p:sp>
        <p:nvSpPr>
          <p:cNvPr id="19" name="Shape 2540">
            <a:extLst>
              <a:ext uri="{FF2B5EF4-FFF2-40B4-BE49-F238E27FC236}">
                <a16:creationId xmlns:a16="http://schemas.microsoft.com/office/drawing/2014/main" id="{C6BCDA51-08E6-4C9A-B4EE-B5283098340E}"/>
              </a:ext>
            </a:extLst>
          </p:cNvPr>
          <p:cNvSpPr/>
          <p:nvPr/>
        </p:nvSpPr>
        <p:spPr>
          <a:xfrm>
            <a:off x="1177966" y="3126967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20" name="TextBox 165">
            <a:extLst>
              <a:ext uri="{FF2B5EF4-FFF2-40B4-BE49-F238E27FC236}">
                <a16:creationId xmlns:a16="http://schemas.microsoft.com/office/drawing/2014/main" id="{FFABB929-BB67-4E8D-9DD3-4EBE679DDAA3}"/>
              </a:ext>
            </a:extLst>
          </p:cNvPr>
          <p:cNvSpPr txBox="1"/>
          <p:nvPr/>
        </p:nvSpPr>
        <p:spPr>
          <a:xfrm>
            <a:off x="1798320" y="3259938"/>
            <a:ext cx="8595360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Records komen per pagina binnen, limit op 100 regels.</a:t>
            </a:r>
          </a:p>
        </p:txBody>
      </p:sp>
      <p:sp>
        <p:nvSpPr>
          <p:cNvPr id="21" name="Shape 2540">
            <a:extLst>
              <a:ext uri="{FF2B5EF4-FFF2-40B4-BE49-F238E27FC236}">
                <a16:creationId xmlns:a16="http://schemas.microsoft.com/office/drawing/2014/main" id="{E54CBC66-F11C-40B6-BE4C-469883719207}"/>
              </a:ext>
            </a:extLst>
          </p:cNvPr>
          <p:cNvSpPr/>
          <p:nvPr/>
        </p:nvSpPr>
        <p:spPr>
          <a:xfrm>
            <a:off x="1177966" y="3858486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22" name="TextBox 167">
            <a:extLst>
              <a:ext uri="{FF2B5EF4-FFF2-40B4-BE49-F238E27FC236}">
                <a16:creationId xmlns:a16="http://schemas.microsoft.com/office/drawing/2014/main" id="{B5290A70-D381-46E2-82B0-76AD16425FD3}"/>
              </a:ext>
            </a:extLst>
          </p:cNvPr>
          <p:cNvSpPr txBox="1"/>
          <p:nvPr/>
        </p:nvSpPr>
        <p:spPr>
          <a:xfrm>
            <a:off x="1798320" y="3994916"/>
            <a:ext cx="8595360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Autorisatie ingewikkeld, niet mogelijk in Power BI service. </a:t>
            </a:r>
          </a:p>
        </p:txBody>
      </p:sp>
      <p:sp>
        <p:nvSpPr>
          <p:cNvPr id="23" name="Shape 2540">
            <a:extLst>
              <a:ext uri="{FF2B5EF4-FFF2-40B4-BE49-F238E27FC236}">
                <a16:creationId xmlns:a16="http://schemas.microsoft.com/office/drawing/2014/main" id="{2A64F391-0695-4D1C-AC0F-123BB255B85F}"/>
              </a:ext>
            </a:extLst>
          </p:cNvPr>
          <p:cNvSpPr/>
          <p:nvPr/>
        </p:nvSpPr>
        <p:spPr>
          <a:xfrm>
            <a:off x="1177966" y="4590006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24" name="TextBox 169">
            <a:extLst>
              <a:ext uri="{FF2B5EF4-FFF2-40B4-BE49-F238E27FC236}">
                <a16:creationId xmlns:a16="http://schemas.microsoft.com/office/drawing/2014/main" id="{892888B4-99E0-4E74-B144-98AA5A454E23}"/>
              </a:ext>
            </a:extLst>
          </p:cNvPr>
          <p:cNvSpPr txBox="1"/>
          <p:nvPr/>
        </p:nvSpPr>
        <p:spPr>
          <a:xfrm>
            <a:off x="1798320" y="4725336"/>
            <a:ext cx="8595360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Veel kennis van M-code nodig. </a:t>
            </a:r>
          </a:p>
        </p:txBody>
      </p:sp>
      <p:sp>
        <p:nvSpPr>
          <p:cNvPr id="4" name="Vicrea accentbalk">
            <a:extLst>
              <a:ext uri="{FF2B5EF4-FFF2-40B4-BE49-F238E27FC236}">
                <a16:creationId xmlns:a16="http://schemas.microsoft.com/office/drawing/2014/main" id="{6BDD8BA9-F4A0-449D-AFDA-4E35CBF92AF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Vicrea titelstreep">
            <a:extLst>
              <a:ext uri="{FF2B5EF4-FFF2-40B4-BE49-F238E27FC236}">
                <a16:creationId xmlns:a16="http://schemas.microsoft.com/office/drawing/2014/main" id="{6242BE29-28F6-4BA9-AB6D-FDD56BC4C648}"/>
              </a:ext>
            </a:extLst>
          </p:cNvPr>
          <p:cNvSpPr/>
          <p:nvPr/>
        </p:nvSpPr>
        <p:spPr>
          <a:xfrm>
            <a:off x="886968" y="1028700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B39286-DA40-445C-7456-F079C7FAA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84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7090B3-C39D-F37D-F20E-2349343D0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Overzicht FME-script </a:t>
            </a:r>
            <a:endParaRPr lang="en-US" sz="2800" b="1" dirty="0">
              <a:solidFill>
                <a:srgbClr val="009BDE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1CC20F-1678-E772-69C8-F9746546E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66" y="1021450"/>
            <a:ext cx="9059371" cy="5471425"/>
          </a:xfrm>
          <a:prstGeom prst="rect">
            <a:avLst/>
          </a:prstGeom>
        </p:spPr>
      </p:pic>
      <p:sp>
        <p:nvSpPr>
          <p:cNvPr id="2" name="Vicrea accentbalk">
            <a:extLst>
              <a:ext uri="{FF2B5EF4-FFF2-40B4-BE49-F238E27FC236}">
                <a16:creationId xmlns:a16="http://schemas.microsoft.com/office/drawing/2014/main" id="{1E2D4E89-CE3D-4872-8136-69ACFBDF363A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AE2F31-FA23-93C2-6EF4-2F1CB531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18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1F758-CCC6-4699-AFFD-56E6A12B9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crea footerlijn">
            <a:extLst>
              <a:ext uri="{FF2B5EF4-FFF2-40B4-BE49-F238E27FC236}">
                <a16:creationId xmlns:a16="http://schemas.microsoft.com/office/drawing/2014/main" id="{D83BDA89-A025-C23D-63C3-A203FB12A3D1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93AE1F-D774-1902-B577-1DC040B9E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766" y="365125"/>
            <a:ext cx="10395751" cy="692427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Overzicht FME-script </a:t>
            </a:r>
            <a:endParaRPr lang="en-US" sz="2800" b="1" dirty="0">
              <a:solidFill>
                <a:srgbClr val="009BDE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2EEA398F-95D3-0A64-A23B-85AEC401C895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F0E37F-5D66-049D-C664-D5E745E10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039E2E-59C4-7605-4ED0-8E0B50720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41" y="4188703"/>
            <a:ext cx="11304234" cy="1767597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FDD56A4-2380-417B-19C3-4876DC8EE38F}"/>
              </a:ext>
            </a:extLst>
          </p:cNvPr>
          <p:cNvGrpSpPr/>
          <p:nvPr/>
        </p:nvGrpSpPr>
        <p:grpSpPr>
          <a:xfrm>
            <a:off x="606425" y="1356002"/>
            <a:ext cx="2349500" cy="1974850"/>
            <a:chOff x="606425" y="1356002"/>
            <a:chExt cx="2349500" cy="19748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4D06C37-5FEF-DD10-375B-42235C925504}"/>
                </a:ext>
              </a:extLst>
            </p:cNvPr>
            <p:cNvSpPr/>
            <p:nvPr/>
          </p:nvSpPr>
          <p:spPr>
            <a:xfrm>
              <a:off x="606425" y="1375052"/>
              <a:ext cx="2349500" cy="1955800"/>
            </a:xfrm>
            <a:prstGeom prst="rect">
              <a:avLst/>
            </a:prstGeom>
            <a:solidFill>
              <a:srgbClr val="F7F7F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FF918A-DEBA-E07C-7D79-4CB59232867B}"/>
                </a:ext>
              </a:extLst>
            </p:cNvPr>
            <p:cNvSpPr txBox="1"/>
            <p:nvPr/>
          </p:nvSpPr>
          <p:spPr>
            <a:xfrm>
              <a:off x="860425" y="1984652"/>
              <a:ext cx="184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buNone/>
              </a:pPr>
              <a:r>
                <a:rPr lang="nl-NL" sz="1400" b="1" dirty="0">
                  <a:solidFill>
                    <a:srgbClr val="404451"/>
                  </a:solidFill>
                  <a:latin typeface="Open Sans SemiBold" pitchFamily="34" charset="0"/>
                </a:rPr>
                <a:t>Alle kolommen namen ophalen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DFC11E0-2A95-4108-6C05-879FA4622837}"/>
                </a:ext>
              </a:extLst>
            </p:cNvPr>
            <p:cNvSpPr txBox="1"/>
            <p:nvPr/>
          </p:nvSpPr>
          <p:spPr>
            <a:xfrm>
              <a:off x="860425" y="1654452"/>
              <a:ext cx="18415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noAutofit/>
            </a:bodyPr>
            <a:lstStyle/>
            <a:p>
              <a:pPr algn="l"/>
              <a:r>
                <a:rPr lang="en-US" sz="1400" b="1" dirty="0">
                  <a:solidFill>
                    <a:srgbClr val="009BDE"/>
                  </a:solidFill>
                  <a:latin typeface="Open Sans SemiBold"/>
                  <a:ea typeface="Open Sans SemiBold"/>
                  <a:cs typeface="Open Sans SemiBold"/>
                </a:rPr>
                <a:t>01</a:t>
              </a:r>
              <a:endPara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AE55D3F-F306-70D6-764B-69180C4D4484}"/>
                </a:ext>
              </a:extLst>
            </p:cNvPr>
            <p:cNvSpPr/>
            <p:nvPr/>
          </p:nvSpPr>
          <p:spPr>
            <a:xfrm>
              <a:off x="606425" y="1356002"/>
              <a:ext cx="2349500" cy="25400"/>
            </a:xfrm>
            <a:prstGeom prst="rect">
              <a:avLst/>
            </a:prstGeom>
            <a:solidFill>
              <a:srgbClr val="009BDE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A75A592-2DAE-7EC5-4E24-BADDCD50EABE}"/>
              </a:ext>
            </a:extLst>
          </p:cNvPr>
          <p:cNvGrpSpPr/>
          <p:nvPr/>
        </p:nvGrpSpPr>
        <p:grpSpPr>
          <a:xfrm>
            <a:off x="3567642" y="1356002"/>
            <a:ext cx="2349500" cy="1974850"/>
            <a:chOff x="3746500" y="1356002"/>
            <a:chExt cx="2349500" cy="197485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9092528-ABA6-787C-945F-EFC6F4A69F5F}"/>
                </a:ext>
              </a:extLst>
            </p:cNvPr>
            <p:cNvSpPr/>
            <p:nvPr/>
          </p:nvSpPr>
          <p:spPr>
            <a:xfrm>
              <a:off x="3746500" y="1375052"/>
              <a:ext cx="2349500" cy="1955800"/>
            </a:xfrm>
            <a:prstGeom prst="rect">
              <a:avLst/>
            </a:prstGeom>
            <a:solidFill>
              <a:srgbClr val="F7F7F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+mj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000AE8-78FD-FA43-4875-4D6920C9A23F}"/>
                </a:ext>
              </a:extLst>
            </p:cNvPr>
            <p:cNvSpPr txBox="1"/>
            <p:nvPr/>
          </p:nvSpPr>
          <p:spPr>
            <a:xfrm>
              <a:off x="4000500" y="1984652"/>
              <a:ext cx="1841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buNone/>
              </a:pPr>
              <a:r>
                <a:rPr lang="nl-NL" sz="1400" b="1" dirty="0">
                  <a:solidFill>
                    <a:srgbClr val="404451"/>
                  </a:solidFill>
                  <a:latin typeface="Open Sans SemiBold" pitchFamily="34" charset="0"/>
                </a:rPr>
                <a:t>Alle data ophalen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43D8032-933E-2279-69AC-00352FAB8B23}"/>
                </a:ext>
              </a:extLst>
            </p:cNvPr>
            <p:cNvSpPr txBox="1"/>
            <p:nvPr/>
          </p:nvSpPr>
          <p:spPr>
            <a:xfrm>
              <a:off x="4000500" y="2556152"/>
              <a:ext cx="1841500" cy="519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nl-NL" sz="1200" dirty="0">
                  <a:solidFill>
                    <a:srgbClr val="404451"/>
                  </a:solidFill>
                  <a:latin typeface="Open Sans" pitchFamily="34" charset="0"/>
                </a:rPr>
                <a:t>Loop om meer dan 100 regels op te halen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CC84E29-EED2-23AD-4DF1-22561E4EB887}"/>
                </a:ext>
              </a:extLst>
            </p:cNvPr>
            <p:cNvSpPr txBox="1"/>
            <p:nvPr/>
          </p:nvSpPr>
          <p:spPr>
            <a:xfrm>
              <a:off x="4000500" y="1654452"/>
              <a:ext cx="18415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noAutofit/>
            </a:bodyPr>
            <a:lstStyle/>
            <a:p>
              <a:pPr algn="l"/>
              <a:r>
                <a:rPr lang="en-US" sz="1400" b="1" dirty="0">
                  <a:solidFill>
                    <a:srgbClr val="009BDE"/>
                  </a:solidFill>
                  <a:latin typeface="Open Sans SemiBold"/>
                  <a:ea typeface="Open Sans SemiBold"/>
                  <a:cs typeface="Open Sans SemiBold"/>
                </a:rPr>
                <a:t>02</a:t>
              </a:r>
              <a:endPara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8B05CE3-C26C-C7AC-EAF2-BF0589BD6820}"/>
                </a:ext>
              </a:extLst>
            </p:cNvPr>
            <p:cNvSpPr/>
            <p:nvPr/>
          </p:nvSpPr>
          <p:spPr>
            <a:xfrm>
              <a:off x="3746500" y="1356002"/>
              <a:ext cx="2349500" cy="25400"/>
            </a:xfrm>
            <a:prstGeom prst="rect">
              <a:avLst/>
            </a:prstGeom>
            <a:solidFill>
              <a:srgbClr val="009BDE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24FBFE0-DE21-EB6F-54DB-E46CF02DE1D0}"/>
              </a:ext>
            </a:extLst>
          </p:cNvPr>
          <p:cNvGrpSpPr/>
          <p:nvPr/>
        </p:nvGrpSpPr>
        <p:grpSpPr>
          <a:xfrm>
            <a:off x="6528859" y="1356002"/>
            <a:ext cx="2349500" cy="1974850"/>
            <a:chOff x="6605236" y="1356002"/>
            <a:chExt cx="2349500" cy="197485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BB22870-FA1D-C1BE-EF80-79367E77C1E8}"/>
                </a:ext>
              </a:extLst>
            </p:cNvPr>
            <p:cNvSpPr/>
            <p:nvPr/>
          </p:nvSpPr>
          <p:spPr>
            <a:xfrm>
              <a:off x="6605236" y="1375052"/>
              <a:ext cx="2349500" cy="1955800"/>
            </a:xfrm>
            <a:prstGeom prst="rect">
              <a:avLst/>
            </a:prstGeom>
            <a:solidFill>
              <a:srgbClr val="F7F7F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00341E2-43F5-8922-1EB9-D385E3BBC5A8}"/>
                </a:ext>
              </a:extLst>
            </p:cNvPr>
            <p:cNvSpPr txBox="1"/>
            <p:nvPr/>
          </p:nvSpPr>
          <p:spPr>
            <a:xfrm>
              <a:off x="6859236" y="1984652"/>
              <a:ext cx="184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buNone/>
              </a:pPr>
              <a:r>
                <a:rPr lang="nl-NL" sz="1400" b="1" dirty="0">
                  <a:solidFill>
                    <a:srgbClr val="404451"/>
                  </a:solidFill>
                  <a:latin typeface="Open Sans SemiBold" pitchFamily="34" charset="0"/>
                </a:rPr>
                <a:t>Uitpakken en bewerken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1D8EF2B-FFB7-FE5B-4F39-32436141048D}"/>
                </a:ext>
              </a:extLst>
            </p:cNvPr>
            <p:cNvSpPr txBox="1"/>
            <p:nvPr/>
          </p:nvSpPr>
          <p:spPr>
            <a:xfrm>
              <a:off x="6859236" y="2556152"/>
              <a:ext cx="1841500" cy="519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nl-NL" sz="1200" dirty="0">
                  <a:solidFill>
                    <a:srgbClr val="404451"/>
                  </a:solidFill>
                  <a:latin typeface="Open Sans" pitchFamily="34" charset="0"/>
                </a:rPr>
                <a:t>Maak de data klaar voor Power BI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1E6B18B-6573-4E36-6A8C-EB9AE150B2AD}"/>
                </a:ext>
              </a:extLst>
            </p:cNvPr>
            <p:cNvSpPr txBox="1"/>
            <p:nvPr/>
          </p:nvSpPr>
          <p:spPr>
            <a:xfrm>
              <a:off x="6859236" y="1654452"/>
              <a:ext cx="18415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noAutofit/>
            </a:bodyPr>
            <a:lstStyle/>
            <a:p>
              <a:pPr algn="l"/>
              <a:r>
                <a:rPr lang="en-US" sz="1400" b="1" dirty="0">
                  <a:solidFill>
                    <a:srgbClr val="009BDE"/>
                  </a:solidFill>
                  <a:latin typeface="Open Sans SemiBold"/>
                  <a:ea typeface="Open Sans SemiBold"/>
                  <a:cs typeface="Open Sans SemiBold"/>
                </a:rPr>
                <a:t>03</a:t>
              </a:r>
              <a:endPara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C9F8FD4-CE17-3566-48A8-6B42B875BD42}"/>
                </a:ext>
              </a:extLst>
            </p:cNvPr>
            <p:cNvSpPr/>
            <p:nvPr/>
          </p:nvSpPr>
          <p:spPr>
            <a:xfrm>
              <a:off x="6605236" y="1356002"/>
              <a:ext cx="2349500" cy="25400"/>
            </a:xfrm>
            <a:prstGeom prst="rect">
              <a:avLst/>
            </a:prstGeom>
            <a:solidFill>
              <a:srgbClr val="009BDE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3488613-01E8-6D6C-A2E2-72338473C23A}"/>
              </a:ext>
            </a:extLst>
          </p:cNvPr>
          <p:cNvGrpSpPr/>
          <p:nvPr/>
        </p:nvGrpSpPr>
        <p:grpSpPr>
          <a:xfrm>
            <a:off x="9490075" y="1356002"/>
            <a:ext cx="2349500" cy="1974850"/>
            <a:chOff x="9490075" y="1356002"/>
            <a:chExt cx="2349500" cy="197485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7349B43-BE0B-8CA9-FF5E-7F6ECB8835F7}"/>
                </a:ext>
              </a:extLst>
            </p:cNvPr>
            <p:cNvSpPr/>
            <p:nvPr/>
          </p:nvSpPr>
          <p:spPr>
            <a:xfrm>
              <a:off x="9490075" y="1375052"/>
              <a:ext cx="2349500" cy="1955800"/>
            </a:xfrm>
            <a:prstGeom prst="rect">
              <a:avLst/>
            </a:prstGeom>
            <a:solidFill>
              <a:srgbClr val="F7F7F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+mj-l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2FDA37-7E1E-8F04-23C2-740CE0E4D2F1}"/>
                </a:ext>
              </a:extLst>
            </p:cNvPr>
            <p:cNvSpPr txBox="1"/>
            <p:nvPr/>
          </p:nvSpPr>
          <p:spPr>
            <a:xfrm>
              <a:off x="9744075" y="1984652"/>
              <a:ext cx="1841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buNone/>
              </a:pPr>
              <a:r>
                <a:rPr lang="nl-NL" sz="1400" b="1" dirty="0">
                  <a:solidFill>
                    <a:srgbClr val="404451"/>
                  </a:solidFill>
                  <a:latin typeface="Open Sans SemiBold" pitchFamily="34" charset="0"/>
                </a:rPr>
                <a:t>Wegschrijven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D7A978C-1441-DDC8-C95B-041D43CF69F4}"/>
                </a:ext>
              </a:extLst>
            </p:cNvPr>
            <p:cNvSpPr txBox="1"/>
            <p:nvPr/>
          </p:nvSpPr>
          <p:spPr>
            <a:xfrm>
              <a:off x="9744075" y="2556152"/>
              <a:ext cx="1841500" cy="519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nl-NL" sz="1200" dirty="0">
                  <a:solidFill>
                    <a:srgbClr val="404451"/>
                  </a:solidFill>
                  <a:latin typeface="Open Sans" pitchFamily="34" charset="0"/>
                </a:rPr>
                <a:t>Gebruik van dynamisch schema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828CA0A-DA37-92EB-B29D-28BE79DF2866}"/>
                </a:ext>
              </a:extLst>
            </p:cNvPr>
            <p:cNvSpPr txBox="1"/>
            <p:nvPr/>
          </p:nvSpPr>
          <p:spPr>
            <a:xfrm>
              <a:off x="9744075" y="1654452"/>
              <a:ext cx="1841500" cy="279400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noAutofit/>
            </a:bodyPr>
            <a:lstStyle/>
            <a:p>
              <a:pPr algn="l"/>
              <a:r>
                <a:rPr lang="en-US" sz="1400" b="1" dirty="0">
                  <a:solidFill>
                    <a:srgbClr val="009BDE"/>
                  </a:solidFill>
                  <a:latin typeface="Open Sans SemiBold"/>
                  <a:ea typeface="Open Sans SemiBold"/>
                  <a:cs typeface="Open Sans SemiBold"/>
                </a:rPr>
                <a:t>04</a:t>
              </a:r>
              <a:endPara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42827AE-4507-EB24-7DD0-B9E7B0D330A0}"/>
                </a:ext>
              </a:extLst>
            </p:cNvPr>
            <p:cNvSpPr/>
            <p:nvPr/>
          </p:nvSpPr>
          <p:spPr>
            <a:xfrm>
              <a:off x="9490075" y="1356002"/>
              <a:ext cx="2349500" cy="25400"/>
            </a:xfrm>
            <a:prstGeom prst="rect">
              <a:avLst/>
            </a:prstGeom>
            <a:solidFill>
              <a:srgbClr val="009BDE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clip" horzOverflow="clip" rtlCol="0" anchor="t"/>
            <a:lstStyle/>
            <a:p>
              <a:pPr algn="l"/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814F39D3-E4DA-8628-5A6B-24E41208A469}"/>
              </a:ext>
            </a:extLst>
          </p:cNvPr>
          <p:cNvSpPr txBox="1"/>
          <p:nvPr/>
        </p:nvSpPr>
        <p:spPr>
          <a:xfrm>
            <a:off x="860424" y="2570317"/>
            <a:ext cx="1920875" cy="519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nl-NL" sz="1200" dirty="0">
                <a:solidFill>
                  <a:srgbClr val="404451"/>
                </a:solidFill>
                <a:latin typeface="Open Sans" pitchFamily="34" charset="0"/>
              </a:rPr>
              <a:t>Lijst met attributen als input voor </a:t>
            </a:r>
            <a:r>
              <a:rPr lang="nl-NL" sz="1200" dirty="0" err="1">
                <a:solidFill>
                  <a:srgbClr val="404451"/>
                </a:solidFill>
                <a:latin typeface="Open Sans" pitchFamily="34" charset="0"/>
              </a:rPr>
              <a:t>HTTPCaller</a:t>
            </a:r>
            <a:endParaRPr lang="nl-NL" sz="1200" dirty="0">
              <a:solidFill>
                <a:srgbClr val="404451"/>
              </a:solidFill>
              <a:latin typeface="Open Sans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A76C0E2-B2EF-2914-EB81-5152D5575ABC}"/>
              </a:ext>
            </a:extLst>
          </p:cNvPr>
          <p:cNvSpPr/>
          <p:nvPr/>
        </p:nvSpPr>
        <p:spPr>
          <a:xfrm>
            <a:off x="535341" y="4188703"/>
            <a:ext cx="3217509" cy="170880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D09D156-A300-431B-ADA1-AC5EB711273E}"/>
              </a:ext>
            </a:extLst>
          </p:cNvPr>
          <p:cNvCxnSpPr>
            <a:cxnSpLocks/>
            <a:stCxn id="12" idx="2"/>
            <a:endCxn id="81" idx="0"/>
          </p:cNvCxnSpPr>
          <p:nvPr/>
        </p:nvCxnSpPr>
        <p:spPr>
          <a:xfrm>
            <a:off x="1781175" y="3330852"/>
            <a:ext cx="362921" cy="8578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2D71CB3-3489-DC17-F14C-CC42F0ACB64B}"/>
              </a:ext>
            </a:extLst>
          </p:cNvPr>
          <p:cNvCxnSpPr>
            <a:cxnSpLocks/>
            <a:endCxn id="89" idx="0"/>
          </p:cNvCxnSpPr>
          <p:nvPr/>
        </p:nvCxnSpPr>
        <p:spPr>
          <a:xfrm>
            <a:off x="4778375" y="3330851"/>
            <a:ext cx="2004484" cy="8578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6F96008-719B-203A-D77B-B39A2DCEFF06}"/>
              </a:ext>
            </a:extLst>
          </p:cNvPr>
          <p:cNvSpPr/>
          <p:nvPr/>
        </p:nvSpPr>
        <p:spPr>
          <a:xfrm>
            <a:off x="3821642" y="4188703"/>
            <a:ext cx="5922433" cy="170880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14B3A15-EE3D-AA5E-B388-691F7963DE09}"/>
              </a:ext>
            </a:extLst>
          </p:cNvPr>
          <p:cNvSpPr/>
          <p:nvPr/>
        </p:nvSpPr>
        <p:spPr>
          <a:xfrm>
            <a:off x="9727766" y="4188703"/>
            <a:ext cx="2180601" cy="170880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8DC54B34-2F86-5924-4FF4-AD8FDD459C2C}"/>
              </a:ext>
            </a:extLst>
          </p:cNvPr>
          <p:cNvCxnSpPr>
            <a:cxnSpLocks/>
            <a:stCxn id="28" idx="2"/>
            <a:endCxn id="92" idx="0"/>
          </p:cNvCxnSpPr>
          <p:nvPr/>
        </p:nvCxnSpPr>
        <p:spPr>
          <a:xfrm>
            <a:off x="7703609" y="3330852"/>
            <a:ext cx="3114458" cy="8578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057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crea footerlijn">
            <a:extLst>
              <a:ext uri="{FF2B5EF4-FFF2-40B4-BE49-F238E27FC236}">
                <a16:creationId xmlns:a16="http://schemas.microsoft.com/office/drawing/2014/main" id="{1C50B272-64D0-4184-BD9D-23DB2EA063AD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2CF8CC-98BD-4088-8E50-A9C674A4A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Het resultaat</a:t>
            </a:r>
          </a:p>
        </p:txBody>
      </p:sp>
      <p:pic>
        <p:nvPicPr>
          <p:cNvPr id="17" name="Picture 16" descr="Mock_dashboard_ticket_verlo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963273"/>
            <a:ext cx="9809607" cy="5517903"/>
          </a:xfrm>
          <a:prstGeom prst="rect">
            <a:avLst/>
          </a:prstGeom>
        </p:spPr>
      </p:pic>
      <p:sp>
        <p:nvSpPr>
          <p:cNvPr id="2" name="Vicrea accentbalk">
            <a:extLst>
              <a:ext uri="{FF2B5EF4-FFF2-40B4-BE49-F238E27FC236}">
                <a16:creationId xmlns:a16="http://schemas.microsoft.com/office/drawing/2014/main" id="{16E3F8C9-F450-467C-B1DF-BAF5FC8E743E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C96ED7-41C7-8C1D-52AB-EA8FAD8A1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77A27A-BCEE-5C6E-4D74-CD9ED3C95F54}"/>
              </a:ext>
            </a:extLst>
          </p:cNvPr>
          <p:cNvSpPr txBox="1"/>
          <p:nvPr/>
        </p:nvSpPr>
        <p:spPr>
          <a:xfrm>
            <a:off x="3576071" y="3013501"/>
            <a:ext cx="39805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Dummy Data</a:t>
            </a:r>
            <a:endParaRPr lang="en-US" sz="4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430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crea footerlijn">
            <a:extLst>
              <a:ext uri="{FF2B5EF4-FFF2-40B4-BE49-F238E27FC236}">
                <a16:creationId xmlns:a16="http://schemas.microsoft.com/office/drawing/2014/main" id="{042A32A1-1E9E-4EC2-AEA1-4994AFB21C87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2CF8CC-98BD-4088-8E50-A9C674A4A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Casus 3: Klantvoorbeeld</a:t>
            </a:r>
          </a:p>
        </p:txBody>
      </p:sp>
      <p:sp>
        <p:nvSpPr>
          <p:cNvPr id="17" name="Shape 2540">
            <a:extLst>
              <a:ext uri="{FF2B5EF4-FFF2-40B4-BE49-F238E27FC236}">
                <a16:creationId xmlns:a16="http://schemas.microsoft.com/office/drawing/2014/main" id="{9EA22A9C-2573-445C-9385-390C68683516}"/>
              </a:ext>
            </a:extLst>
          </p:cNvPr>
          <p:cNvSpPr/>
          <p:nvPr/>
        </p:nvSpPr>
        <p:spPr>
          <a:xfrm>
            <a:off x="1096545" y="2715768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18" name="TextBox 163">
            <a:extLst>
              <a:ext uri="{FF2B5EF4-FFF2-40B4-BE49-F238E27FC236}">
                <a16:creationId xmlns:a16="http://schemas.microsoft.com/office/drawing/2014/main" id="{6010911A-5B3A-42AC-B1C4-E8DD077C1F9A}"/>
              </a:ext>
            </a:extLst>
          </p:cNvPr>
          <p:cNvSpPr txBox="1"/>
          <p:nvPr/>
        </p:nvSpPr>
        <p:spPr>
          <a:xfrm>
            <a:off x="1710937" y="2843846"/>
            <a:ext cx="6903226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Combinatie van verschillende gegevensbronnen, waaronder BAG. </a:t>
            </a:r>
          </a:p>
        </p:txBody>
      </p:sp>
      <p:sp>
        <p:nvSpPr>
          <p:cNvPr id="19" name="Shape 2540">
            <a:extLst>
              <a:ext uri="{FF2B5EF4-FFF2-40B4-BE49-F238E27FC236}">
                <a16:creationId xmlns:a16="http://schemas.microsoft.com/office/drawing/2014/main" id="{C6BCDA51-08E6-4C9A-B4EE-B5283098340E}"/>
              </a:ext>
            </a:extLst>
          </p:cNvPr>
          <p:cNvSpPr/>
          <p:nvPr/>
        </p:nvSpPr>
        <p:spPr>
          <a:xfrm>
            <a:off x="1096545" y="3538728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20" name="TextBox 165">
            <a:extLst>
              <a:ext uri="{FF2B5EF4-FFF2-40B4-BE49-F238E27FC236}">
                <a16:creationId xmlns:a16="http://schemas.microsoft.com/office/drawing/2014/main" id="{FFABB929-BB67-4E8D-9DD3-4EBE679DDAA3}"/>
              </a:ext>
            </a:extLst>
          </p:cNvPr>
          <p:cNvSpPr txBox="1"/>
          <p:nvPr/>
        </p:nvSpPr>
        <p:spPr>
          <a:xfrm>
            <a:off x="1716900" y="3648415"/>
            <a:ext cx="4846320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Informatie op moment van gebruik. </a:t>
            </a:r>
          </a:p>
        </p:txBody>
      </p:sp>
      <p:sp>
        <p:nvSpPr>
          <p:cNvPr id="21" name="Shape 2540">
            <a:extLst>
              <a:ext uri="{FF2B5EF4-FFF2-40B4-BE49-F238E27FC236}">
                <a16:creationId xmlns:a16="http://schemas.microsoft.com/office/drawing/2014/main" id="{E54CBC66-F11C-40B6-BE4C-469883719207}"/>
              </a:ext>
            </a:extLst>
          </p:cNvPr>
          <p:cNvSpPr/>
          <p:nvPr/>
        </p:nvSpPr>
        <p:spPr>
          <a:xfrm>
            <a:off x="1096545" y="4361688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22" name="TextBox 167">
            <a:extLst>
              <a:ext uri="{FF2B5EF4-FFF2-40B4-BE49-F238E27FC236}">
                <a16:creationId xmlns:a16="http://schemas.microsoft.com/office/drawing/2014/main" id="{B5290A70-D381-46E2-82B0-76AD16425FD3}"/>
              </a:ext>
            </a:extLst>
          </p:cNvPr>
          <p:cNvSpPr txBox="1"/>
          <p:nvPr/>
        </p:nvSpPr>
        <p:spPr>
          <a:xfrm>
            <a:off x="1716900" y="4477453"/>
            <a:ext cx="4846320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Data zichtbaar op kaarten. </a:t>
            </a:r>
          </a:p>
        </p:txBody>
      </p:sp>
      <p:sp>
        <p:nvSpPr>
          <p:cNvPr id="7" name="TextBox 160">
            <a:extLst>
              <a:ext uri="{FF2B5EF4-FFF2-40B4-BE49-F238E27FC236}">
                <a16:creationId xmlns:a16="http://schemas.microsoft.com/office/drawing/2014/main" id="{2D83E02D-7F29-E956-3FAF-B5E269E23EA6}"/>
              </a:ext>
            </a:extLst>
          </p:cNvPr>
          <p:cNvSpPr txBox="1"/>
          <p:nvPr/>
        </p:nvSpPr>
        <p:spPr>
          <a:xfrm>
            <a:off x="886968" y="1712412"/>
            <a:ext cx="493776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5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Inzicht in eerste bewoning en verhuisstromen </a:t>
            </a:r>
          </a:p>
        </p:txBody>
      </p:sp>
      <p:sp>
        <p:nvSpPr>
          <p:cNvPr id="9" name="TextBox 161">
            <a:extLst>
              <a:ext uri="{FF2B5EF4-FFF2-40B4-BE49-F238E27FC236}">
                <a16:creationId xmlns:a16="http://schemas.microsoft.com/office/drawing/2014/main" id="{E2280342-DA4A-E7C0-2FE6-1B679B449AAE}"/>
              </a:ext>
            </a:extLst>
          </p:cNvPr>
          <p:cNvSpPr txBox="1"/>
          <p:nvPr/>
        </p:nvSpPr>
        <p:spPr>
          <a:xfrm>
            <a:off x="886968" y="1310075"/>
            <a:ext cx="403745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700" dirty="0">
                <a:solidFill>
                  <a:schemeClr val="tx2"/>
                </a:solidFill>
                <a:latin typeface="+mj-lt"/>
              </a:rPr>
              <a:t>Context: Eerste bewoning</a:t>
            </a:r>
          </a:p>
        </p:txBody>
      </p:sp>
      <p:sp>
        <p:nvSpPr>
          <p:cNvPr id="4" name="Vicrea accentbalk">
            <a:extLst>
              <a:ext uri="{FF2B5EF4-FFF2-40B4-BE49-F238E27FC236}">
                <a16:creationId xmlns:a16="http://schemas.microsoft.com/office/drawing/2014/main" id="{EFB79DA6-EDE6-4AF9-B7DE-78F42A2A3E7A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Vicrea titelstreep">
            <a:extLst>
              <a:ext uri="{FF2B5EF4-FFF2-40B4-BE49-F238E27FC236}">
                <a16:creationId xmlns:a16="http://schemas.microsoft.com/office/drawing/2014/main" id="{00F0ABBF-5648-4A5B-80CF-11C14493B5B3}"/>
              </a:ext>
            </a:extLst>
          </p:cNvPr>
          <p:cNvSpPr/>
          <p:nvPr/>
        </p:nvSpPr>
        <p:spPr>
          <a:xfrm>
            <a:off x="886968" y="1028700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A5BC75-C43B-295F-B375-5DDD5695C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26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E7226-6E7D-7C4B-A3EB-546853B01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icrea footerlijn">
            <a:extLst>
              <a:ext uri="{FF2B5EF4-FFF2-40B4-BE49-F238E27FC236}">
                <a16:creationId xmlns:a16="http://schemas.microsoft.com/office/drawing/2014/main" id="{E29B4D97-AB89-453D-AF9E-CE0C26ACE73E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323B21-868E-AA05-9161-65B8F3354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274" y="1762067"/>
            <a:ext cx="5220429" cy="3553321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45A4A96-4AF9-F2C8-DF66-327BC51DD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FME en AI</a:t>
            </a:r>
          </a:p>
        </p:txBody>
      </p:sp>
      <p:sp>
        <p:nvSpPr>
          <p:cNvPr id="17" name="Shape 2540">
            <a:extLst>
              <a:ext uri="{FF2B5EF4-FFF2-40B4-BE49-F238E27FC236}">
                <a16:creationId xmlns:a16="http://schemas.microsoft.com/office/drawing/2014/main" id="{EDF3CEB2-E807-0409-AD4C-D9C51EC0EAAB}"/>
              </a:ext>
            </a:extLst>
          </p:cNvPr>
          <p:cNvSpPr/>
          <p:nvPr/>
        </p:nvSpPr>
        <p:spPr>
          <a:xfrm>
            <a:off x="1096545" y="2715768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18" name="TextBox 163">
            <a:extLst>
              <a:ext uri="{FF2B5EF4-FFF2-40B4-BE49-F238E27FC236}">
                <a16:creationId xmlns:a16="http://schemas.microsoft.com/office/drawing/2014/main" id="{664D9F04-7CE3-62A9-87DF-C0A3FA05FF8E}"/>
              </a:ext>
            </a:extLst>
          </p:cNvPr>
          <p:cNvSpPr txBox="1"/>
          <p:nvPr/>
        </p:nvSpPr>
        <p:spPr>
          <a:xfrm>
            <a:off x="1710937" y="2812473"/>
            <a:ext cx="6903226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cs typeface="Open Sans" panose="020B0606030504020204" pitchFamily="34" charset="0"/>
              </a:rPr>
              <a:t>Oracle database</a:t>
            </a:r>
          </a:p>
        </p:txBody>
      </p:sp>
      <p:sp>
        <p:nvSpPr>
          <p:cNvPr id="19" name="Shape 2540">
            <a:extLst>
              <a:ext uri="{FF2B5EF4-FFF2-40B4-BE49-F238E27FC236}">
                <a16:creationId xmlns:a16="http://schemas.microsoft.com/office/drawing/2014/main" id="{6B02382F-4176-F1D2-5739-3412A72A5752}"/>
              </a:ext>
            </a:extLst>
          </p:cNvPr>
          <p:cNvSpPr/>
          <p:nvPr/>
        </p:nvSpPr>
        <p:spPr>
          <a:xfrm>
            <a:off x="1096545" y="3538728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20" name="TextBox 165">
            <a:extLst>
              <a:ext uri="{FF2B5EF4-FFF2-40B4-BE49-F238E27FC236}">
                <a16:creationId xmlns:a16="http://schemas.microsoft.com/office/drawing/2014/main" id="{25EE63C8-3615-5EAA-3575-F00ECA2EA897}"/>
              </a:ext>
            </a:extLst>
          </p:cNvPr>
          <p:cNvSpPr txBox="1"/>
          <p:nvPr/>
        </p:nvSpPr>
        <p:spPr>
          <a:xfrm>
            <a:off x="1710937" y="3656585"/>
            <a:ext cx="4846320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cs typeface="Open Sans" panose="020B0606030504020204" pitchFamily="34" charset="0"/>
              </a:rPr>
              <a:t>Oorspronkelijk script met </a:t>
            </a:r>
            <a:r>
              <a:rPr lang="nl-NL" sz="1700" dirty="0" err="1">
                <a:solidFill>
                  <a:srgbClr val="55565A"/>
                </a:solidFill>
                <a:cs typeface="Open Sans" panose="020B0606030504020204" pitchFamily="34" charset="0"/>
              </a:rPr>
              <a:t>transformers</a:t>
            </a:r>
            <a:endParaRPr lang="nl-NL" sz="1700" dirty="0">
              <a:solidFill>
                <a:srgbClr val="55565A"/>
              </a:solidFill>
              <a:cs typeface="Open Sans" panose="020B0606030504020204" pitchFamily="34" charset="0"/>
            </a:endParaRPr>
          </a:p>
        </p:txBody>
      </p:sp>
      <p:sp>
        <p:nvSpPr>
          <p:cNvPr id="21" name="Shape 2540">
            <a:extLst>
              <a:ext uri="{FF2B5EF4-FFF2-40B4-BE49-F238E27FC236}">
                <a16:creationId xmlns:a16="http://schemas.microsoft.com/office/drawing/2014/main" id="{489F6578-7DAC-7817-6177-83478B661CF1}"/>
              </a:ext>
            </a:extLst>
          </p:cNvPr>
          <p:cNvSpPr/>
          <p:nvPr/>
        </p:nvSpPr>
        <p:spPr>
          <a:xfrm>
            <a:off x="1096545" y="4361688"/>
            <a:ext cx="466726" cy="466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nl-NL" sz="2999" dirty="0">
              <a:latin typeface="+mj-lt"/>
            </a:endParaRPr>
          </a:p>
        </p:txBody>
      </p:sp>
      <p:sp>
        <p:nvSpPr>
          <p:cNvPr id="22" name="TextBox 167">
            <a:extLst>
              <a:ext uri="{FF2B5EF4-FFF2-40B4-BE49-F238E27FC236}">
                <a16:creationId xmlns:a16="http://schemas.microsoft.com/office/drawing/2014/main" id="{E5B330D2-3BB9-56D8-974B-A47220A3AF89}"/>
              </a:ext>
            </a:extLst>
          </p:cNvPr>
          <p:cNvSpPr txBox="1"/>
          <p:nvPr/>
        </p:nvSpPr>
        <p:spPr>
          <a:xfrm>
            <a:off x="1710936" y="4500697"/>
            <a:ext cx="6641953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cs typeface="Open Sans" panose="020B0606030504020204" pitchFamily="34" charset="0"/>
              </a:rPr>
              <a:t>AI gebruikt om </a:t>
            </a:r>
            <a:r>
              <a:rPr lang="nl-NL" sz="1700" dirty="0" err="1">
                <a:solidFill>
                  <a:srgbClr val="55565A"/>
                </a:solidFill>
                <a:cs typeface="Open Sans" panose="020B0606030504020204" pitchFamily="34" charset="0"/>
              </a:rPr>
              <a:t>transformers</a:t>
            </a:r>
            <a:r>
              <a:rPr lang="nl-NL" sz="1700" dirty="0">
                <a:solidFill>
                  <a:srgbClr val="55565A"/>
                </a:solidFill>
                <a:cs typeface="Open Sans" panose="020B0606030504020204" pitchFamily="34" charset="0"/>
              </a:rPr>
              <a:t> te vervangen door één SQL-script</a:t>
            </a:r>
          </a:p>
        </p:txBody>
      </p:sp>
      <p:sp>
        <p:nvSpPr>
          <p:cNvPr id="4" name="Vicrea accentbalk">
            <a:extLst>
              <a:ext uri="{FF2B5EF4-FFF2-40B4-BE49-F238E27FC236}">
                <a16:creationId xmlns:a16="http://schemas.microsoft.com/office/drawing/2014/main" id="{AECD4923-76B3-450B-AC7A-889C364F8A56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Vicrea titelstreep">
            <a:extLst>
              <a:ext uri="{FF2B5EF4-FFF2-40B4-BE49-F238E27FC236}">
                <a16:creationId xmlns:a16="http://schemas.microsoft.com/office/drawing/2014/main" id="{7A2A872D-F9C0-4181-BFF9-33167AC42C42}"/>
              </a:ext>
            </a:extLst>
          </p:cNvPr>
          <p:cNvSpPr/>
          <p:nvPr/>
        </p:nvSpPr>
        <p:spPr>
          <a:xfrm>
            <a:off x="886968" y="1028700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004575-0267-1C00-B68B-6D9CDED27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61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82CF8CC-98BD-4088-8E50-A9C674A4A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Het resultaat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4F4F36-A7D1-9AA2-DC40-8F0F4EF90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1002122"/>
            <a:ext cx="9382125" cy="5270043"/>
          </a:xfrm>
          <a:prstGeom prst="rect">
            <a:avLst/>
          </a:prstGeom>
        </p:spPr>
      </p:pic>
      <p:sp>
        <p:nvSpPr>
          <p:cNvPr id="2" name="Vicrea accentbalk">
            <a:extLst>
              <a:ext uri="{FF2B5EF4-FFF2-40B4-BE49-F238E27FC236}">
                <a16:creationId xmlns:a16="http://schemas.microsoft.com/office/drawing/2014/main" id="{90E9156F-473C-4D91-81D9-AC664CECCC51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5FE9AE-DD72-097E-0FCB-AB55930F6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2AE7FE-8D4F-0E1F-7911-21D8E5DED82F}"/>
              </a:ext>
            </a:extLst>
          </p:cNvPr>
          <p:cNvSpPr txBox="1"/>
          <p:nvPr/>
        </p:nvSpPr>
        <p:spPr>
          <a:xfrm>
            <a:off x="4105711" y="3013501"/>
            <a:ext cx="39805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Dummy Data</a:t>
            </a:r>
            <a:endParaRPr lang="en-US" sz="4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430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9E304-B176-552C-D571-58A709F42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crea footerlijn">
            <a:extLst>
              <a:ext uri="{FF2B5EF4-FFF2-40B4-BE49-F238E27FC236}">
                <a16:creationId xmlns:a16="http://schemas.microsoft.com/office/drawing/2014/main" id="{B2676A9D-4FDF-404B-80E2-38D3DA7E0495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84285A-6FD3-6376-5B9F-29A9910D8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1002122"/>
            <a:ext cx="9382125" cy="5272925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5CCB334-B096-2473-18F1-F72B2983E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Het resultaat</a:t>
            </a: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C906375B-B903-482D-BFEA-EDD3B8DF9DA2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D56655-573A-3C1C-EE79-EF752C59D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B56219-C5BA-FAE5-C678-8A5F720A88E7}"/>
              </a:ext>
            </a:extLst>
          </p:cNvPr>
          <p:cNvSpPr txBox="1"/>
          <p:nvPr/>
        </p:nvSpPr>
        <p:spPr>
          <a:xfrm>
            <a:off x="3587741" y="3013501"/>
            <a:ext cx="39805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Dummy Data</a:t>
            </a:r>
            <a:endParaRPr lang="en-US" sz="4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953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F6AA1-B953-E4B4-B04D-419166E9F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F8ED1C-DC99-2A8A-BB7E-E74FE25AF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1002122"/>
            <a:ext cx="9358785" cy="5272924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974C2B46-135E-83A1-1214-626033F29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Het resultaat</a:t>
            </a: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944E5197-758B-4203-B2B4-F6E30F809BC7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C93AAC-B89C-2383-EE88-27A5B5AD8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7DC8BC-16F6-FF82-8090-919D7FD794FF}"/>
              </a:ext>
            </a:extLst>
          </p:cNvPr>
          <p:cNvSpPr txBox="1"/>
          <p:nvPr/>
        </p:nvSpPr>
        <p:spPr>
          <a:xfrm>
            <a:off x="3587741" y="3013501"/>
            <a:ext cx="39805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Dummy Data</a:t>
            </a:r>
            <a:endParaRPr lang="en-US" sz="4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91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B7337-4761-97E9-5C5D-1FC226A12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crea footerlijn">
            <a:extLst>
              <a:ext uri="{FF2B5EF4-FFF2-40B4-BE49-F238E27FC236}">
                <a16:creationId xmlns:a16="http://schemas.microsoft.com/office/drawing/2014/main" id="{5CA04BF1-76FE-519F-77CF-8FD54034909A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BBB966F-14BE-4646-02AA-F14FBBE1C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347472"/>
            <a:ext cx="10424160" cy="0"/>
          </a:xfrm>
        </p:spPr>
        <p:txBody>
          <a:bodyPr/>
          <a:lstStyle/>
          <a:p>
            <a:r>
              <a:rPr lang="nl-NL" sz="2800" b="1" dirty="0" err="1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Lessons</a:t>
            </a:r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nl-NL" sz="2800" b="1" dirty="0" err="1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Learned</a:t>
            </a:r>
            <a:endParaRPr lang="nl-NL" sz="2800" b="1" dirty="0">
              <a:solidFill>
                <a:srgbClr val="009BDE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" name="Vicrea accentbalk">
            <a:extLst>
              <a:ext uri="{FF2B5EF4-FFF2-40B4-BE49-F238E27FC236}">
                <a16:creationId xmlns:a16="http://schemas.microsoft.com/office/drawing/2014/main" id="{0D31DC06-440F-6963-7DD3-D39206783A4B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Vicrea titelstreep">
            <a:extLst>
              <a:ext uri="{FF2B5EF4-FFF2-40B4-BE49-F238E27FC236}">
                <a16:creationId xmlns:a16="http://schemas.microsoft.com/office/drawing/2014/main" id="{94307D48-5124-1DA6-8F5E-7F7490AFA9B0}"/>
              </a:ext>
            </a:extLst>
          </p:cNvPr>
          <p:cNvSpPr/>
          <p:nvPr/>
        </p:nvSpPr>
        <p:spPr>
          <a:xfrm>
            <a:off x="886968" y="1028700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EE0CF0-B830-0356-6663-49ECEF5C2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1422"/>
          </a:xfrm>
          <a:prstGeom prst="rect">
            <a:avLst/>
          </a:prstGeom>
        </p:spPr>
      </p:pic>
      <p:sp>
        <p:nvSpPr>
          <p:cNvPr id="12" name="TextBox 167">
            <a:extLst>
              <a:ext uri="{FF2B5EF4-FFF2-40B4-BE49-F238E27FC236}">
                <a16:creationId xmlns:a16="http://schemas.microsoft.com/office/drawing/2014/main" id="{72E7A4F1-46FB-9819-E6D6-7114B2D89ACE}"/>
              </a:ext>
            </a:extLst>
          </p:cNvPr>
          <p:cNvSpPr txBox="1"/>
          <p:nvPr/>
        </p:nvSpPr>
        <p:spPr>
          <a:xfrm>
            <a:off x="1568778" y="3368448"/>
            <a:ext cx="6424516" cy="3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Gebruik Power BI voor de visualisatie.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8559FD1-DC24-865C-87F5-635C3E01FAF3}"/>
              </a:ext>
            </a:extLst>
          </p:cNvPr>
          <p:cNvGrpSpPr/>
          <p:nvPr/>
        </p:nvGrpSpPr>
        <p:grpSpPr>
          <a:xfrm>
            <a:off x="886968" y="4875153"/>
            <a:ext cx="8396807" cy="638434"/>
            <a:chOff x="1030657" y="3304286"/>
            <a:chExt cx="8396807" cy="638434"/>
          </a:xfrm>
        </p:grpSpPr>
        <p:sp>
          <p:nvSpPr>
            <p:cNvPr id="20" name="TextBox 165">
              <a:extLst>
                <a:ext uri="{FF2B5EF4-FFF2-40B4-BE49-F238E27FC236}">
                  <a16:creationId xmlns:a16="http://schemas.microsoft.com/office/drawing/2014/main" id="{57A7AA55-4735-7CF3-7DB7-74353E39C035}"/>
                </a:ext>
              </a:extLst>
            </p:cNvPr>
            <p:cNvSpPr txBox="1"/>
            <p:nvPr/>
          </p:nvSpPr>
          <p:spPr>
            <a:xfrm>
              <a:off x="1716900" y="3520440"/>
              <a:ext cx="7710564" cy="302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nl-NL" sz="1700" dirty="0">
                  <a:solidFill>
                    <a:srgbClr val="55565A"/>
                  </a:solidFill>
                  <a:latin typeface="+mj-lt"/>
                  <a:cs typeface="Open Sans" panose="020B0606030504020204" pitchFamily="34" charset="0"/>
                </a:rPr>
                <a:t>Gebruik geen dynamisch schema in een </a:t>
              </a:r>
              <a:r>
                <a:rPr lang="nl-NL" sz="1700" dirty="0" err="1">
                  <a:solidFill>
                    <a:srgbClr val="55565A"/>
                  </a:solidFill>
                  <a:latin typeface="+mj-lt"/>
                  <a:cs typeface="Open Sans" panose="020B0606030504020204" pitchFamily="34" charset="0"/>
                </a:rPr>
                <a:t>FeatureWriter</a:t>
              </a:r>
              <a:r>
                <a:rPr lang="nl-NL" sz="1700" dirty="0">
                  <a:solidFill>
                    <a:srgbClr val="55565A"/>
                  </a:solidFill>
                  <a:latin typeface="+mj-lt"/>
                  <a:cs typeface="Open Sans" panose="020B0606030504020204" pitchFamily="34" charset="0"/>
                </a:rPr>
                <a:t>.</a:t>
              </a:r>
            </a:p>
          </p:txBody>
        </p:sp>
        <p:pic>
          <p:nvPicPr>
            <p:cNvPr id="24" name="Graphic 23" descr="Table with solid fill">
              <a:extLst>
                <a:ext uri="{FF2B5EF4-FFF2-40B4-BE49-F238E27FC236}">
                  <a16:creationId xmlns:a16="http://schemas.microsoft.com/office/drawing/2014/main" id="{74182B2D-4597-2F72-7F61-0F0522A036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0657" y="3304286"/>
              <a:ext cx="638434" cy="63843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A83E0A-384D-A942-CBD7-011449B5D0AB}"/>
              </a:ext>
            </a:extLst>
          </p:cNvPr>
          <p:cNvGrpSpPr/>
          <p:nvPr/>
        </p:nvGrpSpPr>
        <p:grpSpPr>
          <a:xfrm>
            <a:off x="886968" y="1549771"/>
            <a:ext cx="8780855" cy="638434"/>
            <a:chOff x="1030657" y="4093459"/>
            <a:chExt cx="8780855" cy="638434"/>
          </a:xfrm>
        </p:grpSpPr>
        <p:sp>
          <p:nvSpPr>
            <p:cNvPr id="22" name="TextBox 167">
              <a:extLst>
                <a:ext uri="{FF2B5EF4-FFF2-40B4-BE49-F238E27FC236}">
                  <a16:creationId xmlns:a16="http://schemas.microsoft.com/office/drawing/2014/main" id="{73B76A3E-2DD0-4F70-E15F-F280958C5C77}"/>
                </a:ext>
              </a:extLst>
            </p:cNvPr>
            <p:cNvSpPr txBox="1"/>
            <p:nvPr/>
          </p:nvSpPr>
          <p:spPr>
            <a:xfrm>
              <a:off x="1716900" y="4343400"/>
              <a:ext cx="8094612" cy="302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nl-NL" sz="1700" dirty="0">
                  <a:solidFill>
                    <a:srgbClr val="55565A"/>
                  </a:solidFill>
                  <a:latin typeface="+mj-lt"/>
                  <a:cs typeface="Open Sans" panose="020B0606030504020204" pitchFamily="34" charset="0"/>
                </a:rPr>
                <a:t>Gebruik FME in plaats van Power Query voor bewerkingen.</a:t>
              </a:r>
            </a:p>
          </p:txBody>
        </p:sp>
        <p:pic>
          <p:nvPicPr>
            <p:cNvPr id="7" name="Graphic 6" descr="Programmer female outline">
              <a:extLst>
                <a:ext uri="{FF2B5EF4-FFF2-40B4-BE49-F238E27FC236}">
                  <a16:creationId xmlns:a16="http://schemas.microsoft.com/office/drawing/2014/main" id="{EDE1B430-5DD7-29E8-A688-625A912D3C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30657" y="4093459"/>
              <a:ext cx="638434" cy="638434"/>
            </a:xfrm>
            <a:prstGeom prst="rect">
              <a:avLst/>
            </a:prstGeom>
          </p:spPr>
        </p:pic>
      </p:grpSp>
      <p:pic>
        <p:nvPicPr>
          <p:cNvPr id="19" name="Picture 18" descr="s7_6.png">
            <a:hlinkClick r:id="rId6" action="ppaction://hlinkfile"/>
            <a:extLst>
              <a:ext uri="{FF2B5EF4-FFF2-40B4-BE49-F238E27FC236}">
                <a16:creationId xmlns:a16="http://schemas.microsoft.com/office/drawing/2014/main" id="{E212DF55-7799-8FAC-13D0-4F81031E87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9280" y="256852"/>
            <a:ext cx="3246084" cy="1823362"/>
          </a:xfrm>
          <a:prstGeom prst="rect">
            <a:avLst/>
          </a:prstGeom>
        </p:spPr>
      </p:pic>
      <p:pic>
        <p:nvPicPr>
          <p:cNvPr id="21" name="Picture 20" descr="Mock_dashboard_ticket_verloop.png">
            <a:extLst>
              <a:ext uri="{FF2B5EF4-FFF2-40B4-BE49-F238E27FC236}">
                <a16:creationId xmlns:a16="http://schemas.microsoft.com/office/drawing/2014/main" id="{4B43711D-73A8-218F-0C51-9039D66F8A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9280" y="2288509"/>
            <a:ext cx="3246084" cy="1825922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7A627B3-DC40-881B-2202-CB834A52F313}"/>
              </a:ext>
            </a:extLst>
          </p:cNvPr>
          <p:cNvGrpSpPr/>
          <p:nvPr/>
        </p:nvGrpSpPr>
        <p:grpSpPr>
          <a:xfrm>
            <a:off x="8290125" y="4322726"/>
            <a:ext cx="3144393" cy="1766240"/>
            <a:chOff x="7124700" y="4505925"/>
            <a:chExt cx="3144393" cy="176624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DC13EBC-15E7-FCFD-D343-6A18C9F42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24700" y="4505925"/>
              <a:ext cx="3144393" cy="176624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0C1746C-A62B-F637-E568-75BA65C74AB2}"/>
                </a:ext>
              </a:extLst>
            </p:cNvPr>
            <p:cNvSpPr txBox="1"/>
            <p:nvPr/>
          </p:nvSpPr>
          <p:spPr>
            <a:xfrm>
              <a:off x="8180143" y="5258240"/>
              <a:ext cx="10511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100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Dummy Data</a:t>
              </a:r>
              <a:endParaRPr lang="en-US" sz="1100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29" name="Graphic 28" descr="Bar chart outline">
            <a:extLst>
              <a:ext uri="{FF2B5EF4-FFF2-40B4-BE49-F238E27FC236}">
                <a16:creationId xmlns:a16="http://schemas.microsoft.com/office/drawing/2014/main" id="{F7EA9C6E-7AB0-1D04-06A1-5EB97D642D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1795" y="3035386"/>
            <a:ext cx="729619" cy="72961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544BB95-7E7A-D2FF-C5C3-E2E351C6252B}"/>
              </a:ext>
            </a:extLst>
          </p:cNvPr>
          <p:cNvSpPr txBox="1"/>
          <p:nvPr/>
        </p:nvSpPr>
        <p:spPr>
          <a:xfrm>
            <a:off x="9359552" y="3280540"/>
            <a:ext cx="1051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Dummy Data</a:t>
            </a:r>
            <a:endParaRPr lang="en-US" sz="11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376B60-2B57-2337-7CA4-1DD202B64639}"/>
              </a:ext>
            </a:extLst>
          </p:cNvPr>
          <p:cNvSpPr txBox="1"/>
          <p:nvPr/>
        </p:nvSpPr>
        <p:spPr>
          <a:xfrm>
            <a:off x="9477420" y="1037728"/>
            <a:ext cx="1051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Dummy Data</a:t>
            </a:r>
            <a:endParaRPr lang="en-US" sz="11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1734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2E12B-BB7C-59B3-5236-9DD27D0D6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DFDC87CD-90EC-9542-C0CE-CF62B4C82265}"/>
              </a:ext>
            </a:extLst>
          </p:cNvPr>
          <p:cNvSpPr/>
          <p:nvPr/>
        </p:nvSpPr>
        <p:spPr>
          <a:xfrm>
            <a:off x="8826500" y="2908300"/>
            <a:ext cx="2349500" cy="1955800"/>
          </a:xfrm>
          <a:prstGeom prst="rect">
            <a:avLst/>
          </a:prstGeom>
          <a:solidFill>
            <a:srgbClr val="F7F7F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+mj-lt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63FC798-3ADD-2E48-D8CD-FA502E1BA6C5}"/>
              </a:ext>
            </a:extLst>
          </p:cNvPr>
          <p:cNvSpPr/>
          <p:nvPr/>
        </p:nvSpPr>
        <p:spPr>
          <a:xfrm>
            <a:off x="6223000" y="2908300"/>
            <a:ext cx="2349500" cy="1955800"/>
          </a:xfrm>
          <a:prstGeom prst="rect">
            <a:avLst/>
          </a:prstGeom>
          <a:solidFill>
            <a:srgbClr val="F7F7F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+mj-l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22F1DA9-2474-C4D7-D99E-FA4A70B59C93}"/>
              </a:ext>
            </a:extLst>
          </p:cNvPr>
          <p:cNvSpPr txBox="1"/>
          <p:nvPr/>
        </p:nvSpPr>
        <p:spPr>
          <a:xfrm>
            <a:off x="1016000" y="762000"/>
            <a:ext cx="11176000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indent="0" algn="l">
              <a:buNone/>
            </a:pPr>
            <a:r>
              <a:rPr lang="nl-NL" sz="2800" b="1" dirty="0">
                <a:solidFill>
                  <a:srgbClr val="009BDE"/>
                </a:solidFill>
                <a:latin typeface="+mj-lt"/>
              </a:rPr>
              <a:t>Best practices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DFE9272-9430-C25E-30C8-65EBFC8C3ACA}"/>
              </a:ext>
            </a:extLst>
          </p:cNvPr>
          <p:cNvSpPr/>
          <p:nvPr/>
        </p:nvSpPr>
        <p:spPr>
          <a:xfrm>
            <a:off x="3619500" y="2908300"/>
            <a:ext cx="2349500" cy="1955800"/>
          </a:xfrm>
          <a:prstGeom prst="rect">
            <a:avLst/>
          </a:prstGeom>
          <a:solidFill>
            <a:srgbClr val="F7F7F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+mj-lt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FA44374-F087-F032-33B7-D77FCFC4D674}"/>
              </a:ext>
            </a:extLst>
          </p:cNvPr>
          <p:cNvSpPr/>
          <p:nvPr/>
        </p:nvSpPr>
        <p:spPr>
          <a:xfrm>
            <a:off x="1016000" y="2908300"/>
            <a:ext cx="2349500" cy="1955800"/>
          </a:xfrm>
          <a:prstGeom prst="rect">
            <a:avLst/>
          </a:prstGeom>
          <a:solidFill>
            <a:srgbClr val="F7F7F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+mj-lt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4CAB554-5AB2-5112-A628-BED593877C29}"/>
              </a:ext>
            </a:extLst>
          </p:cNvPr>
          <p:cNvSpPr txBox="1"/>
          <p:nvPr/>
        </p:nvSpPr>
        <p:spPr>
          <a:xfrm>
            <a:off x="1270000" y="3517900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nl-NL" sz="1400" b="1" dirty="0">
                <a:solidFill>
                  <a:srgbClr val="404451"/>
                </a:solidFill>
                <a:latin typeface="Open Sans SemiBold" pitchFamily="34" charset="0"/>
              </a:rPr>
              <a:t>Ontwerp vanuit de vraag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CDEBB66-5858-4D26-CE66-291CD9BA9C38}"/>
              </a:ext>
            </a:extLst>
          </p:cNvPr>
          <p:cNvSpPr txBox="1"/>
          <p:nvPr/>
        </p:nvSpPr>
        <p:spPr>
          <a:xfrm>
            <a:off x="3873500" y="3517900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nl-NL" sz="1400" b="1" dirty="0">
                <a:solidFill>
                  <a:srgbClr val="404451"/>
                </a:solidFill>
                <a:latin typeface="Open Sans SemiBold" pitchFamily="34" charset="0"/>
              </a:rPr>
              <a:t>Bewerk op één plek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BAE416C-D718-C828-73EF-59B9EA21B9D9}"/>
              </a:ext>
            </a:extLst>
          </p:cNvPr>
          <p:cNvSpPr txBox="1"/>
          <p:nvPr/>
        </p:nvSpPr>
        <p:spPr>
          <a:xfrm>
            <a:off x="6477000" y="3517900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nl-NL" sz="1400" b="1" dirty="0">
                <a:solidFill>
                  <a:srgbClr val="404451"/>
                </a:solidFill>
                <a:latin typeface="Open Sans SemiBold" pitchFamily="34" charset="0"/>
              </a:rPr>
              <a:t>Klein model, sneller dashboard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77553F6-100A-9018-343B-2CAB87270B8A}"/>
              </a:ext>
            </a:extLst>
          </p:cNvPr>
          <p:cNvSpPr txBox="1"/>
          <p:nvPr/>
        </p:nvSpPr>
        <p:spPr>
          <a:xfrm>
            <a:off x="9080500" y="3517900"/>
            <a:ext cx="1841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nl-NL" sz="1400" b="1" dirty="0">
                <a:solidFill>
                  <a:srgbClr val="404451"/>
                </a:solidFill>
                <a:latin typeface="Open Sans SemiBold" pitchFamily="34" charset="0"/>
              </a:rPr>
              <a:t>Documenteer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BE05C08-DDF4-A290-D388-6F170F0F05D6}"/>
              </a:ext>
            </a:extLst>
          </p:cNvPr>
          <p:cNvSpPr txBox="1"/>
          <p:nvPr/>
        </p:nvSpPr>
        <p:spPr>
          <a:xfrm>
            <a:off x="3873500" y="4089400"/>
            <a:ext cx="1841500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nl-NL" sz="1200" dirty="0">
                <a:solidFill>
                  <a:srgbClr val="404451"/>
                </a:solidFill>
                <a:latin typeface="Open Sans" pitchFamily="34" charset="0"/>
              </a:rPr>
              <a:t>Kies voor FME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15FB117-0512-F459-C96D-73E9DB0E8CAC}"/>
              </a:ext>
            </a:extLst>
          </p:cNvPr>
          <p:cNvSpPr txBox="1"/>
          <p:nvPr/>
        </p:nvSpPr>
        <p:spPr>
          <a:xfrm>
            <a:off x="6477000" y="4089400"/>
            <a:ext cx="1841500" cy="29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nl-NL" sz="1200" dirty="0">
                <a:solidFill>
                  <a:srgbClr val="404451"/>
                </a:solidFill>
                <a:latin typeface="Open Sans" pitchFamily="34" charset="0"/>
              </a:rPr>
              <a:t>Sneller vernieuwen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5FB0FA3-6F41-F5C6-79F8-5CE34BDEEB3A}"/>
              </a:ext>
            </a:extLst>
          </p:cNvPr>
          <p:cNvSpPr txBox="1"/>
          <p:nvPr/>
        </p:nvSpPr>
        <p:spPr>
          <a:xfrm>
            <a:off x="9080500" y="4089400"/>
            <a:ext cx="1841500" cy="519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nl-NL" sz="1200" dirty="0">
                <a:solidFill>
                  <a:srgbClr val="404451"/>
                </a:solidFill>
                <a:latin typeface="Open Sans" pitchFamily="34" charset="0"/>
              </a:rPr>
              <a:t>Leg vast wat je bouwt en waarom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585C15E-6780-0708-38E5-A17AB1649FE8}"/>
              </a:ext>
            </a:extLst>
          </p:cNvPr>
          <p:cNvSpPr txBox="1"/>
          <p:nvPr/>
        </p:nvSpPr>
        <p:spPr>
          <a:xfrm>
            <a:off x="1270000" y="4089400"/>
            <a:ext cx="1841500" cy="741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lnSpc>
                <a:spcPct val="120000"/>
              </a:lnSpc>
              <a:buAutoNum type="arabicPeriod"/>
            </a:pPr>
            <a:r>
              <a:rPr lang="nl-NL" sz="1200" dirty="0">
                <a:solidFill>
                  <a:srgbClr val="404451"/>
                </a:solidFill>
                <a:latin typeface="Open Sans" pitchFamily="34" charset="0"/>
              </a:rPr>
              <a:t>Gebruiker </a:t>
            </a:r>
          </a:p>
          <a:p>
            <a:pPr marL="228600" indent="-228600" algn="l">
              <a:lnSpc>
                <a:spcPct val="120000"/>
              </a:lnSpc>
              <a:buAutoNum type="arabicPeriod"/>
            </a:pPr>
            <a:r>
              <a:rPr lang="nl-NL" sz="1200" dirty="0">
                <a:solidFill>
                  <a:srgbClr val="404451"/>
                </a:solidFill>
                <a:latin typeface="Open Sans" pitchFamily="34" charset="0"/>
              </a:rPr>
              <a:t>Rapport </a:t>
            </a:r>
          </a:p>
          <a:p>
            <a:pPr marL="228600" indent="-228600" algn="l">
              <a:lnSpc>
                <a:spcPct val="120000"/>
              </a:lnSpc>
              <a:buAutoNum type="arabicPeriod"/>
            </a:pPr>
            <a:r>
              <a:rPr lang="nl-NL" sz="1200" dirty="0">
                <a:solidFill>
                  <a:srgbClr val="404451"/>
                </a:solidFill>
                <a:latin typeface="Open Sans" pitchFamily="34" charset="0"/>
              </a:rPr>
              <a:t>Data</a:t>
            </a: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28DF4CFD-A632-C771-D7D3-B01BF6FE9F3D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Vicrea titelstreep">
            <a:extLst>
              <a:ext uri="{FF2B5EF4-FFF2-40B4-BE49-F238E27FC236}">
                <a16:creationId xmlns:a16="http://schemas.microsoft.com/office/drawing/2014/main" id="{040D06CB-07C7-BBE5-D31F-B1E1780B0B3B}"/>
              </a:ext>
            </a:extLst>
          </p:cNvPr>
          <p:cNvSpPr/>
          <p:nvPr/>
        </p:nvSpPr>
        <p:spPr>
          <a:xfrm>
            <a:off x="1016000" y="1460500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F18732-B15E-235D-6A0D-DDE69972A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3200"/>
          </a:xfrm>
          <a:prstGeom prst="rect">
            <a:avLst/>
          </a:prstGeom>
        </p:spPr>
      </p:pic>
      <p:sp>
        <p:nvSpPr>
          <p:cNvPr id="11" name="Vicrea footerlijn">
            <a:extLst>
              <a:ext uri="{FF2B5EF4-FFF2-40B4-BE49-F238E27FC236}">
                <a16:creationId xmlns:a16="http://schemas.microsoft.com/office/drawing/2014/main" id="{4822D67E-6A96-BCCA-522D-E84E49A725DE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A6CF89-151B-E110-C3F1-563753E7E9BC}"/>
              </a:ext>
            </a:extLst>
          </p:cNvPr>
          <p:cNvSpPr/>
          <p:nvPr/>
        </p:nvSpPr>
        <p:spPr>
          <a:xfrm>
            <a:off x="1016000" y="2908300"/>
            <a:ext cx="2349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ED10D4-4390-8FBA-728D-7AF34C209804}"/>
              </a:ext>
            </a:extLst>
          </p:cNvPr>
          <p:cNvSpPr txBox="1"/>
          <p:nvPr/>
        </p:nvSpPr>
        <p:spPr>
          <a:xfrm>
            <a:off x="1270000" y="3187700"/>
            <a:ext cx="18415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4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rPr>
              <a:t>01</a:t>
            </a:r>
            <a:endParaRPr lang="en-US" sz="1300" b="1" dirty="0">
              <a:solidFill>
                <a:srgbClr val="009BDE"/>
              </a:solidFill>
              <a:latin typeface="Open Sans SemiBold"/>
              <a:ea typeface="Open Sans SemiBold"/>
              <a:cs typeface="Open Sans SemiBold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CE9E4B-64C5-A80C-F3FF-DAD5739A43C8}"/>
              </a:ext>
            </a:extLst>
          </p:cNvPr>
          <p:cNvSpPr/>
          <p:nvPr/>
        </p:nvSpPr>
        <p:spPr>
          <a:xfrm>
            <a:off x="3619500" y="2908300"/>
            <a:ext cx="2349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6A3FE2-1917-FD42-C863-0DBE4CD2D7D1}"/>
              </a:ext>
            </a:extLst>
          </p:cNvPr>
          <p:cNvSpPr txBox="1"/>
          <p:nvPr/>
        </p:nvSpPr>
        <p:spPr>
          <a:xfrm>
            <a:off x="3873500" y="3187700"/>
            <a:ext cx="18415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rPr>
              <a:t>02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899FDA-6513-C1AF-F18B-CC64BBE7AEF4}"/>
              </a:ext>
            </a:extLst>
          </p:cNvPr>
          <p:cNvSpPr/>
          <p:nvPr/>
        </p:nvSpPr>
        <p:spPr>
          <a:xfrm>
            <a:off x="6223000" y="2908300"/>
            <a:ext cx="2349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ABACC4-0C33-2CB5-DBC1-518150DB85FD}"/>
              </a:ext>
            </a:extLst>
          </p:cNvPr>
          <p:cNvSpPr txBox="1"/>
          <p:nvPr/>
        </p:nvSpPr>
        <p:spPr>
          <a:xfrm>
            <a:off x="6477000" y="3187700"/>
            <a:ext cx="18415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rPr>
              <a:t>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DD08BB-31C7-4EC7-D9BE-95E8389AD43A}"/>
              </a:ext>
            </a:extLst>
          </p:cNvPr>
          <p:cNvSpPr/>
          <p:nvPr/>
        </p:nvSpPr>
        <p:spPr>
          <a:xfrm>
            <a:off x="8826500" y="2908300"/>
            <a:ext cx="2349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B060FC-6BE0-A502-B429-C19254B17B70}"/>
              </a:ext>
            </a:extLst>
          </p:cNvPr>
          <p:cNvSpPr txBox="1"/>
          <p:nvPr/>
        </p:nvSpPr>
        <p:spPr>
          <a:xfrm>
            <a:off x="9080500" y="3187700"/>
            <a:ext cx="18415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300" b="1" dirty="0">
                <a:solidFill>
                  <a:srgbClr val="009BDE"/>
                </a:solidFill>
                <a:latin typeface="Open Sans SemiBold"/>
                <a:ea typeface="Open Sans SemiBold"/>
                <a:cs typeface="Open Sans SemiBold"/>
              </a:rPr>
              <a:t>04</a:t>
            </a:r>
          </a:p>
        </p:txBody>
      </p:sp>
      <p:sp>
        <p:nvSpPr>
          <p:cNvPr id="3" name="Icoon 01 chevron 1">
            <a:extLst>
              <a:ext uri="{FF2B5EF4-FFF2-40B4-BE49-F238E27FC236}">
                <a16:creationId xmlns:a16="http://schemas.microsoft.com/office/drawing/2014/main" id="{2E16DD29-BDC7-40CC-BE25-E6FC759866D4}"/>
              </a:ext>
            </a:extLst>
          </p:cNvPr>
          <p:cNvSpPr/>
          <p:nvPr/>
        </p:nvSpPr>
        <p:spPr>
          <a:xfrm>
            <a:off x="1873250" y="2247900"/>
            <a:ext cx="177800" cy="330200"/>
          </a:xfrm>
          <a:prstGeom prst="chevron">
            <a:avLst/>
          </a:prstGeom>
          <a:solidFill>
            <a:srgbClr val="FFFFFF"/>
          </a:solidFill>
          <a:ln w="22225" cap="flat" cmpd="sng" algn="ctr">
            <a:solidFill>
              <a:srgbClr val="009BD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Icoon 01 chevron 2">
            <a:extLst>
              <a:ext uri="{FF2B5EF4-FFF2-40B4-BE49-F238E27FC236}">
                <a16:creationId xmlns:a16="http://schemas.microsoft.com/office/drawing/2014/main" id="{C4E1230D-9224-4EDA-A2D5-0A184C11FE95}"/>
              </a:ext>
            </a:extLst>
          </p:cNvPr>
          <p:cNvSpPr/>
          <p:nvPr/>
        </p:nvSpPr>
        <p:spPr>
          <a:xfrm>
            <a:off x="2101850" y="2247900"/>
            <a:ext cx="177800" cy="330200"/>
          </a:xfrm>
          <a:prstGeom prst="chevron">
            <a:avLst/>
          </a:prstGeom>
          <a:solidFill>
            <a:srgbClr val="FFFFFF"/>
          </a:solidFill>
          <a:ln w="22225" cap="flat" cmpd="sng" algn="ctr">
            <a:solidFill>
              <a:srgbClr val="009BD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Icoon 01 chevron 3">
            <a:extLst>
              <a:ext uri="{FF2B5EF4-FFF2-40B4-BE49-F238E27FC236}">
                <a16:creationId xmlns:a16="http://schemas.microsoft.com/office/drawing/2014/main" id="{069B245C-AEC0-4353-A17F-ECB9FEAF1334}"/>
              </a:ext>
            </a:extLst>
          </p:cNvPr>
          <p:cNvSpPr/>
          <p:nvPr/>
        </p:nvSpPr>
        <p:spPr>
          <a:xfrm>
            <a:off x="2330450" y="2247900"/>
            <a:ext cx="177800" cy="330200"/>
          </a:xfrm>
          <a:prstGeom prst="chevron">
            <a:avLst/>
          </a:prstGeom>
          <a:solidFill>
            <a:srgbClr val="009BDE"/>
          </a:solidFill>
          <a:ln w="22225" cap="flat" cmpd="sng" algn="ctr">
            <a:solidFill>
              <a:srgbClr val="009BD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Icoon 04 document">
            <a:extLst>
              <a:ext uri="{FF2B5EF4-FFF2-40B4-BE49-F238E27FC236}">
                <a16:creationId xmlns:a16="http://schemas.microsoft.com/office/drawing/2014/main" id="{893E7A4A-1066-4AF1-9FB9-9E54091B6725}"/>
              </a:ext>
            </a:extLst>
          </p:cNvPr>
          <p:cNvSpPr/>
          <p:nvPr/>
        </p:nvSpPr>
        <p:spPr>
          <a:xfrm>
            <a:off x="9810750" y="2133600"/>
            <a:ext cx="381000" cy="508000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9BD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Icoon 04 regel 1">
            <a:extLst>
              <a:ext uri="{FF2B5EF4-FFF2-40B4-BE49-F238E27FC236}">
                <a16:creationId xmlns:a16="http://schemas.microsoft.com/office/drawing/2014/main" id="{7053C70B-3C78-42CE-B195-7DADCC033484}"/>
              </a:ext>
            </a:extLst>
          </p:cNvPr>
          <p:cNvSpPr/>
          <p:nvPr/>
        </p:nvSpPr>
        <p:spPr>
          <a:xfrm>
            <a:off x="9886950" y="2235200"/>
            <a:ext cx="228600" cy="3175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Icoon 04 regel 2">
            <a:extLst>
              <a:ext uri="{FF2B5EF4-FFF2-40B4-BE49-F238E27FC236}">
                <a16:creationId xmlns:a16="http://schemas.microsoft.com/office/drawing/2014/main" id="{F5F7FE5D-7418-47BC-B647-DBF69D9C7284}"/>
              </a:ext>
            </a:extLst>
          </p:cNvPr>
          <p:cNvSpPr/>
          <p:nvPr/>
        </p:nvSpPr>
        <p:spPr>
          <a:xfrm>
            <a:off x="9886950" y="2362200"/>
            <a:ext cx="228600" cy="3175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Icoon 04 regel 3">
            <a:extLst>
              <a:ext uri="{FF2B5EF4-FFF2-40B4-BE49-F238E27FC236}">
                <a16:creationId xmlns:a16="http://schemas.microsoft.com/office/drawing/2014/main" id="{AC4CF873-D627-4023-A62C-60C056327583}"/>
              </a:ext>
            </a:extLst>
          </p:cNvPr>
          <p:cNvSpPr/>
          <p:nvPr/>
        </p:nvSpPr>
        <p:spPr>
          <a:xfrm>
            <a:off x="9886950" y="2489200"/>
            <a:ext cx="127000" cy="3175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34" name="Icoon 02 database" descr="Database outline">
            <a:extLst>
              <a:ext uri="{FF2B5EF4-FFF2-40B4-BE49-F238E27FC236}">
                <a16:creationId xmlns:a16="http://schemas.microsoft.com/office/drawing/2014/main" id="{EB31963B-3ADC-A812-710B-219E2119C5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4850" y="2083564"/>
            <a:ext cx="651860" cy="651860"/>
          </a:xfrm>
          <a:prstGeom prst="rect">
            <a:avLst/>
          </a:prstGeom>
        </p:spPr>
      </p:pic>
      <p:pic>
        <p:nvPicPr>
          <p:cNvPr id="20" name="Graphic 19" descr="Gauge outline">
            <a:extLst>
              <a:ext uri="{FF2B5EF4-FFF2-40B4-BE49-F238E27FC236}">
                <a16:creationId xmlns:a16="http://schemas.microsoft.com/office/drawing/2014/main" id="{2821F82F-B918-58D9-F8CE-CC5E9236AC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43171" y="1995942"/>
            <a:ext cx="709158" cy="70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18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8" grpId="0" animBg="1"/>
      <p:bldP spid="49" grpId="0" animBg="1"/>
      <p:bldP spid="75" grpId="0"/>
      <p:bldP spid="76" grpId="0"/>
      <p:bldP spid="78" grpId="0"/>
      <p:bldP spid="87" grpId="0"/>
      <p:bldP spid="88" grpId="0"/>
      <p:bldP spid="89" grpId="0"/>
      <p:bldP spid="15" grpId="0"/>
      <p:bldP spid="17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C5B0-6CED-4A69-9F06-66FAC3463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icrea footermask">
            <a:extLst>
              <a:ext uri="{FF2B5EF4-FFF2-40B4-BE49-F238E27FC236}">
                <a16:creationId xmlns:a16="http://schemas.microsoft.com/office/drawing/2014/main" id="{3995EDA6-B98A-6777-E67A-5834BF394938}"/>
              </a:ext>
            </a:extLst>
          </p:cNvPr>
          <p:cNvSpPr/>
          <p:nvPr/>
        </p:nvSpPr>
        <p:spPr>
          <a:xfrm>
            <a:off x="8128000" y="6184900"/>
            <a:ext cx="4064000" cy="6731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Vicrea footerlijn">
            <a:extLst>
              <a:ext uri="{FF2B5EF4-FFF2-40B4-BE49-F238E27FC236}">
                <a16:creationId xmlns:a16="http://schemas.microsoft.com/office/drawing/2014/main" id="{5D991D7D-1EC8-9BCF-4DE6-F9D37B7630D0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6CC31B-DFAF-D685-BFC2-6691089F7110}"/>
              </a:ext>
            </a:extLst>
          </p:cNvPr>
          <p:cNvSpPr txBox="1"/>
          <p:nvPr/>
        </p:nvSpPr>
        <p:spPr>
          <a:xfrm>
            <a:off x="886968" y="365760"/>
            <a:ext cx="10424160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nl-NL" sz="2800" b="1" dirty="0">
                <a:solidFill>
                  <a:srgbClr val="009BDE"/>
                </a:solidFill>
                <a:ea typeface="Open Sans"/>
                <a:cs typeface="Open Sans"/>
              </a:rPr>
              <a:t>Power BI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737116-1939-1AF6-BEF4-73F7D43CC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382" y="1097280"/>
            <a:ext cx="3023235" cy="1612392"/>
          </a:xfrm>
          <a:prstGeom prst="rect">
            <a:avLst/>
          </a:prstGeom>
        </p:spPr>
      </p:pic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3398F08F-C19F-8336-655B-AEAFBC21B326}"/>
              </a:ext>
            </a:extLst>
          </p:cNvPr>
          <p:cNvCxnSpPr>
            <a:cxnSpLocks/>
            <a:stCxn id="6" idx="1"/>
          </p:cNvCxnSpPr>
          <p:nvPr/>
        </p:nvCxnSpPr>
        <p:spPr>
          <a:xfrm rot="10800000" flipV="1">
            <a:off x="3209544" y="1903476"/>
            <a:ext cx="1374838" cy="534924"/>
          </a:xfrm>
          <a:prstGeom prst="bentConnector3">
            <a:avLst>
              <a:gd name="adj1" fmla="val 99882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E0CA05E6-B91C-8D88-FDCF-3888E944B4E2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607617" y="1880616"/>
            <a:ext cx="1374838" cy="534924"/>
          </a:xfrm>
          <a:prstGeom prst="bentConnector3">
            <a:avLst>
              <a:gd name="adj1" fmla="val 99882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37D485E-86E7-D28A-4789-5D81E9948960}"/>
              </a:ext>
            </a:extLst>
          </p:cNvPr>
          <p:cNvSpPr txBox="1"/>
          <p:nvPr/>
        </p:nvSpPr>
        <p:spPr>
          <a:xfrm>
            <a:off x="2670774" y="2562844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/>
              <a:t>Desktop</a:t>
            </a:r>
            <a:endParaRPr lang="en-US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A485CE-2047-B5AA-8FB4-A8BC90CD737C}"/>
              </a:ext>
            </a:extLst>
          </p:cNvPr>
          <p:cNvSpPr txBox="1"/>
          <p:nvPr/>
        </p:nvSpPr>
        <p:spPr>
          <a:xfrm>
            <a:off x="8443687" y="2562844"/>
            <a:ext cx="1032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/>
              <a:t>Service</a:t>
            </a:r>
            <a:endParaRPr lang="en-US" dirty="0"/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DF84E2FD-9F91-5552-9144-8BAE24608DDD}"/>
              </a:ext>
            </a:extLst>
          </p:cNvPr>
          <p:cNvCxnSpPr>
            <a:cxnSpLocks/>
          </p:cNvCxnSpPr>
          <p:nvPr/>
        </p:nvCxnSpPr>
        <p:spPr>
          <a:xfrm rot="10800000" flipV="1">
            <a:off x="1754296" y="2747510"/>
            <a:ext cx="687342" cy="513850"/>
          </a:xfrm>
          <a:prstGeom prst="bentConnector3">
            <a:avLst>
              <a:gd name="adj1" fmla="val 99223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4134D07D-51B0-5E51-FDC7-FFC58AE8B885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3896963" y="2747511"/>
            <a:ext cx="687342" cy="513850"/>
          </a:xfrm>
          <a:prstGeom prst="bentConnector3">
            <a:avLst>
              <a:gd name="adj1" fmla="val 99223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24DF7D5-74C6-EE32-D5BC-4E51127A14A6}"/>
              </a:ext>
            </a:extLst>
          </p:cNvPr>
          <p:cNvSpPr txBox="1"/>
          <p:nvPr/>
        </p:nvSpPr>
        <p:spPr>
          <a:xfrm>
            <a:off x="991810" y="3391900"/>
            <a:ext cx="1739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/>
              <a:t>Power Query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7BF9B3-B01D-7771-DB21-3258C6137969}"/>
              </a:ext>
            </a:extLst>
          </p:cNvPr>
          <p:cNvSpPr txBox="1"/>
          <p:nvPr/>
        </p:nvSpPr>
        <p:spPr>
          <a:xfrm>
            <a:off x="4045535" y="3391900"/>
            <a:ext cx="1039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/>
              <a:t>Canvas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05DAB69-0419-F549-D767-A315EF2640E8}"/>
              </a:ext>
            </a:extLst>
          </p:cNvPr>
          <p:cNvSpPr txBox="1"/>
          <p:nvPr/>
        </p:nvSpPr>
        <p:spPr>
          <a:xfrm>
            <a:off x="955738" y="3891771"/>
            <a:ext cx="208007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Ophalen data</a:t>
            </a: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Dataverwerking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FB29636-F9F9-65CA-0325-BCC18FCEA73D}"/>
              </a:ext>
            </a:extLst>
          </p:cNvPr>
          <p:cNvSpPr txBox="1"/>
          <p:nvPr/>
        </p:nvSpPr>
        <p:spPr>
          <a:xfrm>
            <a:off x="3896963" y="3891770"/>
            <a:ext cx="2080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Visualisatie</a:t>
            </a: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Tabel </a:t>
            </a: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Semantisch model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CEF2ABB-5B03-A974-CDF0-30CB9ADF9BD5}"/>
              </a:ext>
            </a:extLst>
          </p:cNvPr>
          <p:cNvSpPr txBox="1"/>
          <p:nvPr/>
        </p:nvSpPr>
        <p:spPr>
          <a:xfrm>
            <a:off x="8295036" y="3047062"/>
            <a:ext cx="208007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Publicatie</a:t>
            </a: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Beheer dashboards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F2E9B98A-7BA5-EA94-9A62-6C9B67750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39" y="4881958"/>
            <a:ext cx="871840" cy="87184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2A0E1B3-5A05-BD8E-96DE-E2B9AB1EDE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0" t="12942" r="22608" b="25594"/>
          <a:stretch>
            <a:fillRect/>
          </a:stretch>
        </p:blipFill>
        <p:spPr>
          <a:xfrm>
            <a:off x="2773622" y="4875511"/>
            <a:ext cx="871841" cy="87828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99A4A257-E026-8FE4-9468-BF7947E5106B}"/>
              </a:ext>
            </a:extLst>
          </p:cNvPr>
          <p:cNvSpPr txBox="1"/>
          <p:nvPr/>
        </p:nvSpPr>
        <p:spPr>
          <a:xfrm>
            <a:off x="2577794" y="5756321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FME Form</a:t>
            </a:r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4BD3AB5-AF27-89DE-802D-C7AE41DF236E}"/>
              </a:ext>
            </a:extLst>
          </p:cNvPr>
          <p:cNvSpPr txBox="1"/>
          <p:nvPr/>
        </p:nvSpPr>
        <p:spPr>
          <a:xfrm>
            <a:off x="8387484" y="5753798"/>
            <a:ext cx="118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FME Flow</a:t>
            </a:r>
            <a:endParaRPr lang="en-US" dirty="0"/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F56CFCC7-4FA6-FC4B-BE6B-F9E98A46E254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815926-5DD3-2D9E-0E95-EDC0632C3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5400" y="6299200"/>
            <a:ext cx="990600" cy="209550"/>
          </a:xfrm>
          <a:prstGeom prst="rect">
            <a:avLst/>
          </a:prstGeom>
        </p:spPr>
      </p:pic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E8AE55F0-5452-5941-AAB2-D782BCD52001}"/>
              </a:ext>
            </a:extLst>
          </p:cNvPr>
          <p:cNvSpPr/>
          <p:nvPr/>
        </p:nvSpPr>
        <p:spPr>
          <a:xfrm>
            <a:off x="955738" y="2562844"/>
            <a:ext cx="5037360" cy="3545856"/>
          </a:xfrm>
          <a:prstGeom prst="flowChartProcess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1A1AE8FE-FFA6-8E58-C0AE-BB731B1088F2}"/>
              </a:ext>
            </a:extLst>
          </p:cNvPr>
          <p:cNvSpPr/>
          <p:nvPr/>
        </p:nvSpPr>
        <p:spPr>
          <a:xfrm>
            <a:off x="7715053" y="2556494"/>
            <a:ext cx="2722652" cy="3545856"/>
          </a:xfrm>
          <a:prstGeom prst="flowChartProcess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ienstkaart 3">
            <a:extLst>
              <a:ext uri="{FF2B5EF4-FFF2-40B4-BE49-F238E27FC236}">
                <a16:creationId xmlns:a16="http://schemas.microsoft.com/office/drawing/2014/main" id="{2951BCFF-0BEE-4778-95FA-97878FC28F2C}"/>
              </a:ext>
            </a:extLst>
          </p:cNvPr>
          <p:cNvSpPr/>
          <p:nvPr/>
        </p:nvSpPr>
        <p:spPr>
          <a:xfrm>
            <a:off x="838200" y="3124200"/>
            <a:ext cx="5080000" cy="1219200"/>
          </a:xfrm>
          <a:prstGeom prst="rect">
            <a:avLst/>
          </a:prstGeom>
          <a:solidFill>
            <a:srgbClr val="F7F7F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Dienstkaart 1">
            <a:extLst>
              <a:ext uri="{FF2B5EF4-FFF2-40B4-BE49-F238E27FC236}">
                <a16:creationId xmlns:a16="http://schemas.microsoft.com/office/drawing/2014/main" id="{007788B7-4E3C-4BB6-9089-4B82F5D6D77B}"/>
              </a:ext>
            </a:extLst>
          </p:cNvPr>
          <p:cNvSpPr/>
          <p:nvPr/>
        </p:nvSpPr>
        <p:spPr>
          <a:xfrm>
            <a:off x="838200" y="1625600"/>
            <a:ext cx="5080000" cy="1219200"/>
          </a:xfrm>
          <a:prstGeom prst="rect">
            <a:avLst/>
          </a:prstGeom>
          <a:solidFill>
            <a:srgbClr val="F7F7F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Vicrea footermask">
            <a:extLst>
              <a:ext uri="{FF2B5EF4-FFF2-40B4-BE49-F238E27FC236}">
                <a16:creationId xmlns:a16="http://schemas.microsoft.com/office/drawing/2014/main" id="{1DAD48E8-AC07-4E74-8E80-755E7E68064F}"/>
              </a:ext>
            </a:extLst>
          </p:cNvPr>
          <p:cNvSpPr/>
          <p:nvPr/>
        </p:nvSpPr>
        <p:spPr>
          <a:xfrm>
            <a:off x="8128000" y="6184900"/>
            <a:ext cx="4064000" cy="6731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Vicrea footerlijn">
            <a:extLst>
              <a:ext uri="{FF2B5EF4-FFF2-40B4-BE49-F238E27FC236}">
                <a16:creationId xmlns:a16="http://schemas.microsoft.com/office/drawing/2014/main" id="{2AA87F76-373E-42FA-AE7E-D6AE94B2D61F}"/>
              </a:ext>
            </a:extLst>
          </p:cNvPr>
          <p:cNvSpPr/>
          <p:nvPr/>
        </p:nvSpPr>
        <p:spPr>
          <a:xfrm>
            <a:off x="1016000" y="6159500"/>
            <a:ext cx="10160000" cy="12700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FFD903-64D5-6C7A-6C66-8BA81991E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8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Wij helpen graag!</a:t>
            </a:r>
            <a:endParaRPr lang="en-US" sz="2800" b="1" dirty="0">
              <a:solidFill>
                <a:srgbClr val="009BDE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27663F-73F4-4777-1738-BED07E993F7C}"/>
              </a:ext>
            </a:extLst>
          </p:cNvPr>
          <p:cNvSpPr txBox="1"/>
          <p:nvPr/>
        </p:nvSpPr>
        <p:spPr>
          <a:xfrm>
            <a:off x="1803400" y="3429000"/>
            <a:ext cx="3810000" cy="6751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Doorontwikkeling van bestaande dashboards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DDC98E-6603-D649-6BC9-245951AF19BF}"/>
              </a:ext>
            </a:extLst>
          </p:cNvPr>
          <p:cNvSpPr txBox="1"/>
          <p:nvPr/>
        </p:nvSpPr>
        <p:spPr>
          <a:xfrm>
            <a:off x="1803400" y="1930400"/>
            <a:ext cx="3810000" cy="6751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nl-NL" sz="1700" dirty="0">
                <a:solidFill>
                  <a:srgbClr val="55565A"/>
                </a:solidFill>
                <a:latin typeface="+mj-lt"/>
                <a:cs typeface="Open Sans" panose="020B0606030504020204" pitchFamily="34" charset="0"/>
              </a:rPr>
              <a:t>Ontwikkeling van nieuwe dashboards</a:t>
            </a: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878E8284-47E0-4824-964E-0114754767F3}"/>
              </a:ext>
            </a:extLst>
          </p:cNvPr>
          <p:cNvSpPr/>
          <p:nvPr/>
        </p:nvSpPr>
        <p:spPr>
          <a:xfrm>
            <a:off x="0" y="0"/>
            <a:ext cx="139700" cy="6858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Vicrea titelstreep">
            <a:extLst>
              <a:ext uri="{FF2B5EF4-FFF2-40B4-BE49-F238E27FC236}">
                <a16:creationId xmlns:a16="http://schemas.microsoft.com/office/drawing/2014/main" id="{3FD4679A-05BD-4DD7-AAD3-3231F7F33A47}"/>
              </a:ext>
            </a:extLst>
          </p:cNvPr>
          <p:cNvSpPr/>
          <p:nvPr/>
        </p:nvSpPr>
        <p:spPr>
          <a:xfrm>
            <a:off x="834499" y="1248051"/>
            <a:ext cx="8255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F361FD3-4509-2236-9AD7-923771FF9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0" y="6299200"/>
            <a:ext cx="990600" cy="203200"/>
          </a:xfrm>
          <a:prstGeom prst="rect">
            <a:avLst/>
          </a:prstGeom>
        </p:spPr>
      </p:pic>
      <p:pic>
        <p:nvPicPr>
          <p:cNvPr id="47" name="Icoon 3 dashboard" descr="Bar chart outline">
            <a:extLst>
              <a:ext uri="{FF2B5EF4-FFF2-40B4-BE49-F238E27FC236}">
                <a16:creationId xmlns:a16="http://schemas.microsoft.com/office/drawing/2014/main" id="{7FDD4501-3614-9A79-B573-BE070ED8D3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0" y="2019300"/>
            <a:ext cx="431800" cy="431800"/>
          </a:xfrm>
          <a:prstGeom prst="rect">
            <a:avLst/>
          </a:prstGeom>
        </p:spPr>
      </p:pic>
      <p:pic>
        <p:nvPicPr>
          <p:cNvPr id="49" name="Icoon 2 tandwiel" descr="Single gear outline">
            <a:extLst>
              <a:ext uri="{FF2B5EF4-FFF2-40B4-BE49-F238E27FC236}">
                <a16:creationId xmlns:a16="http://schemas.microsoft.com/office/drawing/2014/main" id="{0B67113D-E69C-C4DB-D153-39A44389AD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3000" y="3517900"/>
            <a:ext cx="431800" cy="431800"/>
          </a:xfrm>
          <a:prstGeom prst="rect">
            <a:avLst/>
          </a:prstGeom>
        </p:spPr>
      </p:pic>
      <p:sp>
        <p:nvSpPr>
          <p:cNvPr id="21" name="Dienstkaart accent 3">
            <a:extLst>
              <a:ext uri="{FF2B5EF4-FFF2-40B4-BE49-F238E27FC236}">
                <a16:creationId xmlns:a16="http://schemas.microsoft.com/office/drawing/2014/main" id="{41826E1C-8902-48A0-8359-15C1B50ABF18}"/>
              </a:ext>
            </a:extLst>
          </p:cNvPr>
          <p:cNvSpPr/>
          <p:nvPr/>
        </p:nvSpPr>
        <p:spPr>
          <a:xfrm>
            <a:off x="838200" y="3124200"/>
            <a:ext cx="50800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Dienstkaart accent 1">
            <a:extLst>
              <a:ext uri="{FF2B5EF4-FFF2-40B4-BE49-F238E27FC236}">
                <a16:creationId xmlns:a16="http://schemas.microsoft.com/office/drawing/2014/main" id="{80923878-8E51-46CE-A7C0-C957532177C4}"/>
              </a:ext>
            </a:extLst>
          </p:cNvPr>
          <p:cNvSpPr/>
          <p:nvPr/>
        </p:nvSpPr>
        <p:spPr>
          <a:xfrm>
            <a:off x="838200" y="1625600"/>
            <a:ext cx="5080000" cy="254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Title 3">
            <a:extLst>
              <a:ext uri="{FF2B5EF4-FFF2-40B4-BE49-F238E27FC236}">
                <a16:creationId xmlns:a16="http://schemas.microsoft.com/office/drawing/2014/main" id="{141A3A2A-B40E-3DAD-AF8E-093952BC9EB3}"/>
              </a:ext>
            </a:extLst>
          </p:cNvPr>
          <p:cNvSpPr txBox="1">
            <a:spLocks/>
          </p:cNvSpPr>
          <p:nvPr/>
        </p:nvSpPr>
        <p:spPr>
          <a:xfrm>
            <a:off x="6616700" y="1553412"/>
            <a:ext cx="5080000" cy="12400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algn="ctr"/>
            <a:r>
              <a:rPr lang="nl-NL" sz="20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Gratis FME Accelerator Training voor Power BI-collega’s!</a:t>
            </a:r>
            <a:endParaRPr lang="en-US" sz="2000" b="1" dirty="0">
              <a:solidFill>
                <a:srgbClr val="009BDE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E1754E6D-5025-F2A9-236D-77165238EC31}"/>
              </a:ext>
            </a:extLst>
          </p:cNvPr>
          <p:cNvSpPr txBox="1">
            <a:spLocks/>
          </p:cNvSpPr>
          <p:nvPr/>
        </p:nvSpPr>
        <p:spPr>
          <a:xfrm>
            <a:off x="7713436" y="5478689"/>
            <a:ext cx="2886529" cy="4508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l-NL" sz="2400" b="1" dirty="0">
                <a:solidFill>
                  <a:srgbClr val="009BDE"/>
                </a:solidFill>
                <a:latin typeface="Open Sans"/>
                <a:ea typeface="Open Sans"/>
                <a:cs typeface="Open Sans"/>
              </a:rPr>
              <a:t>Scan de QR-code</a:t>
            </a:r>
            <a:endParaRPr lang="en-US" sz="2400" b="1" dirty="0">
              <a:solidFill>
                <a:srgbClr val="009BDE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6" name="Titel 2">
            <a:extLst>
              <a:ext uri="{FF2B5EF4-FFF2-40B4-BE49-F238E27FC236}">
                <a16:creationId xmlns:a16="http://schemas.microsoft.com/office/drawing/2014/main" id="{213A9E6C-FE7B-AD39-4488-DE6D5A9F69D1}"/>
              </a:ext>
            </a:extLst>
          </p:cNvPr>
          <p:cNvSpPr txBox="1">
            <a:spLocks/>
          </p:cNvSpPr>
          <p:nvPr/>
        </p:nvSpPr>
        <p:spPr>
          <a:xfrm>
            <a:off x="896256" y="5186589"/>
            <a:ext cx="2073292" cy="2921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l"/>
            <a:r>
              <a:rPr lang="nl-NL" sz="1600" dirty="0">
                <a:solidFill>
                  <a:srgbClr val="404451"/>
                </a:solidFill>
                <a:latin typeface="Open Sans" pitchFamily="34" charset="0"/>
              </a:rPr>
              <a:t>Imke Vredenberg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54C6D3-481C-8F3B-6F9D-08FFDAAD71FB}"/>
              </a:ext>
            </a:extLst>
          </p:cNvPr>
          <p:cNvSpPr txBox="1"/>
          <p:nvPr/>
        </p:nvSpPr>
        <p:spPr>
          <a:xfrm>
            <a:off x="896256" y="4838700"/>
            <a:ext cx="2073292" cy="254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r>
              <a:rPr lang="nl-NL" sz="1400" b="1" kern="0" spc="150" dirty="0">
                <a:solidFill>
                  <a:srgbClr val="009BDE"/>
                </a:solidFill>
                <a:latin typeface="Open Sans SemiBold" pitchFamily="34" charset="0"/>
              </a:rPr>
              <a:t>CONTACT</a:t>
            </a:r>
            <a:endParaRPr lang="nl-NL" sz="1250" b="1" kern="0" spc="150" dirty="0">
              <a:solidFill>
                <a:srgbClr val="009BDE"/>
              </a:solidFill>
              <a:latin typeface="Open Sans SemiBold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3DE354-1DF4-26B9-0E26-83C9A60975A3}"/>
              </a:ext>
            </a:extLst>
          </p:cNvPr>
          <p:cNvSpPr txBox="1"/>
          <p:nvPr/>
        </p:nvSpPr>
        <p:spPr>
          <a:xfrm>
            <a:off x="896256" y="5499100"/>
            <a:ext cx="3248372" cy="2921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dirty="0">
                <a:solidFill>
                  <a:srgbClr val="404451"/>
                </a:solidFill>
                <a:latin typeface="Open Sans"/>
                <a:ea typeface="Open Sans"/>
                <a:cs typeface="Open Sans"/>
              </a:rPr>
              <a:t>i.vredenberg@vicrea.nl</a:t>
            </a:r>
          </a:p>
        </p:txBody>
      </p:sp>
      <p:pic>
        <p:nvPicPr>
          <p:cNvPr id="5" name="Picture 4" descr="QR-FME-Accelerator-Training.png">
            <a:extLst>
              <a:ext uri="{FF2B5EF4-FFF2-40B4-BE49-F238E27FC236}">
                <a16:creationId xmlns:a16="http://schemas.microsoft.com/office/drawing/2014/main" id="{CBA69B2C-DC99-0C88-5740-4C98AE02DE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8900" y="2422688"/>
            <a:ext cx="2895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0594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2">
      <a:dk1>
        <a:srgbClr val="000000"/>
      </a:dk1>
      <a:lt1>
        <a:sysClr val="window" lastClr="FFFFFF"/>
      </a:lt1>
      <a:dk2>
        <a:srgbClr val="404451"/>
      </a:dk2>
      <a:lt2>
        <a:srgbClr val="FFFFFF"/>
      </a:lt2>
      <a:accent1>
        <a:srgbClr val="009BDE"/>
      </a:accent1>
      <a:accent2>
        <a:srgbClr val="0074A6"/>
      </a:accent2>
      <a:accent3>
        <a:srgbClr val="999899"/>
      </a:accent3>
      <a:accent4>
        <a:srgbClr val="BDBBBA"/>
      </a:accent4>
      <a:accent5>
        <a:srgbClr val="999899"/>
      </a:accent5>
      <a:accent6>
        <a:srgbClr val="55565A"/>
      </a:accent6>
      <a:hlink>
        <a:srgbClr val="FFFFFF"/>
      </a:hlink>
      <a:folHlink>
        <a:srgbClr val="FFFFFF"/>
      </a:folHlink>
    </a:clrScheme>
    <a:fontScheme name="Aangepast 3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Vicrea_2022" id="{9EA09C01-AC12-46B2-B095-39A4C14663E3}" vid="{3E53FF6F-D235-4ECD-8F60-7BA809109B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8BE34F4-73CC-4774-9F78-381BD3790BFC}">
  <we:reference id="wa200010725" version="1.0.0.1" store="en-US" storeType="OMEX"/>
  <we:alternateReferences>
    <we:reference id="WA200010725" version="1.0.0.1" store="WA200010725" storeType="OMEX"/>
  </we:alternateReferences>
  <we:properties>
    <we:property name="claude.fileId" value="&quot;5cc1db45-f654-4067-8dfb-73ef230f9449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C99AC4D7C73048B86767617F04EE9B" ma:contentTypeVersion="20" ma:contentTypeDescription="Create a new document." ma:contentTypeScope="" ma:versionID="69b6adf58f44cb173733b6daedf86409">
  <xsd:schema xmlns:xsd="http://www.w3.org/2001/XMLSchema" xmlns:xs="http://www.w3.org/2001/XMLSchema" xmlns:p="http://schemas.microsoft.com/office/2006/metadata/properties" xmlns:ns2="b68ddf78-8f35-4354-823e-d0925359c64f" xmlns:ns3="2ad95573-7601-4e6d-8460-39b53ed7d4db" targetNamespace="http://schemas.microsoft.com/office/2006/metadata/properties" ma:root="true" ma:fieldsID="34fcd174c4c98e18aaa8f3f029d89c99" ns2:_="" ns3:_="">
    <xsd:import namespace="b68ddf78-8f35-4354-823e-d0925359c64f"/>
    <xsd:import namespace="2ad95573-7601-4e6d-8460-39b53ed7d4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ocumentversi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8ddf78-8f35-4354-823e-d0925359c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dbb80e9-6469-4c00-b1be-839afe9aeb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versie" ma:index="26" nillable="true" ma:displayName="Documentversie" ma:format="Dropdown" ma:internalName="Documentversie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d95573-7601-4e6d-8460-39b53ed7d4d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715b31c-3ff9-431d-84df-0a168f61a881}" ma:internalName="TaxCatchAll" ma:showField="CatchAllData" ma:web="2ad95573-7601-4e6d-8460-39b53ed7d4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68ddf78-8f35-4354-823e-d0925359c64f">
      <Terms xmlns="http://schemas.microsoft.com/office/infopath/2007/PartnerControls"/>
    </lcf76f155ced4ddcb4097134ff3c332f>
    <TaxCatchAll xmlns="2ad95573-7601-4e6d-8460-39b53ed7d4db" xsi:nil="true"/>
    <Documentversie xmlns="b68ddf78-8f35-4354-823e-d0925359c64f" xsi:nil="true"/>
  </documentManagement>
</p:properties>
</file>

<file path=customXml/itemProps1.xml><?xml version="1.0" encoding="utf-8"?>
<ds:datastoreItem xmlns:ds="http://schemas.openxmlformats.org/officeDocument/2006/customXml" ds:itemID="{8CAA38A2-2A68-49D7-A2D3-76B94A8DF873}"/>
</file>

<file path=customXml/itemProps2.xml><?xml version="1.0" encoding="utf-8"?>
<ds:datastoreItem xmlns:ds="http://schemas.openxmlformats.org/officeDocument/2006/customXml" ds:itemID="{7FE56C3D-E3CE-435C-A8DF-C99DAD8DA8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ED95EE-4A32-4E67-BE58-F77BC4422BDE}">
  <ds:schemaRefs>
    <ds:schemaRef ds:uri="2ad95573-7601-4e6d-8460-39b53ed7d4db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2006/metadata/properties"/>
    <ds:schemaRef ds:uri="http://purl.org/dc/dcmitype/"/>
    <ds:schemaRef ds:uri="b68ddf78-8f35-4354-823e-d0925359c64f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Template_Vicrea_2022 (2)</Template>
  <TotalTime>1242</TotalTime>
  <Words>962</Words>
  <Application>Microsoft Office PowerPoint</Application>
  <PresentationFormat>Widescreen</PresentationFormat>
  <Paragraphs>205</Paragraphs>
  <Slides>29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Montserrat</vt:lpstr>
      <vt:lpstr>Open Sans</vt:lpstr>
      <vt:lpstr>Open Sans bold</vt:lpstr>
      <vt:lpstr>Open Sans SemiBold</vt:lpstr>
      <vt:lpstr>Wingdings</vt:lpstr>
      <vt:lpstr>Kantoorthema</vt:lpstr>
      <vt:lpstr>PowerPoint Presentation</vt:lpstr>
      <vt:lpstr>PowerPoint Presentation</vt:lpstr>
      <vt:lpstr>Even een voorstelrondje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Casus 1: Historische data</vt:lpstr>
      <vt:lpstr>De bron kent alleen vandaag</vt:lpstr>
      <vt:lpstr>Overzicht FME-script </vt:lpstr>
      <vt:lpstr>Het resultaat</vt:lpstr>
      <vt:lpstr>Casus 2: Dataontsluiting</vt:lpstr>
      <vt:lpstr>API maakt data ophalen ingewikkeld</vt:lpstr>
      <vt:lpstr>Overzicht FME-script </vt:lpstr>
      <vt:lpstr>Overzicht FME-script </vt:lpstr>
      <vt:lpstr>Het resultaat</vt:lpstr>
      <vt:lpstr>Casus 3: Klantvoorbeeld</vt:lpstr>
      <vt:lpstr>FME en AI</vt:lpstr>
      <vt:lpstr>Het resultaat</vt:lpstr>
      <vt:lpstr>Het resultaat</vt:lpstr>
      <vt:lpstr>Het resultaat</vt:lpstr>
      <vt:lpstr>Lessons Learned</vt:lpstr>
      <vt:lpstr>PowerPoint Presentation</vt:lpstr>
      <vt:lpstr>PowerPoint Presentation</vt:lpstr>
      <vt:lpstr>Wij helpen graag!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Kirsten Velleman</dc:creator>
  <cp:lastModifiedBy>Imke Vredenberg</cp:lastModifiedBy>
  <cp:revision>6</cp:revision>
  <dcterms:created xsi:type="dcterms:W3CDTF">2024-10-17T12:30:18Z</dcterms:created>
  <dcterms:modified xsi:type="dcterms:W3CDTF">2026-09-21T12:37:56Z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0x01010082C99AC4D7C73048B86767617F04EE9B</vt:lpwstr>
  </property>
  <property fmtid="{D5CDD505-2E9C-101B-9397-08002B2CF9AE}" pid="3" name="MediaServiceImageTags">
    <vt:lpwstr/>
  </property>
</Properties>
</file>