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customXml/itemProps1.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7"/>
  </p:sldMasterIdLst>
  <p:notesMasterIdLst>
    <p:notesMasterId r:id="rId43"/>
  </p:notesMasterIdLst>
  <p:handoutMasterIdLst>
    <p:handoutMasterId r:id="rId44"/>
  </p:handoutMasterIdLst>
  <p:sldIdLst>
    <p:sldId id="258" r:id="rId18"/>
    <p:sldId id="274" r:id="rId19"/>
    <p:sldId id="272" r:id="rId20"/>
    <p:sldId id="260" r:id="rId21"/>
    <p:sldId id="267" r:id="rId22"/>
    <p:sldId id="271" r:id="rId23"/>
    <p:sldId id="273" r:id="rId24"/>
    <p:sldId id="287" r:id="rId25"/>
    <p:sldId id="264" r:id="rId26"/>
    <p:sldId id="268" r:id="rId27"/>
    <p:sldId id="256" r:id="rId28"/>
    <p:sldId id="257" r:id="rId29"/>
    <p:sldId id="275" r:id="rId30"/>
    <p:sldId id="277" r:id="rId31"/>
    <p:sldId id="276" r:id="rId32"/>
    <p:sldId id="269" r:id="rId33"/>
    <p:sldId id="280" r:id="rId34"/>
    <p:sldId id="284" r:id="rId35"/>
    <p:sldId id="281" r:id="rId36"/>
    <p:sldId id="259" r:id="rId37"/>
    <p:sldId id="285" r:id="rId38"/>
    <p:sldId id="270" r:id="rId39"/>
    <p:sldId id="262" r:id="rId40"/>
    <p:sldId id="282" r:id="rId41"/>
    <p:sldId id="286" r:id="rId42"/>
  </p:sldIdLst>
  <p:sldSz cx="12192000" cy="6858000"/>
  <p:notesSz cx="6858000" cy="9144000"/>
  <p:custDataLst>
    <p:tags r:id="rId45"/>
  </p:custDataLst>
  <p:defaultTextStyle>
    <a:defPPr lvl="0">
      <a:defRPr lang="nl-NL"/>
    </a:defPPr>
    <a:lvl1pPr marL="0" lvl="1" algn="l" defTabSz="914400" rtl="0" eaLnBrk="1" latinLnBrk="0" hangingPunct="1">
      <a:defRPr sz="1800" kern="1200">
        <a:solidFill>
          <a:schemeClr val="tx1"/>
        </a:solidFill>
        <a:latin typeface="+mn-lt"/>
        <a:ea typeface="+mn-ea"/>
        <a:cs typeface="+mn-cs"/>
      </a:defRPr>
    </a:lvl1pPr>
    <a:lvl2pPr marL="457200" lvl="2" algn="l" defTabSz="914400" rtl="0" eaLnBrk="1" latinLnBrk="0" hangingPunct="1">
      <a:defRPr sz="1800" kern="1200">
        <a:solidFill>
          <a:schemeClr val="tx1"/>
        </a:solidFill>
        <a:latin typeface="+mn-lt"/>
        <a:ea typeface="+mn-ea"/>
        <a:cs typeface="+mn-cs"/>
      </a:defRPr>
    </a:lvl2pPr>
    <a:lvl3pPr marL="914400" lvl="3" algn="l" defTabSz="914400" rtl="0" eaLnBrk="1" latinLnBrk="0" hangingPunct="1">
      <a:defRPr sz="1800" kern="1200">
        <a:solidFill>
          <a:schemeClr val="tx1"/>
        </a:solidFill>
        <a:latin typeface="+mn-lt"/>
        <a:ea typeface="+mn-ea"/>
        <a:cs typeface="+mn-cs"/>
      </a:defRPr>
    </a:lvl3pPr>
    <a:lvl4pPr marL="1371600" lvl="4"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0C8722-B151-4DC0-9D01-7DEB59B144D6}" v="32" dt="2026-09-17T13:59:06.6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0909" autoAdjust="0"/>
  </p:normalViewPr>
  <p:slideViewPr>
    <p:cSldViewPr snapToGrid="0">
      <p:cViewPr varScale="1">
        <p:scale>
          <a:sx n="113" d="100"/>
          <a:sy n="113" d="100"/>
        </p:scale>
        <p:origin x="84" y="102"/>
      </p:cViewPr>
      <p:guideLst/>
    </p:cSldViewPr>
  </p:slideViewPr>
  <p:notesTextViewPr>
    <p:cViewPr>
      <p:scale>
        <a:sx n="3" d="2"/>
        <a:sy n="3" d="2"/>
      </p:scale>
      <p:origin x="0" y="0"/>
    </p:cViewPr>
  </p:notesTextViewPr>
  <p:notesViewPr>
    <p:cSldViewPr snapToGrid="0">
      <p:cViewPr varScale="1">
        <p:scale>
          <a:sx n="83" d="100"/>
          <a:sy n="83" d="100"/>
        </p:scale>
        <p:origin x="2208"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slide" Target="slides/slide22.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slide" Target="slides/slide25.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customXml" Target="../customXml/item16.xml"/><Relationship Id="rId29" Type="http://schemas.openxmlformats.org/officeDocument/2006/relationships/slide" Target="slides/slide12.xml"/><Relationship Id="rId11" Type="http://schemas.openxmlformats.org/officeDocument/2006/relationships/customXml" Target="../customXml/item11.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tags" Target="tags/tag1.xml"/><Relationship Id="rId53" Type="http://schemas.openxmlformats.org/officeDocument/2006/relationships/customXml" Target="../customXml/item18.xml"/><Relationship Id="rId5" Type="http://schemas.openxmlformats.org/officeDocument/2006/relationships/customXml" Target="../customXml/item5.xml"/><Relationship Id="rId10" Type="http://schemas.openxmlformats.org/officeDocument/2006/relationships/customXml" Target="../customXml/item10.xml"/><Relationship Id="rId19" Type="http://schemas.openxmlformats.org/officeDocument/2006/relationships/slide" Target="slides/slide2.xml"/><Relationship Id="rId31" Type="http://schemas.openxmlformats.org/officeDocument/2006/relationships/slide" Target="slides/slide14.xml"/><Relationship Id="rId44" Type="http://schemas.openxmlformats.org/officeDocument/2006/relationships/handoutMaster" Target="handoutMasters/handoutMaster1.xml"/><Relationship Id="rId52" Type="http://schemas.openxmlformats.org/officeDocument/2006/relationships/customXml" Target="../customXml/item17.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customXml" Target="../customXml/item8.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slideMaster" Target="slideMasters/slideMaster1.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presProps" Target="presProps.xml"/><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customXml" Target="../customXml/item19.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tten, Robin" userId="1c7db8d2-a28e-464d-b43a-f32bb4e25288" providerId="ADAL" clId="{A5CAC996-3229-4D5D-B742-D51C90A4424B}"/>
    <pc:docChg chg="undo custSel addSld delSld modSld sldOrd">
      <pc:chgData name="Rutten, Robin" userId="1c7db8d2-a28e-464d-b43a-f32bb4e25288" providerId="ADAL" clId="{A5CAC996-3229-4D5D-B742-D51C90A4424B}" dt="2026-09-17T13:59:07.895" v="2696" actId="20577"/>
      <pc:docMkLst>
        <pc:docMk/>
      </pc:docMkLst>
      <pc:sldChg chg="addSp delSp modSp add del mod setBg">
        <pc:chgData name="Rutten, Robin" userId="1c7db8d2-a28e-464d-b43a-f32bb4e25288" providerId="ADAL" clId="{A5CAC996-3229-4D5D-B742-D51C90A4424B}" dt="2026-09-16T14:26:09.030" v="2380" actId="20577"/>
        <pc:sldMkLst>
          <pc:docMk/>
          <pc:sldMk cId="0" sldId="256"/>
        </pc:sldMkLst>
        <pc:spChg chg="add mod">
          <ac:chgData name="Rutten, Robin" userId="1c7db8d2-a28e-464d-b43a-f32bb4e25288" providerId="ADAL" clId="{A5CAC996-3229-4D5D-B742-D51C90A4424B}" dt="2026-08-27T13:34:41.068" v="476" actId="2711"/>
          <ac:spMkLst>
            <pc:docMk/>
            <pc:sldMk cId="0" sldId="256"/>
            <ac:spMk id="15" creationId="{A67DC585-8641-5907-FD09-B3F092DB7539}"/>
          </ac:spMkLst>
        </pc:spChg>
        <pc:spChg chg="add mod">
          <ac:chgData name="Rutten, Robin" userId="1c7db8d2-a28e-464d-b43a-f32bb4e25288" providerId="ADAL" clId="{A5CAC996-3229-4D5D-B742-D51C90A4424B}" dt="2026-08-27T13:34:41.068" v="476" actId="2711"/>
          <ac:spMkLst>
            <pc:docMk/>
            <pc:sldMk cId="0" sldId="256"/>
            <ac:spMk id="17" creationId="{0FB1B5D1-B32F-1541-8F38-7BBBD3344A7A}"/>
          </ac:spMkLst>
        </pc:spChg>
        <pc:spChg chg="add mod">
          <ac:chgData name="Rutten, Robin" userId="1c7db8d2-a28e-464d-b43a-f32bb4e25288" providerId="ADAL" clId="{A5CAC996-3229-4D5D-B742-D51C90A4424B}" dt="2026-08-27T13:34:41.068" v="476" actId="2711"/>
          <ac:spMkLst>
            <pc:docMk/>
            <pc:sldMk cId="0" sldId="256"/>
            <ac:spMk id="21" creationId="{8D6BE476-618A-E717-75FB-D9EA24AA4ED0}"/>
          </ac:spMkLst>
        </pc:spChg>
        <pc:spChg chg="add mod">
          <ac:chgData name="Rutten, Robin" userId="1c7db8d2-a28e-464d-b43a-f32bb4e25288" providerId="ADAL" clId="{A5CAC996-3229-4D5D-B742-D51C90A4424B}" dt="2026-08-27T13:34:41.068" v="476" actId="2711"/>
          <ac:spMkLst>
            <pc:docMk/>
            <pc:sldMk cId="0" sldId="256"/>
            <ac:spMk id="23" creationId="{B5A62F50-8AE2-A922-A38B-C50D9D2E7C0A}"/>
          </ac:spMkLst>
        </pc:spChg>
        <pc:spChg chg="add mod">
          <ac:chgData name="Rutten, Robin" userId="1c7db8d2-a28e-464d-b43a-f32bb4e25288" providerId="ADAL" clId="{A5CAC996-3229-4D5D-B742-D51C90A4424B}" dt="2026-08-27T13:34:41.068" v="476" actId="2711"/>
          <ac:spMkLst>
            <pc:docMk/>
            <pc:sldMk cId="0" sldId="256"/>
            <ac:spMk id="25" creationId="{A4656606-24EB-F0E9-4AF9-A61F87E3A8E6}"/>
          </ac:spMkLst>
        </pc:spChg>
        <pc:spChg chg="add mod">
          <ac:chgData name="Rutten, Robin" userId="1c7db8d2-a28e-464d-b43a-f32bb4e25288" providerId="ADAL" clId="{A5CAC996-3229-4D5D-B742-D51C90A4424B}" dt="2026-08-27T13:34:41.068" v="476" actId="2711"/>
          <ac:spMkLst>
            <pc:docMk/>
            <pc:sldMk cId="0" sldId="256"/>
            <ac:spMk id="27" creationId="{49498E10-6917-C0B6-9B28-49E5AA296319}"/>
          </ac:spMkLst>
        </pc:spChg>
        <pc:spChg chg="add mod">
          <ac:chgData name="Rutten, Robin" userId="1c7db8d2-a28e-464d-b43a-f32bb4e25288" providerId="ADAL" clId="{A5CAC996-3229-4D5D-B742-D51C90A4424B}" dt="2026-09-16T14:26:09.030" v="2380" actId="20577"/>
          <ac:spMkLst>
            <pc:docMk/>
            <pc:sldMk cId="0" sldId="256"/>
            <ac:spMk id="29" creationId="{9BEF1D1D-3CF8-CAA2-03CC-C1F7F6C6A3FE}"/>
          </ac:spMkLst>
        </pc:spChg>
        <pc:picChg chg="add mod">
          <ac:chgData name="Rutten, Robin" userId="1c7db8d2-a28e-464d-b43a-f32bb4e25288" providerId="ADAL" clId="{A5CAC996-3229-4D5D-B742-D51C90A4424B}" dt="2026-09-14T13:58:08.503" v="1581" actId="1076"/>
          <ac:picMkLst>
            <pc:docMk/>
            <pc:sldMk cId="0" sldId="256"/>
            <ac:picMk id="3" creationId="{CAB7DBFD-ECFA-1EDD-6387-09AE153A9A15}"/>
          </ac:picMkLst>
        </pc:picChg>
      </pc:sldChg>
      <pc:sldChg chg="addSp delSp modSp add del mod ord setBg">
        <pc:chgData name="Rutten, Robin" userId="1c7db8d2-a28e-464d-b43a-f32bb4e25288" providerId="ADAL" clId="{A5CAC996-3229-4D5D-B742-D51C90A4424B}" dt="2026-09-14T14:05:38.634" v="1641"/>
        <pc:sldMkLst>
          <pc:docMk/>
          <pc:sldMk cId="0" sldId="257"/>
        </pc:sldMkLst>
        <pc:spChg chg="mod">
          <ac:chgData name="Rutten, Robin" userId="1c7db8d2-a28e-464d-b43a-f32bb4e25288" providerId="ADAL" clId="{A5CAC996-3229-4D5D-B742-D51C90A4424B}" dt="2026-08-27T13:34:56.889" v="477" actId="2711"/>
          <ac:spMkLst>
            <pc:docMk/>
            <pc:sldMk cId="0" sldId="257"/>
            <ac:spMk id="2" creationId="{00000000-0000-0000-0000-000000000000}"/>
          </ac:spMkLst>
        </pc:spChg>
        <pc:spChg chg="mod">
          <ac:chgData name="Rutten, Robin" userId="1c7db8d2-a28e-464d-b43a-f32bb4e25288" providerId="ADAL" clId="{A5CAC996-3229-4D5D-B742-D51C90A4424B}" dt="2026-08-27T13:34:56.889" v="477" actId="2711"/>
          <ac:spMkLst>
            <pc:docMk/>
            <pc:sldMk cId="0" sldId="257"/>
            <ac:spMk id="3" creationId="{00000000-0000-0000-0000-000000000000}"/>
          </ac:spMkLst>
        </pc:spChg>
        <pc:spChg chg="mod">
          <ac:chgData name="Rutten, Robin" userId="1c7db8d2-a28e-464d-b43a-f32bb4e25288" providerId="ADAL" clId="{A5CAC996-3229-4D5D-B742-D51C90A4424B}" dt="2026-08-27T13:31:37.905" v="430" actId="1076"/>
          <ac:spMkLst>
            <pc:docMk/>
            <pc:sldMk cId="0" sldId="257"/>
            <ac:spMk id="5" creationId="{00000000-0000-0000-0000-000000000000}"/>
          </ac:spMkLst>
        </pc:spChg>
        <pc:spChg chg="mod">
          <ac:chgData name="Rutten, Robin" userId="1c7db8d2-a28e-464d-b43a-f32bb4e25288" providerId="ADAL" clId="{A5CAC996-3229-4D5D-B742-D51C90A4424B}" dt="2026-08-27T13:34:56.889" v="477" actId="2711"/>
          <ac:spMkLst>
            <pc:docMk/>
            <pc:sldMk cId="0" sldId="257"/>
            <ac:spMk id="6" creationId="{00000000-0000-0000-0000-000000000000}"/>
          </ac:spMkLst>
        </pc:spChg>
        <pc:spChg chg="mod">
          <ac:chgData name="Rutten, Robin" userId="1c7db8d2-a28e-464d-b43a-f32bb4e25288" providerId="ADAL" clId="{A5CAC996-3229-4D5D-B742-D51C90A4424B}" dt="2026-08-27T13:34:56.889" v="477" actId="2711"/>
          <ac:spMkLst>
            <pc:docMk/>
            <pc:sldMk cId="0" sldId="257"/>
            <ac:spMk id="7" creationId="{00000000-0000-0000-0000-000000000000}"/>
          </ac:spMkLst>
        </pc:spChg>
        <pc:spChg chg="mod">
          <ac:chgData name="Rutten, Robin" userId="1c7db8d2-a28e-464d-b43a-f32bb4e25288" providerId="ADAL" clId="{A5CAC996-3229-4D5D-B742-D51C90A4424B}" dt="2026-08-27T13:34:56.889" v="477" actId="2711"/>
          <ac:spMkLst>
            <pc:docMk/>
            <pc:sldMk cId="0" sldId="257"/>
            <ac:spMk id="8" creationId="{00000000-0000-0000-0000-000000000000}"/>
          </ac:spMkLst>
        </pc:spChg>
        <pc:spChg chg="mod">
          <ac:chgData name="Rutten, Robin" userId="1c7db8d2-a28e-464d-b43a-f32bb4e25288" providerId="ADAL" clId="{A5CAC996-3229-4D5D-B742-D51C90A4424B}" dt="2026-08-27T13:31:37.905" v="430" actId="1076"/>
          <ac:spMkLst>
            <pc:docMk/>
            <pc:sldMk cId="0" sldId="257"/>
            <ac:spMk id="10" creationId="{00000000-0000-0000-0000-000000000000}"/>
          </ac:spMkLst>
        </pc:spChg>
        <pc:spChg chg="mod">
          <ac:chgData name="Rutten, Robin" userId="1c7db8d2-a28e-464d-b43a-f32bb4e25288" providerId="ADAL" clId="{A5CAC996-3229-4D5D-B742-D51C90A4424B}" dt="2026-08-27T13:34:56.889" v="477" actId="2711"/>
          <ac:spMkLst>
            <pc:docMk/>
            <pc:sldMk cId="0" sldId="257"/>
            <ac:spMk id="11" creationId="{00000000-0000-0000-0000-000000000000}"/>
          </ac:spMkLst>
        </pc:spChg>
        <pc:spChg chg="mod">
          <ac:chgData name="Rutten, Robin" userId="1c7db8d2-a28e-464d-b43a-f32bb4e25288" providerId="ADAL" clId="{A5CAC996-3229-4D5D-B742-D51C90A4424B}" dt="2026-08-27T13:34:56.889" v="477" actId="2711"/>
          <ac:spMkLst>
            <pc:docMk/>
            <pc:sldMk cId="0" sldId="257"/>
            <ac:spMk id="13" creationId="{00000000-0000-0000-0000-000000000000}"/>
          </ac:spMkLst>
        </pc:spChg>
        <pc:spChg chg="mod">
          <ac:chgData name="Rutten, Robin" userId="1c7db8d2-a28e-464d-b43a-f32bb4e25288" providerId="ADAL" clId="{A5CAC996-3229-4D5D-B742-D51C90A4424B}" dt="2026-09-14T14:05:19.366" v="1637" actId="20577"/>
          <ac:spMkLst>
            <pc:docMk/>
            <pc:sldMk cId="0" sldId="257"/>
            <ac:spMk id="14" creationId="{00000000-0000-0000-0000-000000000000}"/>
          </ac:spMkLst>
        </pc:spChg>
        <pc:spChg chg="mod">
          <ac:chgData name="Rutten, Robin" userId="1c7db8d2-a28e-464d-b43a-f32bb4e25288" providerId="ADAL" clId="{A5CAC996-3229-4D5D-B742-D51C90A4424B}" dt="2026-08-27T13:34:56.889" v="477" actId="2711"/>
          <ac:spMkLst>
            <pc:docMk/>
            <pc:sldMk cId="0" sldId="257"/>
            <ac:spMk id="17" creationId="{00000000-0000-0000-0000-000000000000}"/>
          </ac:spMkLst>
        </pc:spChg>
        <pc:spChg chg="mod">
          <ac:chgData name="Rutten, Robin" userId="1c7db8d2-a28e-464d-b43a-f32bb4e25288" providerId="ADAL" clId="{A5CAC996-3229-4D5D-B742-D51C90A4424B}" dt="2026-08-27T13:34:56.889" v="477" actId="2711"/>
          <ac:spMkLst>
            <pc:docMk/>
            <pc:sldMk cId="0" sldId="257"/>
            <ac:spMk id="18" creationId="{00000000-0000-0000-0000-000000000000}"/>
          </ac:spMkLst>
        </pc:spChg>
        <pc:picChg chg="mod">
          <ac:chgData name="Rutten, Robin" userId="1c7db8d2-a28e-464d-b43a-f32bb4e25288" providerId="ADAL" clId="{A5CAC996-3229-4D5D-B742-D51C90A4424B}" dt="2026-08-27T13:31:37.905" v="430" actId="1076"/>
          <ac:picMkLst>
            <pc:docMk/>
            <pc:sldMk cId="0" sldId="257"/>
            <ac:picMk id="4" creationId="{00000000-0000-0000-0000-000000000000}"/>
          </ac:picMkLst>
        </pc:picChg>
        <pc:picChg chg="mod">
          <ac:chgData name="Rutten, Robin" userId="1c7db8d2-a28e-464d-b43a-f32bb4e25288" providerId="ADAL" clId="{A5CAC996-3229-4D5D-B742-D51C90A4424B}" dt="2026-08-27T13:31:37.905" v="430" actId="1076"/>
          <ac:picMkLst>
            <pc:docMk/>
            <pc:sldMk cId="0" sldId="257"/>
            <ac:picMk id="9" creationId="{00000000-0000-0000-0000-000000000000}"/>
          </ac:picMkLst>
        </pc:picChg>
        <pc:picChg chg="add del mod">
          <ac:chgData name="Rutten, Robin" userId="1c7db8d2-a28e-464d-b43a-f32bb4e25288" providerId="ADAL" clId="{A5CAC996-3229-4D5D-B742-D51C90A4424B}" dt="2026-09-14T14:04:28.598" v="1625" actId="478"/>
          <ac:picMkLst>
            <pc:docMk/>
            <pc:sldMk cId="0" sldId="257"/>
            <ac:picMk id="16" creationId="{44471630-AA07-FDD6-C141-CFBAE5860CC0}"/>
          </ac:picMkLst>
        </pc:picChg>
      </pc:sldChg>
      <pc:sldChg chg="modSp mod">
        <pc:chgData name="Rutten, Robin" userId="1c7db8d2-a28e-464d-b43a-f32bb4e25288" providerId="ADAL" clId="{A5CAC996-3229-4D5D-B742-D51C90A4424B}" dt="2026-09-17T06:51:39.113" v="2429"/>
        <pc:sldMkLst>
          <pc:docMk/>
          <pc:sldMk cId="2520248555" sldId="258"/>
        </pc:sldMkLst>
        <pc:spChg chg="mod">
          <ac:chgData name="Rutten, Robin" userId="1c7db8d2-a28e-464d-b43a-f32bb4e25288" providerId="ADAL" clId="{A5CAC996-3229-4D5D-B742-D51C90A4424B}" dt="2026-09-17T06:49:05.150" v="2385" actId="20577"/>
          <ac:spMkLst>
            <pc:docMk/>
            <pc:sldMk cId="2520248555" sldId="258"/>
            <ac:spMk id="10" creationId="{ECB666DF-04FC-9953-73B9-D23761290B27}"/>
          </ac:spMkLst>
        </pc:spChg>
        <pc:spChg chg="mod">
          <ac:chgData name="Rutten, Robin" userId="1c7db8d2-a28e-464d-b43a-f32bb4e25288" providerId="ADAL" clId="{A5CAC996-3229-4D5D-B742-D51C90A4424B}" dt="2026-09-17T06:51:39.113" v="2429"/>
          <ac:spMkLst>
            <pc:docMk/>
            <pc:sldMk cId="2520248555" sldId="258"/>
            <ac:spMk id="11" creationId="{9EDB2AA5-0489-DDCC-CDA8-8D2C6E7EE887}"/>
          </ac:spMkLst>
        </pc:spChg>
        <pc:spChg chg="mod">
          <ac:chgData name="Rutten, Robin" userId="1c7db8d2-a28e-464d-b43a-f32bb4e25288" providerId="ADAL" clId="{A5CAC996-3229-4D5D-B742-D51C90A4424B}" dt="2026-09-14T13:34:04.189" v="1364" actId="20577"/>
          <ac:spMkLst>
            <pc:docMk/>
            <pc:sldMk cId="2520248555" sldId="258"/>
            <ac:spMk id="22" creationId="{D0CED1CE-C9AA-B402-BB52-2AA3F5A30688}"/>
          </ac:spMkLst>
        </pc:spChg>
      </pc:sldChg>
      <pc:sldChg chg="addSp delSp modSp add del mod ord setBg">
        <pc:chgData name="Rutten, Robin" userId="1c7db8d2-a28e-464d-b43a-f32bb4e25288" providerId="ADAL" clId="{A5CAC996-3229-4D5D-B742-D51C90A4424B}" dt="2026-09-15T15:06:45.193" v="2302"/>
        <pc:sldMkLst>
          <pc:docMk/>
          <pc:sldMk cId="0" sldId="259"/>
        </pc:sldMkLst>
        <pc:spChg chg="mod">
          <ac:chgData name="Rutten, Robin" userId="1c7db8d2-a28e-464d-b43a-f32bb4e25288" providerId="ADAL" clId="{A5CAC996-3229-4D5D-B742-D51C90A4424B}" dt="2026-08-27T13:32:36.356" v="441" actId="1076"/>
          <ac:spMkLst>
            <pc:docMk/>
            <pc:sldMk cId="0" sldId="259"/>
            <ac:spMk id="2" creationId="{00000000-0000-0000-0000-000000000000}"/>
          </ac:spMkLst>
        </pc:spChg>
        <pc:spChg chg="mod">
          <ac:chgData name="Rutten, Robin" userId="1c7db8d2-a28e-464d-b43a-f32bb4e25288" providerId="ADAL" clId="{A5CAC996-3229-4D5D-B742-D51C90A4424B}" dt="2026-08-27T13:32:36.356" v="441" actId="1076"/>
          <ac:spMkLst>
            <pc:docMk/>
            <pc:sldMk cId="0" sldId="259"/>
            <ac:spMk id="3" creationId="{00000000-0000-0000-0000-000000000000}"/>
          </ac:spMkLst>
        </pc:spChg>
        <pc:spChg chg="mod">
          <ac:chgData name="Rutten, Robin" userId="1c7db8d2-a28e-464d-b43a-f32bb4e25288" providerId="ADAL" clId="{A5CAC996-3229-4D5D-B742-D51C90A4424B}" dt="2026-09-14T14:31:04.940" v="1840" actId="2711"/>
          <ac:spMkLst>
            <pc:docMk/>
            <pc:sldMk cId="0" sldId="259"/>
            <ac:spMk id="5" creationId="{00000000-0000-0000-0000-000000000000}"/>
          </ac:spMkLst>
        </pc:spChg>
        <pc:spChg chg="mod">
          <ac:chgData name="Rutten, Robin" userId="1c7db8d2-a28e-464d-b43a-f32bb4e25288" providerId="ADAL" clId="{A5CAC996-3229-4D5D-B742-D51C90A4424B}" dt="2026-08-27T13:32:36.356" v="441" actId="1076"/>
          <ac:spMkLst>
            <pc:docMk/>
            <pc:sldMk cId="0" sldId="259"/>
            <ac:spMk id="7" creationId="{00000000-0000-0000-0000-000000000000}"/>
          </ac:spMkLst>
        </pc:spChg>
        <pc:spChg chg="mod">
          <ac:chgData name="Rutten, Robin" userId="1c7db8d2-a28e-464d-b43a-f32bb4e25288" providerId="ADAL" clId="{A5CAC996-3229-4D5D-B742-D51C90A4424B}" dt="2026-09-14T14:31:04.940" v="1840" actId="2711"/>
          <ac:spMkLst>
            <pc:docMk/>
            <pc:sldMk cId="0" sldId="259"/>
            <ac:spMk id="8" creationId="{00000000-0000-0000-0000-000000000000}"/>
          </ac:spMkLst>
        </pc:spChg>
        <pc:spChg chg="mod">
          <ac:chgData name="Rutten, Robin" userId="1c7db8d2-a28e-464d-b43a-f32bb4e25288" providerId="ADAL" clId="{A5CAC996-3229-4D5D-B742-D51C90A4424B}" dt="2026-09-14T14:31:04.940" v="1840" actId="2711"/>
          <ac:spMkLst>
            <pc:docMk/>
            <pc:sldMk cId="0" sldId="259"/>
            <ac:spMk id="12" creationId="{00000000-0000-0000-0000-000000000000}"/>
          </ac:spMkLst>
        </pc:spChg>
        <pc:spChg chg="mod">
          <ac:chgData name="Rutten, Robin" userId="1c7db8d2-a28e-464d-b43a-f32bb4e25288" providerId="ADAL" clId="{A5CAC996-3229-4D5D-B742-D51C90A4424B}" dt="2026-09-14T14:31:04.940" v="1840" actId="2711"/>
          <ac:spMkLst>
            <pc:docMk/>
            <pc:sldMk cId="0" sldId="259"/>
            <ac:spMk id="13" creationId="{00000000-0000-0000-0000-000000000000}"/>
          </ac:spMkLst>
        </pc:spChg>
        <pc:spChg chg="mod">
          <ac:chgData name="Rutten, Robin" userId="1c7db8d2-a28e-464d-b43a-f32bb4e25288" providerId="ADAL" clId="{A5CAC996-3229-4D5D-B742-D51C90A4424B}" dt="2026-08-27T13:32:36.356" v="441" actId="1076"/>
          <ac:spMkLst>
            <pc:docMk/>
            <pc:sldMk cId="0" sldId="259"/>
            <ac:spMk id="15" creationId="{00000000-0000-0000-0000-000000000000}"/>
          </ac:spMkLst>
        </pc:spChg>
        <pc:spChg chg="mod">
          <ac:chgData name="Rutten, Robin" userId="1c7db8d2-a28e-464d-b43a-f32bb4e25288" providerId="ADAL" clId="{A5CAC996-3229-4D5D-B742-D51C90A4424B}" dt="2026-09-14T14:31:04.940" v="1840" actId="2711"/>
          <ac:spMkLst>
            <pc:docMk/>
            <pc:sldMk cId="0" sldId="259"/>
            <ac:spMk id="16" creationId="{00000000-0000-0000-0000-000000000000}"/>
          </ac:spMkLst>
        </pc:spChg>
        <pc:spChg chg="mod">
          <ac:chgData name="Rutten, Robin" userId="1c7db8d2-a28e-464d-b43a-f32bb4e25288" providerId="ADAL" clId="{A5CAC996-3229-4D5D-B742-D51C90A4424B}" dt="2026-09-14T14:31:04.940" v="1840" actId="2711"/>
          <ac:spMkLst>
            <pc:docMk/>
            <pc:sldMk cId="0" sldId="259"/>
            <ac:spMk id="17" creationId="{00000000-0000-0000-0000-000000000000}"/>
          </ac:spMkLst>
        </pc:spChg>
        <pc:spChg chg="mod">
          <ac:chgData name="Rutten, Robin" userId="1c7db8d2-a28e-464d-b43a-f32bb4e25288" providerId="ADAL" clId="{A5CAC996-3229-4D5D-B742-D51C90A4424B}" dt="2026-09-14T14:31:04.940" v="1840" actId="2711"/>
          <ac:spMkLst>
            <pc:docMk/>
            <pc:sldMk cId="0" sldId="259"/>
            <ac:spMk id="20" creationId="{00000000-0000-0000-0000-000000000000}"/>
          </ac:spMkLst>
        </pc:spChg>
        <pc:spChg chg="mod">
          <ac:chgData name="Rutten, Robin" userId="1c7db8d2-a28e-464d-b43a-f32bb4e25288" providerId="ADAL" clId="{A5CAC996-3229-4D5D-B742-D51C90A4424B}" dt="2026-09-14T14:31:04.940" v="1840" actId="2711"/>
          <ac:spMkLst>
            <pc:docMk/>
            <pc:sldMk cId="0" sldId="259"/>
            <ac:spMk id="21" creationId="{00000000-0000-0000-0000-000000000000}"/>
          </ac:spMkLst>
        </pc:spChg>
        <pc:spChg chg="mod">
          <ac:chgData name="Rutten, Robin" userId="1c7db8d2-a28e-464d-b43a-f32bb4e25288" providerId="ADAL" clId="{A5CAC996-3229-4D5D-B742-D51C90A4424B}" dt="2026-08-27T13:32:36.356" v="441" actId="1076"/>
          <ac:spMkLst>
            <pc:docMk/>
            <pc:sldMk cId="0" sldId="259"/>
            <ac:spMk id="23" creationId="{00000000-0000-0000-0000-000000000000}"/>
          </ac:spMkLst>
        </pc:spChg>
        <pc:spChg chg="mod">
          <ac:chgData name="Rutten, Robin" userId="1c7db8d2-a28e-464d-b43a-f32bb4e25288" providerId="ADAL" clId="{A5CAC996-3229-4D5D-B742-D51C90A4424B}" dt="2026-09-14T14:31:04.940" v="1840" actId="2711"/>
          <ac:spMkLst>
            <pc:docMk/>
            <pc:sldMk cId="0" sldId="259"/>
            <ac:spMk id="24" creationId="{00000000-0000-0000-0000-000000000000}"/>
          </ac:spMkLst>
        </pc:spChg>
        <pc:spChg chg="mod">
          <ac:chgData name="Rutten, Robin" userId="1c7db8d2-a28e-464d-b43a-f32bb4e25288" providerId="ADAL" clId="{A5CAC996-3229-4D5D-B742-D51C90A4424B}" dt="2026-09-14T14:31:04.940" v="1840" actId="2711"/>
          <ac:spMkLst>
            <pc:docMk/>
            <pc:sldMk cId="0" sldId="259"/>
            <ac:spMk id="28" creationId="{00000000-0000-0000-0000-000000000000}"/>
          </ac:spMkLst>
        </pc:spChg>
        <pc:picChg chg="add mod">
          <ac:chgData name="Rutten, Robin" userId="1c7db8d2-a28e-464d-b43a-f32bb4e25288" providerId="ADAL" clId="{A5CAC996-3229-4D5D-B742-D51C90A4424B}" dt="2026-09-14T14:30:50.892" v="1839" actId="1076"/>
          <ac:picMkLst>
            <pc:docMk/>
            <pc:sldMk cId="0" sldId="259"/>
            <ac:picMk id="26" creationId="{1DA698CB-82A3-A224-B566-646BECADBC99}"/>
          </ac:picMkLst>
        </pc:picChg>
      </pc:sldChg>
      <pc:sldChg chg="modSp mod">
        <pc:chgData name="Rutten, Robin" userId="1c7db8d2-a28e-464d-b43a-f32bb4e25288" providerId="ADAL" clId="{A5CAC996-3229-4D5D-B742-D51C90A4424B}" dt="2026-09-08T13:52:04.615" v="742" actId="1076"/>
        <pc:sldMkLst>
          <pc:docMk/>
          <pc:sldMk cId="3934639867" sldId="260"/>
        </pc:sldMkLst>
        <pc:spChg chg="mod">
          <ac:chgData name="Rutten, Robin" userId="1c7db8d2-a28e-464d-b43a-f32bb4e25288" providerId="ADAL" clId="{A5CAC996-3229-4D5D-B742-D51C90A4424B}" dt="2026-09-08T13:51:55.766" v="738" actId="1076"/>
          <ac:spMkLst>
            <pc:docMk/>
            <pc:sldMk cId="3934639867" sldId="260"/>
            <ac:spMk id="2" creationId="{41D7D451-7562-2624-93B1-883694F0B86F}"/>
          </ac:spMkLst>
        </pc:spChg>
        <pc:picChg chg="mod">
          <ac:chgData name="Rutten, Robin" userId="1c7db8d2-a28e-464d-b43a-f32bb4e25288" providerId="ADAL" clId="{A5CAC996-3229-4D5D-B742-D51C90A4424B}" dt="2026-09-08T13:52:04.615" v="742" actId="1076"/>
          <ac:picMkLst>
            <pc:docMk/>
            <pc:sldMk cId="3934639867" sldId="260"/>
            <ac:picMk id="9" creationId="{3E305D0A-0DA6-4214-68F3-79F360207640}"/>
          </ac:picMkLst>
        </pc:picChg>
      </pc:sldChg>
      <pc:sldChg chg="modSp new mod ord">
        <pc:chgData name="Rutten, Robin" userId="1c7db8d2-a28e-464d-b43a-f32bb4e25288" providerId="ADAL" clId="{A5CAC996-3229-4D5D-B742-D51C90A4424B}" dt="2026-09-17T06:51:06.006" v="2426" actId="20577"/>
        <pc:sldMkLst>
          <pc:docMk/>
          <pc:sldMk cId="1399355175" sldId="262"/>
        </pc:sldMkLst>
        <pc:spChg chg="mod">
          <ac:chgData name="Rutten, Robin" userId="1c7db8d2-a28e-464d-b43a-f32bb4e25288" providerId="ADAL" clId="{A5CAC996-3229-4D5D-B742-D51C90A4424B}" dt="2026-08-27T13:20:43.760" v="328" actId="20577"/>
          <ac:spMkLst>
            <pc:docMk/>
            <pc:sldMk cId="1399355175" sldId="262"/>
            <ac:spMk id="2" creationId="{C5903780-D57C-BAD1-2D51-5CB2468D82D2}"/>
          </ac:spMkLst>
        </pc:spChg>
        <pc:spChg chg="mod">
          <ac:chgData name="Rutten, Robin" userId="1c7db8d2-a28e-464d-b43a-f32bb4e25288" providerId="ADAL" clId="{A5CAC996-3229-4D5D-B742-D51C90A4424B}" dt="2026-09-17T06:51:06.006" v="2426" actId="20577"/>
          <ac:spMkLst>
            <pc:docMk/>
            <pc:sldMk cId="1399355175" sldId="262"/>
            <ac:spMk id="3" creationId="{90C114EA-41CD-D7AB-E3CD-E1397D118C00}"/>
          </ac:spMkLst>
        </pc:spChg>
      </pc:sldChg>
      <pc:sldChg chg="addSp delSp modSp add mod">
        <pc:chgData name="Rutten, Robin" userId="1c7db8d2-a28e-464d-b43a-f32bb4e25288" providerId="ADAL" clId="{A5CAC996-3229-4D5D-B742-D51C90A4424B}" dt="2026-09-17T06:54:00.795" v="2489" actId="478"/>
        <pc:sldMkLst>
          <pc:docMk/>
          <pc:sldMk cId="2807809993" sldId="264"/>
        </pc:sldMkLst>
        <pc:spChg chg="mod">
          <ac:chgData name="Rutten, Robin" userId="1c7db8d2-a28e-464d-b43a-f32bb4e25288" providerId="ADAL" clId="{A5CAC996-3229-4D5D-B742-D51C90A4424B}" dt="2026-09-08T13:56:57.842" v="795" actId="1076"/>
          <ac:spMkLst>
            <pc:docMk/>
            <pc:sldMk cId="2807809993" sldId="264"/>
            <ac:spMk id="2" creationId="{899E043C-43C1-82FB-5CDE-0846C31A3296}"/>
          </ac:spMkLst>
        </pc:spChg>
        <pc:spChg chg="del mod">
          <ac:chgData name="Rutten, Robin" userId="1c7db8d2-a28e-464d-b43a-f32bb4e25288" providerId="ADAL" clId="{A5CAC996-3229-4D5D-B742-D51C90A4424B}" dt="2026-09-16T13:37:08.243" v="2349" actId="478"/>
          <ac:spMkLst>
            <pc:docMk/>
            <pc:sldMk cId="2807809993" sldId="264"/>
            <ac:spMk id="3" creationId="{5ADA695C-4DF5-F826-3A16-4BCC6F7293D7}"/>
          </ac:spMkLst>
        </pc:spChg>
        <pc:spChg chg="add del mod">
          <ac:chgData name="Rutten, Robin" userId="1c7db8d2-a28e-464d-b43a-f32bb4e25288" providerId="ADAL" clId="{A5CAC996-3229-4D5D-B742-D51C90A4424B}" dt="2026-09-17T06:54:00.795" v="2489" actId="478"/>
          <ac:spMkLst>
            <pc:docMk/>
            <pc:sldMk cId="2807809993" sldId="264"/>
            <ac:spMk id="12" creationId="{1CDE75DF-D050-1C59-9EB3-87D4D97ABFD1}"/>
          </ac:spMkLst>
        </pc:spChg>
        <pc:spChg chg="mod">
          <ac:chgData name="Rutten, Robin" userId="1c7db8d2-a28e-464d-b43a-f32bb4e25288" providerId="ADAL" clId="{A5CAC996-3229-4D5D-B742-D51C90A4424B}" dt="2026-09-16T13:36:04.489" v="2332"/>
          <ac:spMkLst>
            <pc:docMk/>
            <pc:sldMk cId="2807809993" sldId="264"/>
            <ac:spMk id="13" creationId="{AE04D021-4198-446F-A4AD-84B59178C314}"/>
          </ac:spMkLst>
        </pc:spChg>
        <pc:spChg chg="mod">
          <ac:chgData name="Rutten, Robin" userId="1c7db8d2-a28e-464d-b43a-f32bb4e25288" providerId="ADAL" clId="{A5CAC996-3229-4D5D-B742-D51C90A4424B}" dt="2026-09-16T13:36:04.489" v="2332"/>
          <ac:spMkLst>
            <pc:docMk/>
            <pc:sldMk cId="2807809993" sldId="264"/>
            <ac:spMk id="14" creationId="{1AA7DA5E-9825-1C30-0C9F-9BDA081DAE95}"/>
          </ac:spMkLst>
        </pc:spChg>
        <pc:grpChg chg="add mod">
          <ac:chgData name="Rutten, Robin" userId="1c7db8d2-a28e-464d-b43a-f32bb4e25288" providerId="ADAL" clId="{A5CAC996-3229-4D5D-B742-D51C90A4424B}" dt="2026-09-16T13:36:56.496" v="2348" actId="1076"/>
          <ac:grpSpMkLst>
            <pc:docMk/>
            <pc:sldMk cId="2807809993" sldId="264"/>
            <ac:grpSpMk id="9" creationId="{4212CF2F-94C4-08FD-F0B8-AD1726C15446}"/>
          </ac:grpSpMkLst>
        </pc:grpChg>
        <pc:picChg chg="mod">
          <ac:chgData name="Rutten, Robin" userId="1c7db8d2-a28e-464d-b43a-f32bb4e25288" providerId="ADAL" clId="{A5CAC996-3229-4D5D-B742-D51C90A4424B}" dt="2026-09-16T13:36:04.489" v="2332"/>
          <ac:picMkLst>
            <pc:docMk/>
            <pc:sldMk cId="2807809993" sldId="264"/>
            <ac:picMk id="10" creationId="{E7D06189-25EF-C0A2-7644-4ABFEDE9913D}"/>
          </ac:picMkLst>
        </pc:picChg>
        <pc:picChg chg="mod">
          <ac:chgData name="Rutten, Robin" userId="1c7db8d2-a28e-464d-b43a-f32bb4e25288" providerId="ADAL" clId="{A5CAC996-3229-4D5D-B742-D51C90A4424B}" dt="2026-09-16T13:36:04.489" v="2332"/>
          <ac:picMkLst>
            <pc:docMk/>
            <pc:sldMk cId="2807809993" sldId="264"/>
            <ac:picMk id="11" creationId="{78F76D56-D7B7-8D5B-4D4B-7F7AC5BBB1FF}"/>
          </ac:picMkLst>
        </pc:picChg>
        <pc:picChg chg="add del mod">
          <ac:chgData name="Rutten, Robin" userId="1c7db8d2-a28e-464d-b43a-f32bb4e25288" providerId="ADAL" clId="{A5CAC996-3229-4D5D-B742-D51C90A4424B}" dt="2026-09-16T13:36:43.698" v="2347" actId="478"/>
          <ac:picMkLst>
            <pc:docMk/>
            <pc:sldMk cId="2807809993" sldId="264"/>
            <ac:picMk id="12" creationId="{F1F1C5E0-6D33-3CA4-75DC-A875FD8AB353}"/>
          </ac:picMkLst>
        </pc:picChg>
        <pc:picChg chg="mod">
          <ac:chgData name="Rutten, Robin" userId="1c7db8d2-a28e-464d-b43a-f32bb4e25288" providerId="ADAL" clId="{A5CAC996-3229-4D5D-B742-D51C90A4424B}" dt="2026-09-16T13:36:04.489" v="2332"/>
          <ac:picMkLst>
            <pc:docMk/>
            <pc:sldMk cId="2807809993" sldId="264"/>
            <ac:picMk id="15" creationId="{081CFFD0-2F0F-A7AA-538B-113124798EC3}"/>
          </ac:picMkLst>
        </pc:picChg>
        <pc:picChg chg="add mod">
          <ac:chgData name="Rutten, Robin" userId="1c7db8d2-a28e-464d-b43a-f32bb4e25288" providerId="ADAL" clId="{A5CAC996-3229-4D5D-B742-D51C90A4424B}" dt="2026-09-16T13:37:23.670" v="2351" actId="1076"/>
          <ac:picMkLst>
            <pc:docMk/>
            <pc:sldMk cId="2807809993" sldId="264"/>
            <ac:picMk id="17" creationId="{6793509F-25FB-9C97-A500-ACA0C823E906}"/>
          </ac:picMkLst>
        </pc:picChg>
        <pc:picChg chg="add mod">
          <ac:chgData name="Rutten, Robin" userId="1c7db8d2-a28e-464d-b43a-f32bb4e25288" providerId="ADAL" clId="{A5CAC996-3229-4D5D-B742-D51C90A4424B}" dt="2026-09-16T13:37:42.753" v="2357" actId="1076"/>
          <ac:picMkLst>
            <pc:docMk/>
            <pc:sldMk cId="2807809993" sldId="264"/>
            <ac:picMk id="19" creationId="{C6D481F0-639C-A0EE-95A3-45E45171FEE9}"/>
          </ac:picMkLst>
        </pc:picChg>
        <pc:picChg chg="add mod">
          <ac:chgData name="Rutten, Robin" userId="1c7db8d2-a28e-464d-b43a-f32bb4e25288" providerId="ADAL" clId="{A5CAC996-3229-4D5D-B742-D51C90A4424B}" dt="2026-09-16T13:37:40.999" v="2356" actId="1076"/>
          <ac:picMkLst>
            <pc:docMk/>
            <pc:sldMk cId="2807809993" sldId="264"/>
            <ac:picMk id="21" creationId="{B988F870-6963-FC8E-4EAD-49A25180E9A1}"/>
          </ac:picMkLst>
        </pc:picChg>
        <pc:picChg chg="add mod">
          <ac:chgData name="Rutten, Robin" userId="1c7db8d2-a28e-464d-b43a-f32bb4e25288" providerId="ADAL" clId="{A5CAC996-3229-4D5D-B742-D51C90A4424B}" dt="2026-09-16T13:37:40.999" v="2356" actId="1076"/>
          <ac:picMkLst>
            <pc:docMk/>
            <pc:sldMk cId="2807809993" sldId="264"/>
            <ac:picMk id="23" creationId="{E2B38060-37AE-254D-C1A3-A8EC37531D90}"/>
          </ac:picMkLst>
        </pc:picChg>
      </pc:sldChg>
      <pc:sldChg chg="addSp delSp modSp add del mod">
        <pc:chgData name="Rutten, Robin" userId="1c7db8d2-a28e-464d-b43a-f32bb4e25288" providerId="ADAL" clId="{A5CAC996-3229-4D5D-B742-D51C90A4424B}" dt="2026-09-16T13:38:29.785" v="2358" actId="47"/>
        <pc:sldMkLst>
          <pc:docMk/>
          <pc:sldMk cId="3128533833" sldId="265"/>
        </pc:sldMkLst>
        <pc:spChg chg="add mod">
          <ac:chgData name="Rutten, Robin" userId="1c7db8d2-a28e-464d-b43a-f32bb4e25288" providerId="ADAL" clId="{A5CAC996-3229-4D5D-B742-D51C90A4424B}" dt="2026-09-16T13:35:51.301" v="2328" actId="164"/>
          <ac:spMkLst>
            <pc:docMk/>
            <pc:sldMk cId="3128533833" sldId="265"/>
            <ac:spMk id="13" creationId="{2036BA65-7AD5-13B5-B31D-E82CFDA7D106}"/>
          </ac:spMkLst>
        </pc:spChg>
        <pc:spChg chg="add mod">
          <ac:chgData name="Rutten, Robin" userId="1c7db8d2-a28e-464d-b43a-f32bb4e25288" providerId="ADAL" clId="{A5CAC996-3229-4D5D-B742-D51C90A4424B}" dt="2026-09-16T13:35:51.301" v="2328" actId="164"/>
          <ac:spMkLst>
            <pc:docMk/>
            <pc:sldMk cId="3128533833" sldId="265"/>
            <ac:spMk id="16" creationId="{B355F15C-810B-1B24-78B2-D84D25585D33}"/>
          </ac:spMkLst>
        </pc:spChg>
        <pc:grpChg chg="add mod">
          <ac:chgData name="Rutten, Robin" userId="1c7db8d2-a28e-464d-b43a-f32bb4e25288" providerId="ADAL" clId="{A5CAC996-3229-4D5D-B742-D51C90A4424B}" dt="2026-09-16T13:35:51.301" v="2328" actId="164"/>
          <ac:grpSpMkLst>
            <pc:docMk/>
            <pc:sldMk cId="3128533833" sldId="265"/>
            <ac:grpSpMk id="3" creationId="{BC608677-BCBB-3547-55EF-23A49A4E8A2B}"/>
          </ac:grpSpMkLst>
        </pc:grpChg>
        <pc:picChg chg="add mod">
          <ac:chgData name="Rutten, Robin" userId="1c7db8d2-a28e-464d-b43a-f32bb4e25288" providerId="ADAL" clId="{A5CAC996-3229-4D5D-B742-D51C90A4424B}" dt="2026-09-16T13:35:51.301" v="2328" actId="164"/>
          <ac:picMkLst>
            <pc:docMk/>
            <pc:sldMk cId="3128533833" sldId="265"/>
            <ac:picMk id="10" creationId="{0941093A-B013-54F2-9196-0198AA93533A}"/>
          </ac:picMkLst>
        </pc:picChg>
        <pc:picChg chg="add mod">
          <ac:chgData name="Rutten, Robin" userId="1c7db8d2-a28e-464d-b43a-f32bb4e25288" providerId="ADAL" clId="{A5CAC996-3229-4D5D-B742-D51C90A4424B}" dt="2026-09-16T13:35:51.301" v="2328" actId="164"/>
          <ac:picMkLst>
            <pc:docMk/>
            <pc:sldMk cId="3128533833" sldId="265"/>
            <ac:picMk id="14" creationId="{F60499C7-47C4-723A-178B-A1B4881D43C4}"/>
          </ac:picMkLst>
        </pc:picChg>
        <pc:picChg chg="add mod">
          <ac:chgData name="Rutten, Robin" userId="1c7db8d2-a28e-464d-b43a-f32bb4e25288" providerId="ADAL" clId="{A5CAC996-3229-4D5D-B742-D51C90A4424B}" dt="2026-09-16T13:35:51.301" v="2328" actId="164"/>
          <ac:picMkLst>
            <pc:docMk/>
            <pc:sldMk cId="3128533833" sldId="265"/>
            <ac:picMk id="18" creationId="{370DF767-3F28-4E43-C348-86D79262B246}"/>
          </ac:picMkLst>
        </pc:picChg>
      </pc:sldChg>
      <pc:sldChg chg="addSp modSp add mod">
        <pc:chgData name="Rutten, Robin" userId="1c7db8d2-a28e-464d-b43a-f32bb4e25288" providerId="ADAL" clId="{A5CAC996-3229-4D5D-B742-D51C90A4424B}" dt="2026-09-08T14:00:06.745" v="828" actId="1076"/>
        <pc:sldMkLst>
          <pc:docMk/>
          <pc:sldMk cId="559768984" sldId="267"/>
        </pc:sldMkLst>
        <pc:spChg chg="mod">
          <ac:chgData name="Rutten, Robin" userId="1c7db8d2-a28e-464d-b43a-f32bb4e25288" providerId="ADAL" clId="{A5CAC996-3229-4D5D-B742-D51C90A4424B}" dt="2026-09-08T13:59:51.423" v="825" actId="1076"/>
          <ac:spMkLst>
            <pc:docMk/>
            <pc:sldMk cId="559768984" sldId="267"/>
            <ac:spMk id="2" creationId="{88DDC4C3-BEA4-4E38-1472-517F89045E32}"/>
          </ac:spMkLst>
        </pc:spChg>
        <pc:spChg chg="mod">
          <ac:chgData name="Rutten, Robin" userId="1c7db8d2-a28e-464d-b43a-f32bb4e25288" providerId="ADAL" clId="{A5CAC996-3229-4D5D-B742-D51C90A4424B}" dt="2026-09-08T14:00:03.430" v="827" actId="1076"/>
          <ac:spMkLst>
            <pc:docMk/>
            <pc:sldMk cId="559768984" sldId="267"/>
            <ac:spMk id="3" creationId="{C9BC0B01-1E9B-4F1D-ECC6-2356986F29F1}"/>
          </ac:spMkLst>
        </pc:spChg>
        <pc:picChg chg="add mod">
          <ac:chgData name="Rutten, Robin" userId="1c7db8d2-a28e-464d-b43a-f32bb4e25288" providerId="ADAL" clId="{A5CAC996-3229-4D5D-B742-D51C90A4424B}" dt="2026-09-08T14:00:06.745" v="828" actId="1076"/>
          <ac:picMkLst>
            <pc:docMk/>
            <pc:sldMk cId="559768984" sldId="267"/>
            <ac:picMk id="9" creationId="{A4A1BAB9-0CEE-D03A-05C8-E4358D82257B}"/>
          </ac:picMkLst>
        </pc:picChg>
      </pc:sldChg>
      <pc:sldChg chg="addSp new mod">
        <pc:chgData name="Rutten, Robin" userId="1c7db8d2-a28e-464d-b43a-f32bb4e25288" providerId="ADAL" clId="{A5CAC996-3229-4D5D-B742-D51C90A4424B}" dt="2026-09-09T14:31:05.400" v="1111" actId="22"/>
        <pc:sldMkLst>
          <pc:docMk/>
          <pc:sldMk cId="2509812126" sldId="268"/>
        </pc:sldMkLst>
        <pc:picChg chg="add">
          <ac:chgData name="Rutten, Robin" userId="1c7db8d2-a28e-464d-b43a-f32bb4e25288" providerId="ADAL" clId="{A5CAC996-3229-4D5D-B742-D51C90A4424B}" dt="2026-09-09T14:31:05.400" v="1111" actId="22"/>
          <ac:picMkLst>
            <pc:docMk/>
            <pc:sldMk cId="2509812126" sldId="268"/>
            <ac:picMk id="10" creationId="{91B3923C-599C-65D8-8424-752FDFE242EC}"/>
          </ac:picMkLst>
        </pc:picChg>
      </pc:sldChg>
      <pc:sldChg chg="addSp delSp modSp add del mod setBg">
        <pc:chgData name="Rutten, Robin" userId="1c7db8d2-a28e-464d-b43a-f32bb4e25288" providerId="ADAL" clId="{A5CAC996-3229-4D5D-B742-D51C90A4424B}" dt="2026-09-15T15:06:34.108" v="2300" actId="2711"/>
        <pc:sldMkLst>
          <pc:docMk/>
          <pc:sldMk cId="0" sldId="269"/>
        </pc:sldMkLst>
        <pc:spChg chg="mod">
          <ac:chgData name="Rutten, Robin" userId="1c7db8d2-a28e-464d-b43a-f32bb4e25288" providerId="ADAL" clId="{A5CAC996-3229-4D5D-B742-D51C90A4424B}" dt="2026-09-15T15:06:34.108" v="2300" actId="2711"/>
          <ac:spMkLst>
            <pc:docMk/>
            <pc:sldMk cId="0" sldId="269"/>
            <ac:spMk id="2" creationId="{00000000-0000-0000-0000-000000000000}"/>
          </ac:spMkLst>
        </pc:spChg>
        <pc:spChg chg="mod">
          <ac:chgData name="Rutten, Robin" userId="1c7db8d2-a28e-464d-b43a-f32bb4e25288" providerId="ADAL" clId="{A5CAC996-3229-4D5D-B742-D51C90A4424B}" dt="2026-08-27T13:32:24.406" v="440" actId="1076"/>
          <ac:spMkLst>
            <pc:docMk/>
            <pc:sldMk cId="0" sldId="269"/>
            <ac:spMk id="3" creationId="{00000000-0000-0000-0000-000000000000}"/>
          </ac:spMkLst>
        </pc:spChg>
        <pc:spChg chg="mod">
          <ac:chgData name="Rutten, Robin" userId="1c7db8d2-a28e-464d-b43a-f32bb4e25288" providerId="ADAL" clId="{A5CAC996-3229-4D5D-B742-D51C90A4424B}" dt="2026-09-15T15:06:34.108" v="2300" actId="2711"/>
          <ac:spMkLst>
            <pc:docMk/>
            <pc:sldMk cId="0" sldId="269"/>
            <ac:spMk id="5" creationId="{00000000-0000-0000-0000-000000000000}"/>
          </ac:spMkLst>
        </pc:spChg>
        <pc:spChg chg="mod">
          <ac:chgData name="Rutten, Robin" userId="1c7db8d2-a28e-464d-b43a-f32bb4e25288" providerId="ADAL" clId="{A5CAC996-3229-4D5D-B742-D51C90A4424B}" dt="2026-08-27T13:32:24.406" v="440" actId="1076"/>
          <ac:spMkLst>
            <pc:docMk/>
            <pc:sldMk cId="0" sldId="269"/>
            <ac:spMk id="6" creationId="{00000000-0000-0000-0000-000000000000}"/>
          </ac:spMkLst>
        </pc:spChg>
        <pc:spChg chg="mod">
          <ac:chgData name="Rutten, Robin" userId="1c7db8d2-a28e-464d-b43a-f32bb4e25288" providerId="ADAL" clId="{A5CAC996-3229-4D5D-B742-D51C90A4424B}" dt="2026-08-27T13:32:24.406" v="440" actId="1076"/>
          <ac:spMkLst>
            <pc:docMk/>
            <pc:sldMk cId="0" sldId="269"/>
            <ac:spMk id="7" creationId="{00000000-0000-0000-0000-000000000000}"/>
          </ac:spMkLst>
        </pc:spChg>
        <pc:spChg chg="mod">
          <ac:chgData name="Rutten, Robin" userId="1c7db8d2-a28e-464d-b43a-f32bb4e25288" providerId="ADAL" clId="{A5CAC996-3229-4D5D-B742-D51C90A4424B}" dt="2026-09-15T15:06:34.108" v="2300" actId="2711"/>
          <ac:spMkLst>
            <pc:docMk/>
            <pc:sldMk cId="0" sldId="269"/>
            <ac:spMk id="8" creationId="{00000000-0000-0000-0000-000000000000}"/>
          </ac:spMkLst>
        </pc:spChg>
        <pc:spChg chg="mod">
          <ac:chgData name="Rutten, Robin" userId="1c7db8d2-a28e-464d-b43a-f32bb4e25288" providerId="ADAL" clId="{A5CAC996-3229-4D5D-B742-D51C90A4424B}" dt="2026-09-15T15:06:34.108" v="2300" actId="2711"/>
          <ac:spMkLst>
            <pc:docMk/>
            <pc:sldMk cId="0" sldId="269"/>
            <ac:spMk id="11" creationId="{00000000-0000-0000-0000-000000000000}"/>
          </ac:spMkLst>
        </pc:spChg>
        <pc:spChg chg="mod">
          <ac:chgData name="Rutten, Robin" userId="1c7db8d2-a28e-464d-b43a-f32bb4e25288" providerId="ADAL" clId="{A5CAC996-3229-4D5D-B742-D51C90A4424B}" dt="2026-09-15T15:06:34.108" v="2300" actId="2711"/>
          <ac:spMkLst>
            <pc:docMk/>
            <pc:sldMk cId="0" sldId="269"/>
            <ac:spMk id="12" creationId="{00000000-0000-0000-0000-000000000000}"/>
          </ac:spMkLst>
        </pc:spChg>
        <pc:spChg chg="mod">
          <ac:chgData name="Rutten, Robin" userId="1c7db8d2-a28e-464d-b43a-f32bb4e25288" providerId="ADAL" clId="{A5CAC996-3229-4D5D-B742-D51C90A4424B}" dt="2026-09-15T15:06:34.108" v="2300" actId="2711"/>
          <ac:spMkLst>
            <pc:docMk/>
            <pc:sldMk cId="0" sldId="269"/>
            <ac:spMk id="13" creationId="{00000000-0000-0000-0000-000000000000}"/>
          </ac:spMkLst>
        </pc:spChg>
        <pc:spChg chg="mod">
          <ac:chgData name="Rutten, Robin" userId="1c7db8d2-a28e-464d-b43a-f32bb4e25288" providerId="ADAL" clId="{A5CAC996-3229-4D5D-B742-D51C90A4424B}" dt="2026-09-15T15:06:34.108" v="2300" actId="2711"/>
          <ac:spMkLst>
            <pc:docMk/>
            <pc:sldMk cId="0" sldId="269"/>
            <ac:spMk id="15" creationId="{00000000-0000-0000-0000-000000000000}"/>
          </ac:spMkLst>
        </pc:spChg>
        <pc:spChg chg="mod">
          <ac:chgData name="Rutten, Robin" userId="1c7db8d2-a28e-464d-b43a-f32bb4e25288" providerId="ADAL" clId="{A5CAC996-3229-4D5D-B742-D51C90A4424B}" dt="2026-09-15T15:06:34.108" v="2300" actId="2711"/>
          <ac:spMkLst>
            <pc:docMk/>
            <pc:sldMk cId="0" sldId="269"/>
            <ac:spMk id="16" creationId="{00000000-0000-0000-0000-000000000000}"/>
          </ac:spMkLst>
        </pc:spChg>
        <pc:spChg chg="mod">
          <ac:chgData name="Rutten, Robin" userId="1c7db8d2-a28e-464d-b43a-f32bb4e25288" providerId="ADAL" clId="{A5CAC996-3229-4D5D-B742-D51C90A4424B}" dt="2026-09-15T15:06:34.108" v="2300" actId="2711"/>
          <ac:spMkLst>
            <pc:docMk/>
            <pc:sldMk cId="0" sldId="269"/>
            <ac:spMk id="17" creationId="{00000000-0000-0000-0000-000000000000}"/>
          </ac:spMkLst>
        </pc:spChg>
        <pc:spChg chg="mod">
          <ac:chgData name="Rutten, Robin" userId="1c7db8d2-a28e-464d-b43a-f32bb4e25288" providerId="ADAL" clId="{A5CAC996-3229-4D5D-B742-D51C90A4424B}" dt="2026-09-15T15:05:59.781" v="2299" actId="20577"/>
          <ac:spMkLst>
            <pc:docMk/>
            <pc:sldMk cId="0" sldId="269"/>
            <ac:spMk id="19" creationId="{00000000-0000-0000-0000-000000000000}"/>
          </ac:spMkLst>
        </pc:spChg>
        <pc:spChg chg="mod">
          <ac:chgData name="Rutten, Robin" userId="1c7db8d2-a28e-464d-b43a-f32bb4e25288" providerId="ADAL" clId="{A5CAC996-3229-4D5D-B742-D51C90A4424B}" dt="2026-09-15T15:06:34.108" v="2300" actId="2711"/>
          <ac:spMkLst>
            <pc:docMk/>
            <pc:sldMk cId="0" sldId="269"/>
            <ac:spMk id="23" creationId="{00000000-0000-0000-0000-000000000000}"/>
          </ac:spMkLst>
        </pc:spChg>
        <pc:picChg chg="add mod">
          <ac:chgData name="Rutten, Robin" userId="1c7db8d2-a28e-464d-b43a-f32bb4e25288" providerId="ADAL" clId="{A5CAC996-3229-4D5D-B742-D51C90A4424B}" dt="2026-09-09T14:34:31.848" v="1160" actId="1076"/>
          <ac:picMkLst>
            <pc:docMk/>
            <pc:sldMk cId="0" sldId="269"/>
            <ac:picMk id="21" creationId="{9AB82ECB-9DC5-B188-F19E-9CC0CD82E08D}"/>
          </ac:picMkLst>
        </pc:picChg>
      </pc:sldChg>
      <pc:sldChg chg="addSp delSp modSp add del mod setBg">
        <pc:chgData name="Rutten, Robin" userId="1c7db8d2-a28e-464d-b43a-f32bb4e25288" providerId="ADAL" clId="{A5CAC996-3229-4D5D-B742-D51C90A4424B}" dt="2026-09-14T14:32:09.665" v="1849" actId="1076"/>
        <pc:sldMkLst>
          <pc:docMk/>
          <pc:sldMk cId="0" sldId="270"/>
        </pc:sldMkLst>
        <pc:spChg chg="mod">
          <ac:chgData name="Rutten, Robin" userId="1c7db8d2-a28e-464d-b43a-f32bb4e25288" providerId="ADAL" clId="{A5CAC996-3229-4D5D-B742-D51C90A4424B}" dt="2026-08-27T13:32:48.754" v="442" actId="1076"/>
          <ac:spMkLst>
            <pc:docMk/>
            <pc:sldMk cId="0" sldId="270"/>
            <ac:spMk id="3" creationId="{00000000-0000-0000-0000-000000000000}"/>
          </ac:spMkLst>
        </pc:spChg>
        <pc:spChg chg="mod">
          <ac:chgData name="Rutten, Robin" userId="1c7db8d2-a28e-464d-b43a-f32bb4e25288" providerId="ADAL" clId="{A5CAC996-3229-4D5D-B742-D51C90A4424B}" dt="2026-08-27T13:32:48.754" v="442" actId="1076"/>
          <ac:spMkLst>
            <pc:docMk/>
            <pc:sldMk cId="0" sldId="270"/>
            <ac:spMk id="5" creationId="{00000000-0000-0000-0000-000000000000}"/>
          </ac:spMkLst>
        </pc:spChg>
        <pc:spChg chg="mod">
          <ac:chgData name="Rutten, Robin" userId="1c7db8d2-a28e-464d-b43a-f32bb4e25288" providerId="ADAL" clId="{A5CAC996-3229-4D5D-B742-D51C90A4424B}" dt="2026-08-27T13:32:48.754" v="442" actId="1076"/>
          <ac:spMkLst>
            <pc:docMk/>
            <pc:sldMk cId="0" sldId="270"/>
            <ac:spMk id="6" creationId="{00000000-0000-0000-0000-000000000000}"/>
          </ac:spMkLst>
        </pc:spChg>
        <pc:spChg chg="mod">
          <ac:chgData name="Rutten, Robin" userId="1c7db8d2-a28e-464d-b43a-f32bb4e25288" providerId="ADAL" clId="{A5CAC996-3229-4D5D-B742-D51C90A4424B}" dt="2026-08-27T13:32:48.754" v="442" actId="1076"/>
          <ac:spMkLst>
            <pc:docMk/>
            <pc:sldMk cId="0" sldId="270"/>
            <ac:spMk id="7" creationId="{00000000-0000-0000-0000-000000000000}"/>
          </ac:spMkLst>
        </pc:spChg>
        <pc:spChg chg="mod">
          <ac:chgData name="Rutten, Robin" userId="1c7db8d2-a28e-464d-b43a-f32bb4e25288" providerId="ADAL" clId="{A5CAC996-3229-4D5D-B742-D51C90A4424B}" dt="2026-08-27T13:32:48.754" v="442" actId="1076"/>
          <ac:spMkLst>
            <pc:docMk/>
            <pc:sldMk cId="0" sldId="270"/>
            <ac:spMk id="12" creationId="{00000000-0000-0000-0000-000000000000}"/>
          </ac:spMkLst>
        </pc:spChg>
        <pc:spChg chg="mod">
          <ac:chgData name="Rutten, Robin" userId="1c7db8d2-a28e-464d-b43a-f32bb4e25288" providerId="ADAL" clId="{A5CAC996-3229-4D5D-B742-D51C90A4424B}" dt="2026-08-27T13:32:48.754" v="442" actId="1076"/>
          <ac:spMkLst>
            <pc:docMk/>
            <pc:sldMk cId="0" sldId="270"/>
            <ac:spMk id="15" creationId="{00000000-0000-0000-0000-000000000000}"/>
          </ac:spMkLst>
        </pc:spChg>
        <pc:spChg chg="mod">
          <ac:chgData name="Rutten, Robin" userId="1c7db8d2-a28e-464d-b43a-f32bb4e25288" providerId="ADAL" clId="{A5CAC996-3229-4D5D-B742-D51C90A4424B}" dt="2026-08-27T13:32:48.754" v="442" actId="1076"/>
          <ac:spMkLst>
            <pc:docMk/>
            <pc:sldMk cId="0" sldId="270"/>
            <ac:spMk id="16" creationId="{00000000-0000-0000-0000-000000000000}"/>
          </ac:spMkLst>
        </pc:spChg>
        <pc:spChg chg="mod">
          <ac:chgData name="Rutten, Robin" userId="1c7db8d2-a28e-464d-b43a-f32bb4e25288" providerId="ADAL" clId="{A5CAC996-3229-4D5D-B742-D51C90A4424B}" dt="2026-08-27T13:32:56.559" v="443" actId="1076"/>
          <ac:spMkLst>
            <pc:docMk/>
            <pc:sldMk cId="0" sldId="270"/>
            <ac:spMk id="22" creationId="{00000000-0000-0000-0000-000000000000}"/>
          </ac:spMkLst>
        </pc:spChg>
        <pc:spChg chg="mod">
          <ac:chgData name="Rutten, Robin" userId="1c7db8d2-a28e-464d-b43a-f32bb4e25288" providerId="ADAL" clId="{A5CAC996-3229-4D5D-B742-D51C90A4424B}" dt="2026-08-27T13:32:48.754" v="442" actId="1076"/>
          <ac:spMkLst>
            <pc:docMk/>
            <pc:sldMk cId="0" sldId="270"/>
            <ac:spMk id="25" creationId="{00000000-0000-0000-0000-000000000000}"/>
          </ac:spMkLst>
        </pc:spChg>
        <pc:spChg chg="mod">
          <ac:chgData name="Rutten, Robin" userId="1c7db8d2-a28e-464d-b43a-f32bb4e25288" providerId="ADAL" clId="{A5CAC996-3229-4D5D-B742-D51C90A4424B}" dt="2026-08-27T13:32:48.754" v="442" actId="1076"/>
          <ac:spMkLst>
            <pc:docMk/>
            <pc:sldMk cId="0" sldId="270"/>
            <ac:spMk id="33" creationId="{00000000-0000-0000-0000-000000000000}"/>
          </ac:spMkLst>
        </pc:spChg>
        <pc:spChg chg="add mod">
          <ac:chgData name="Rutten, Robin" userId="1c7db8d2-a28e-464d-b43a-f32bb4e25288" providerId="ADAL" clId="{A5CAC996-3229-4D5D-B742-D51C90A4424B}" dt="2026-09-14T14:32:09.665" v="1849" actId="1076"/>
          <ac:spMkLst>
            <pc:docMk/>
            <pc:sldMk cId="0" sldId="270"/>
            <ac:spMk id="35" creationId="{4BE867C5-67E1-F165-2816-765139303233}"/>
          </ac:spMkLst>
        </pc:spChg>
        <pc:picChg chg="add mod">
          <ac:chgData name="Rutten, Robin" userId="1c7db8d2-a28e-464d-b43a-f32bb4e25288" providerId="ADAL" clId="{A5CAC996-3229-4D5D-B742-D51C90A4424B}" dt="2026-09-14T14:32:09.665" v="1849" actId="1076"/>
          <ac:picMkLst>
            <pc:docMk/>
            <pc:sldMk cId="0" sldId="270"/>
            <ac:picMk id="31" creationId="{2600ABFC-A161-6D59-933D-C5EE57E071A9}"/>
          </ac:picMkLst>
        </pc:picChg>
        <pc:picChg chg="add mod">
          <ac:chgData name="Rutten, Robin" userId="1c7db8d2-a28e-464d-b43a-f32bb4e25288" providerId="ADAL" clId="{A5CAC996-3229-4D5D-B742-D51C90A4424B}" dt="2026-09-14T14:32:09.665" v="1849" actId="1076"/>
          <ac:picMkLst>
            <pc:docMk/>
            <pc:sldMk cId="0" sldId="270"/>
            <ac:picMk id="37" creationId="{AE115390-B259-A0B5-55C8-7B9BF4B61515}"/>
          </ac:picMkLst>
        </pc:picChg>
      </pc:sldChg>
      <pc:sldChg chg="addSp delSp modSp add mod">
        <pc:chgData name="Rutten, Robin" userId="1c7db8d2-a28e-464d-b43a-f32bb4e25288" providerId="ADAL" clId="{A5CAC996-3229-4D5D-B742-D51C90A4424B}" dt="2026-09-14T13:39:57.636" v="1395" actId="1076"/>
        <pc:sldMkLst>
          <pc:docMk/>
          <pc:sldMk cId="2666800647" sldId="271"/>
        </pc:sldMkLst>
        <pc:picChg chg="add mod">
          <ac:chgData name="Rutten, Robin" userId="1c7db8d2-a28e-464d-b43a-f32bb4e25288" providerId="ADAL" clId="{A5CAC996-3229-4D5D-B742-D51C90A4424B}" dt="2026-09-09T14:01:43.001" v="1101" actId="1076"/>
          <ac:picMkLst>
            <pc:docMk/>
            <pc:sldMk cId="2666800647" sldId="271"/>
            <ac:picMk id="9" creationId="{422122EF-915A-0243-680F-BA1E567ACB60}"/>
          </ac:picMkLst>
        </pc:picChg>
        <pc:picChg chg="add mod">
          <ac:chgData name="Rutten, Robin" userId="1c7db8d2-a28e-464d-b43a-f32bb4e25288" providerId="ADAL" clId="{A5CAC996-3229-4D5D-B742-D51C90A4424B}" dt="2026-09-14T13:39:57.636" v="1395" actId="1076"/>
          <ac:picMkLst>
            <pc:docMk/>
            <pc:sldMk cId="2666800647" sldId="271"/>
            <ac:picMk id="10" creationId="{49C93A64-5B30-249E-07C3-D035A0A9C62F}"/>
          </ac:picMkLst>
        </pc:picChg>
      </pc:sldChg>
      <pc:sldChg chg="modSp new mod ord">
        <pc:chgData name="Rutten, Robin" userId="1c7db8d2-a28e-464d-b43a-f32bb4e25288" providerId="ADAL" clId="{A5CAC996-3229-4D5D-B742-D51C90A4424B}" dt="2026-09-14T14:52:22.786" v="2195" actId="20577"/>
        <pc:sldMkLst>
          <pc:docMk/>
          <pc:sldMk cId="1549244303" sldId="272"/>
        </pc:sldMkLst>
        <pc:spChg chg="mod">
          <ac:chgData name="Rutten, Robin" userId="1c7db8d2-a28e-464d-b43a-f32bb4e25288" providerId="ADAL" clId="{A5CAC996-3229-4D5D-B742-D51C90A4424B}" dt="2026-09-08T14:08:42.714" v="844" actId="20577"/>
          <ac:spMkLst>
            <pc:docMk/>
            <pc:sldMk cId="1549244303" sldId="272"/>
            <ac:spMk id="2" creationId="{55D8BA17-EC2A-5CB4-42C1-3AE281D1BF6E}"/>
          </ac:spMkLst>
        </pc:spChg>
        <pc:spChg chg="mod">
          <ac:chgData name="Rutten, Robin" userId="1c7db8d2-a28e-464d-b43a-f32bb4e25288" providerId="ADAL" clId="{A5CAC996-3229-4D5D-B742-D51C90A4424B}" dt="2026-09-14T14:52:22.786" v="2195" actId="20577"/>
          <ac:spMkLst>
            <pc:docMk/>
            <pc:sldMk cId="1549244303" sldId="272"/>
            <ac:spMk id="3" creationId="{802FADA5-0513-D543-8132-522D39E2220D}"/>
          </ac:spMkLst>
        </pc:spChg>
      </pc:sldChg>
      <pc:sldChg chg="addSp delSp modSp add mod">
        <pc:chgData name="Rutten, Robin" userId="1c7db8d2-a28e-464d-b43a-f32bb4e25288" providerId="ADAL" clId="{A5CAC996-3229-4D5D-B742-D51C90A4424B}" dt="2026-09-17T06:53:38.607" v="2480" actId="22"/>
        <pc:sldMkLst>
          <pc:docMk/>
          <pc:sldMk cId="3553459815" sldId="273"/>
        </pc:sldMkLst>
        <pc:spChg chg="add del">
          <ac:chgData name="Rutten, Robin" userId="1c7db8d2-a28e-464d-b43a-f32bb4e25288" providerId="ADAL" clId="{A5CAC996-3229-4D5D-B742-D51C90A4424B}" dt="2026-09-17T06:53:38.607" v="2480" actId="22"/>
          <ac:spMkLst>
            <pc:docMk/>
            <pc:sldMk cId="3553459815" sldId="273"/>
            <ac:spMk id="11" creationId="{81CF7235-9A0B-F5D6-67DE-57ED7196D60C}"/>
          </ac:spMkLst>
        </pc:spChg>
        <pc:picChg chg="add">
          <ac:chgData name="Rutten, Robin" userId="1c7db8d2-a28e-464d-b43a-f32bb4e25288" providerId="ADAL" clId="{A5CAC996-3229-4D5D-B742-D51C90A4424B}" dt="2026-09-14T13:40:11.557" v="1396" actId="22"/>
          <ac:picMkLst>
            <pc:docMk/>
            <pc:sldMk cId="3553459815" sldId="273"/>
            <ac:picMk id="9" creationId="{592546A9-01A8-1DCF-1D4C-2FA9FC781467}"/>
          </ac:picMkLst>
        </pc:picChg>
        <pc:picChg chg="add mod">
          <ac:chgData name="Rutten, Robin" userId="1c7db8d2-a28e-464d-b43a-f32bb4e25288" providerId="ADAL" clId="{A5CAC996-3229-4D5D-B742-D51C90A4424B}" dt="2026-09-09T14:03:07.213" v="1106" actId="1076"/>
          <ac:picMkLst>
            <pc:docMk/>
            <pc:sldMk cId="3553459815" sldId="273"/>
            <ac:picMk id="10" creationId="{1C1C60A2-ED60-9AA6-A6FB-A5CB832F7E82}"/>
          </ac:picMkLst>
        </pc:picChg>
      </pc:sldChg>
      <pc:sldChg chg="modSp new mod ord">
        <pc:chgData name="Rutten, Robin" userId="1c7db8d2-a28e-464d-b43a-f32bb4e25288" providerId="ADAL" clId="{A5CAC996-3229-4D5D-B742-D51C90A4424B}" dt="2026-09-17T06:49:33.887" v="2416" actId="20577"/>
        <pc:sldMkLst>
          <pc:docMk/>
          <pc:sldMk cId="1425401849" sldId="274"/>
        </pc:sldMkLst>
        <pc:spChg chg="mod">
          <ac:chgData name="Rutten, Robin" userId="1c7db8d2-a28e-464d-b43a-f32bb4e25288" providerId="ADAL" clId="{A5CAC996-3229-4D5D-B742-D51C90A4424B}" dt="2026-09-14T13:30:52.011" v="1186" actId="20577"/>
          <ac:spMkLst>
            <pc:docMk/>
            <pc:sldMk cId="1425401849" sldId="274"/>
            <ac:spMk id="2" creationId="{C091D27B-4DEE-409F-84EB-E3C64BD431D4}"/>
          </ac:spMkLst>
        </pc:spChg>
        <pc:spChg chg="mod">
          <ac:chgData name="Rutten, Robin" userId="1c7db8d2-a28e-464d-b43a-f32bb4e25288" providerId="ADAL" clId="{A5CAC996-3229-4D5D-B742-D51C90A4424B}" dt="2026-09-17T06:49:33.887" v="2416" actId="20577"/>
          <ac:spMkLst>
            <pc:docMk/>
            <pc:sldMk cId="1425401849" sldId="274"/>
            <ac:spMk id="3" creationId="{291D85D3-A277-69F3-9F89-86388B39CFA0}"/>
          </ac:spMkLst>
        </pc:spChg>
      </pc:sldChg>
      <pc:sldChg chg="addSp delSp modSp add mod">
        <pc:chgData name="Rutten, Robin" userId="1c7db8d2-a28e-464d-b43a-f32bb4e25288" providerId="ADAL" clId="{A5CAC996-3229-4D5D-B742-D51C90A4424B}" dt="2026-09-14T14:10:59.181" v="1669" actId="20577"/>
        <pc:sldMkLst>
          <pc:docMk/>
          <pc:sldMk cId="798641159" sldId="275"/>
        </pc:sldMkLst>
        <pc:spChg chg="mod">
          <ac:chgData name="Rutten, Robin" userId="1c7db8d2-a28e-464d-b43a-f32bb4e25288" providerId="ADAL" clId="{A5CAC996-3229-4D5D-B742-D51C90A4424B}" dt="2026-09-14T14:10:59.181" v="1669" actId="20577"/>
          <ac:spMkLst>
            <pc:docMk/>
            <pc:sldMk cId="798641159" sldId="275"/>
            <ac:spMk id="14" creationId="{BA06F469-0339-68EE-5490-3614F9EC79FC}"/>
          </ac:spMkLst>
        </pc:spChg>
        <pc:picChg chg="add mod">
          <ac:chgData name="Rutten, Robin" userId="1c7db8d2-a28e-464d-b43a-f32bb4e25288" providerId="ADAL" clId="{A5CAC996-3229-4D5D-B742-D51C90A4424B}" dt="2026-09-14T14:04:16.283" v="1620" actId="1076"/>
          <ac:picMkLst>
            <pc:docMk/>
            <pc:sldMk cId="798641159" sldId="275"/>
            <ac:picMk id="19" creationId="{B795B7D8-4AD9-047F-04A9-542FD944CDF9}"/>
          </ac:picMkLst>
        </pc:picChg>
      </pc:sldChg>
      <pc:sldChg chg="addSp delSp modSp add mod">
        <pc:chgData name="Rutten, Robin" userId="1c7db8d2-a28e-464d-b43a-f32bb4e25288" providerId="ADAL" clId="{A5CAC996-3229-4D5D-B742-D51C90A4424B}" dt="2026-09-14T14:12:59.267" v="1674" actId="1036"/>
        <pc:sldMkLst>
          <pc:docMk/>
          <pc:sldMk cId="423941173" sldId="276"/>
        </pc:sldMkLst>
        <pc:spChg chg="mod">
          <ac:chgData name="Rutten, Robin" userId="1c7db8d2-a28e-464d-b43a-f32bb4e25288" providerId="ADAL" clId="{A5CAC996-3229-4D5D-B742-D51C90A4424B}" dt="2026-09-14T14:11:57.708" v="1671" actId="20577"/>
          <ac:spMkLst>
            <pc:docMk/>
            <pc:sldMk cId="423941173" sldId="276"/>
            <ac:spMk id="14" creationId="{ABF9D3BC-D836-4ADA-6084-249D1EAB2D29}"/>
          </ac:spMkLst>
        </pc:spChg>
        <pc:picChg chg="add mod">
          <ac:chgData name="Rutten, Robin" userId="1c7db8d2-a28e-464d-b43a-f32bb4e25288" providerId="ADAL" clId="{A5CAC996-3229-4D5D-B742-D51C90A4424B}" dt="2026-09-14T14:12:59.267" v="1674" actId="1036"/>
          <ac:picMkLst>
            <pc:docMk/>
            <pc:sldMk cId="423941173" sldId="276"/>
            <ac:picMk id="16" creationId="{439CBFC2-6431-40EA-B6E1-4E87AEB42396}"/>
          </ac:picMkLst>
        </pc:picChg>
      </pc:sldChg>
      <pc:sldChg chg="delSp modSp add mod">
        <pc:chgData name="Rutten, Robin" userId="1c7db8d2-a28e-464d-b43a-f32bb4e25288" providerId="ADAL" clId="{A5CAC996-3229-4D5D-B742-D51C90A4424B}" dt="2026-09-14T14:11:22.763" v="1670" actId="20577"/>
        <pc:sldMkLst>
          <pc:docMk/>
          <pc:sldMk cId="2503478110" sldId="277"/>
        </pc:sldMkLst>
        <pc:spChg chg="mod">
          <ac:chgData name="Rutten, Robin" userId="1c7db8d2-a28e-464d-b43a-f32bb4e25288" providerId="ADAL" clId="{A5CAC996-3229-4D5D-B742-D51C90A4424B}" dt="2026-09-14T14:11:22.763" v="1670" actId="20577"/>
          <ac:spMkLst>
            <pc:docMk/>
            <pc:sldMk cId="2503478110" sldId="277"/>
            <ac:spMk id="14" creationId="{CFBEEF91-F6A2-E99E-9EF2-67E61E2998B7}"/>
          </ac:spMkLst>
        </pc:spChg>
        <pc:picChg chg="mod">
          <ac:chgData name="Rutten, Robin" userId="1c7db8d2-a28e-464d-b43a-f32bb4e25288" providerId="ADAL" clId="{A5CAC996-3229-4D5D-B742-D51C90A4424B}" dt="2026-09-14T14:04:11.897" v="1618" actId="14100"/>
          <ac:picMkLst>
            <pc:docMk/>
            <pc:sldMk cId="2503478110" sldId="277"/>
            <ac:picMk id="22" creationId="{C43CF88F-1361-9E88-3F06-02388A528EE7}"/>
          </ac:picMkLst>
        </pc:picChg>
      </pc:sldChg>
      <pc:sldChg chg="addSp delSp modSp add del mod">
        <pc:chgData name="Rutten, Robin" userId="1c7db8d2-a28e-464d-b43a-f32bb4e25288" providerId="ADAL" clId="{A5CAC996-3229-4D5D-B742-D51C90A4424B}" dt="2026-09-16T14:26:53.506" v="2382" actId="47"/>
        <pc:sldMkLst>
          <pc:docMk/>
          <pc:sldMk cId="1612771416" sldId="278"/>
        </pc:sldMkLst>
      </pc:sldChg>
      <pc:sldChg chg="modSp add del mod">
        <pc:chgData name="Rutten, Robin" userId="1c7db8d2-a28e-464d-b43a-f32bb4e25288" providerId="ADAL" clId="{A5CAC996-3229-4D5D-B742-D51C90A4424B}" dt="2026-09-16T14:26:52.625" v="2381" actId="47"/>
        <pc:sldMkLst>
          <pc:docMk/>
          <pc:sldMk cId="2489970915" sldId="279"/>
        </pc:sldMkLst>
      </pc:sldChg>
      <pc:sldChg chg="addSp delSp modSp add mod">
        <pc:chgData name="Rutten, Robin" userId="1c7db8d2-a28e-464d-b43a-f32bb4e25288" providerId="ADAL" clId="{A5CAC996-3229-4D5D-B742-D51C90A4424B}" dt="2026-09-16T14:17:23.784" v="2379" actId="1076"/>
        <pc:sldMkLst>
          <pc:docMk/>
          <pc:sldMk cId="3771421159" sldId="280"/>
        </pc:sldMkLst>
        <pc:spChg chg="mod">
          <ac:chgData name="Rutten, Robin" userId="1c7db8d2-a28e-464d-b43a-f32bb4e25288" providerId="ADAL" clId="{A5CAC996-3229-4D5D-B742-D51C90A4424B}" dt="2026-09-14T14:31:42.390" v="1846" actId="2711"/>
          <ac:spMkLst>
            <pc:docMk/>
            <pc:sldMk cId="3771421159" sldId="280"/>
            <ac:spMk id="3" creationId="{67D0A171-949B-D56C-BA25-E6122CEAFDF0}"/>
          </ac:spMkLst>
        </pc:spChg>
        <pc:spChg chg="mod">
          <ac:chgData name="Rutten, Robin" userId="1c7db8d2-a28e-464d-b43a-f32bb4e25288" providerId="ADAL" clId="{A5CAC996-3229-4D5D-B742-D51C90A4424B}" dt="2026-09-14T14:31:42.390" v="1846" actId="2711"/>
          <ac:spMkLst>
            <pc:docMk/>
            <pc:sldMk cId="3771421159" sldId="280"/>
            <ac:spMk id="5" creationId="{1AB6F4EC-1955-6268-AE99-6FE2CE39E8A6}"/>
          </ac:spMkLst>
        </pc:spChg>
        <pc:spChg chg="mod">
          <ac:chgData name="Rutten, Robin" userId="1c7db8d2-a28e-464d-b43a-f32bb4e25288" providerId="ADAL" clId="{A5CAC996-3229-4D5D-B742-D51C90A4424B}" dt="2026-09-14T14:31:42.390" v="1846" actId="2711"/>
          <ac:spMkLst>
            <pc:docMk/>
            <pc:sldMk cId="3771421159" sldId="280"/>
            <ac:spMk id="7" creationId="{617F1E53-DD68-1702-EF17-C7BC53C17756}"/>
          </ac:spMkLst>
        </pc:spChg>
        <pc:spChg chg="mod">
          <ac:chgData name="Rutten, Robin" userId="1c7db8d2-a28e-464d-b43a-f32bb4e25288" providerId="ADAL" clId="{A5CAC996-3229-4D5D-B742-D51C90A4424B}" dt="2026-09-14T14:31:42.390" v="1846" actId="2711"/>
          <ac:spMkLst>
            <pc:docMk/>
            <pc:sldMk cId="3771421159" sldId="280"/>
            <ac:spMk id="8" creationId="{C2F2B7B0-2C6C-6DFA-2F50-51B196279121}"/>
          </ac:spMkLst>
        </pc:spChg>
        <pc:spChg chg="mod">
          <ac:chgData name="Rutten, Robin" userId="1c7db8d2-a28e-464d-b43a-f32bb4e25288" providerId="ADAL" clId="{A5CAC996-3229-4D5D-B742-D51C90A4424B}" dt="2026-09-14T14:31:42.390" v="1846" actId="2711"/>
          <ac:spMkLst>
            <pc:docMk/>
            <pc:sldMk cId="3771421159" sldId="280"/>
            <ac:spMk id="12" creationId="{86AFF1B4-63F2-DF82-F9FC-4FAA7C2AA57E}"/>
          </ac:spMkLst>
        </pc:spChg>
        <pc:spChg chg="mod">
          <ac:chgData name="Rutten, Robin" userId="1c7db8d2-a28e-464d-b43a-f32bb4e25288" providerId="ADAL" clId="{A5CAC996-3229-4D5D-B742-D51C90A4424B}" dt="2026-09-14T14:31:42.390" v="1846" actId="2711"/>
          <ac:spMkLst>
            <pc:docMk/>
            <pc:sldMk cId="3771421159" sldId="280"/>
            <ac:spMk id="13" creationId="{0CD64FE8-A984-EDF7-9F4E-E5F339A8FB38}"/>
          </ac:spMkLst>
        </pc:spChg>
        <pc:spChg chg="mod">
          <ac:chgData name="Rutten, Robin" userId="1c7db8d2-a28e-464d-b43a-f32bb4e25288" providerId="ADAL" clId="{A5CAC996-3229-4D5D-B742-D51C90A4424B}" dt="2026-09-14T14:31:42.390" v="1846" actId="2711"/>
          <ac:spMkLst>
            <pc:docMk/>
            <pc:sldMk cId="3771421159" sldId="280"/>
            <ac:spMk id="17" creationId="{3F946899-91B2-39B8-078F-DBAF609F96A7}"/>
          </ac:spMkLst>
        </pc:spChg>
        <pc:spChg chg="mod">
          <ac:chgData name="Rutten, Robin" userId="1c7db8d2-a28e-464d-b43a-f32bb4e25288" providerId="ADAL" clId="{A5CAC996-3229-4D5D-B742-D51C90A4424B}" dt="2026-09-14T14:31:38.026" v="1845" actId="20577"/>
          <ac:spMkLst>
            <pc:docMk/>
            <pc:sldMk cId="3771421159" sldId="280"/>
            <ac:spMk id="18" creationId="{8D6E05AC-B79C-10B5-E901-224D560735E8}"/>
          </ac:spMkLst>
        </pc:spChg>
        <pc:spChg chg="mod">
          <ac:chgData name="Rutten, Robin" userId="1c7db8d2-a28e-464d-b43a-f32bb4e25288" providerId="ADAL" clId="{A5CAC996-3229-4D5D-B742-D51C90A4424B}" dt="2026-09-14T14:31:42.390" v="1846" actId="2711"/>
          <ac:spMkLst>
            <pc:docMk/>
            <pc:sldMk cId="3771421159" sldId="280"/>
            <ac:spMk id="19" creationId="{E740E596-FF27-779D-2204-993F01019531}"/>
          </ac:spMkLst>
        </pc:spChg>
        <pc:spChg chg="mod">
          <ac:chgData name="Rutten, Robin" userId="1c7db8d2-a28e-464d-b43a-f32bb4e25288" providerId="ADAL" clId="{A5CAC996-3229-4D5D-B742-D51C90A4424B}" dt="2026-09-14T14:31:42.390" v="1846" actId="2711"/>
          <ac:spMkLst>
            <pc:docMk/>
            <pc:sldMk cId="3771421159" sldId="280"/>
            <ac:spMk id="22" creationId="{5A0E6201-582F-8863-F00C-3E4ACE906212}"/>
          </ac:spMkLst>
        </pc:spChg>
        <pc:spChg chg="mod">
          <ac:chgData name="Rutten, Robin" userId="1c7db8d2-a28e-464d-b43a-f32bb4e25288" providerId="ADAL" clId="{A5CAC996-3229-4D5D-B742-D51C90A4424B}" dt="2026-09-14T14:31:42.390" v="1846" actId="2711"/>
          <ac:spMkLst>
            <pc:docMk/>
            <pc:sldMk cId="3771421159" sldId="280"/>
            <ac:spMk id="23" creationId="{2FBCFDC0-BD98-06C3-69F1-4A1D5D182E98}"/>
          </ac:spMkLst>
        </pc:spChg>
        <pc:picChg chg="add mod">
          <ac:chgData name="Rutten, Robin" userId="1c7db8d2-a28e-464d-b43a-f32bb4e25288" providerId="ADAL" clId="{A5CAC996-3229-4D5D-B742-D51C90A4424B}" dt="2026-09-16T14:17:22.422" v="2378" actId="1076"/>
          <ac:picMkLst>
            <pc:docMk/>
            <pc:sldMk cId="3771421159" sldId="280"/>
            <ac:picMk id="21" creationId="{9875CAEB-7CA6-AF02-7468-BD2D8D5E69EF}"/>
          </ac:picMkLst>
        </pc:picChg>
        <pc:picChg chg="del mod">
          <ac:chgData name="Rutten, Robin" userId="1c7db8d2-a28e-464d-b43a-f32bb4e25288" providerId="ADAL" clId="{A5CAC996-3229-4D5D-B742-D51C90A4424B}" dt="2026-09-16T14:17:20.623" v="2377" actId="478"/>
          <ac:picMkLst>
            <pc:docMk/>
            <pc:sldMk cId="3771421159" sldId="280"/>
            <ac:picMk id="24" creationId="{C6F9C518-A508-9F6E-27E9-73AFB67F7DDB}"/>
          </ac:picMkLst>
        </pc:picChg>
        <pc:picChg chg="add del mod">
          <ac:chgData name="Rutten, Robin" userId="1c7db8d2-a28e-464d-b43a-f32bb4e25288" providerId="ADAL" clId="{A5CAC996-3229-4D5D-B742-D51C90A4424B}" dt="2026-09-16T14:16:30.515" v="2363" actId="478"/>
          <ac:picMkLst>
            <pc:docMk/>
            <pc:sldMk cId="3771421159" sldId="280"/>
            <ac:picMk id="25" creationId="{91A63F91-D1FC-C7BA-2FAC-8DB8B32AEA62}"/>
          </ac:picMkLst>
        </pc:picChg>
        <pc:picChg chg="add mod">
          <ac:chgData name="Rutten, Robin" userId="1c7db8d2-a28e-464d-b43a-f32bb4e25288" providerId="ADAL" clId="{A5CAC996-3229-4D5D-B742-D51C90A4424B}" dt="2026-09-16T14:17:23.784" v="2379" actId="1076"/>
          <ac:picMkLst>
            <pc:docMk/>
            <pc:sldMk cId="3771421159" sldId="280"/>
            <ac:picMk id="27" creationId="{BF12482B-4C4F-2418-63FF-C1D5D2020DF2}"/>
          </ac:picMkLst>
        </pc:picChg>
      </pc:sldChg>
      <pc:sldChg chg="addSp delSp modSp add mod ord">
        <pc:chgData name="Rutten, Robin" userId="1c7db8d2-a28e-464d-b43a-f32bb4e25288" providerId="ADAL" clId="{A5CAC996-3229-4D5D-B742-D51C90A4424B}" dt="2026-09-17T07:00:20.987" v="2686" actId="255"/>
        <pc:sldMkLst>
          <pc:docMk/>
          <pc:sldMk cId="546705729" sldId="281"/>
        </pc:sldMkLst>
        <pc:spChg chg="mod">
          <ac:chgData name="Rutten, Robin" userId="1c7db8d2-a28e-464d-b43a-f32bb4e25288" providerId="ADAL" clId="{A5CAC996-3229-4D5D-B742-D51C90A4424B}" dt="2026-09-14T14:31:18.422" v="1841" actId="2711"/>
          <ac:spMkLst>
            <pc:docMk/>
            <pc:sldMk cId="546705729" sldId="281"/>
            <ac:spMk id="2" creationId="{67F9D7C9-5A6B-3755-705C-2B0A9399DD67}"/>
          </ac:spMkLst>
        </pc:spChg>
        <pc:spChg chg="mod">
          <ac:chgData name="Rutten, Robin" userId="1c7db8d2-a28e-464d-b43a-f32bb4e25288" providerId="ADAL" clId="{A5CAC996-3229-4D5D-B742-D51C90A4424B}" dt="2026-09-14T14:31:18.422" v="1841" actId="2711"/>
          <ac:spMkLst>
            <pc:docMk/>
            <pc:sldMk cId="546705729" sldId="281"/>
            <ac:spMk id="3" creationId="{61D0AB71-A332-35AC-DA54-593964F58AF6}"/>
          </ac:spMkLst>
        </pc:spChg>
        <pc:spChg chg="mod">
          <ac:chgData name="Rutten, Robin" userId="1c7db8d2-a28e-464d-b43a-f32bb4e25288" providerId="ADAL" clId="{A5CAC996-3229-4D5D-B742-D51C90A4424B}" dt="2026-09-14T14:31:24.291" v="1842" actId="2711"/>
          <ac:spMkLst>
            <pc:docMk/>
            <pc:sldMk cId="546705729" sldId="281"/>
            <ac:spMk id="6" creationId="{4541D52C-C637-793A-5752-680D88C00B7E}"/>
          </ac:spMkLst>
        </pc:spChg>
        <pc:spChg chg="mod">
          <ac:chgData name="Rutten, Robin" userId="1c7db8d2-a28e-464d-b43a-f32bb4e25288" providerId="ADAL" clId="{A5CAC996-3229-4D5D-B742-D51C90A4424B}" dt="2026-09-14T14:31:18.422" v="1841" actId="2711"/>
          <ac:spMkLst>
            <pc:docMk/>
            <pc:sldMk cId="546705729" sldId="281"/>
            <ac:spMk id="10" creationId="{064E604A-1DBC-87D3-62E3-184AF6637FEE}"/>
          </ac:spMkLst>
        </pc:spChg>
        <pc:spChg chg="mod">
          <ac:chgData name="Rutten, Robin" userId="1c7db8d2-a28e-464d-b43a-f32bb4e25288" providerId="ADAL" clId="{A5CAC996-3229-4D5D-B742-D51C90A4424B}" dt="2026-09-14T14:31:18.422" v="1841" actId="2711"/>
          <ac:spMkLst>
            <pc:docMk/>
            <pc:sldMk cId="546705729" sldId="281"/>
            <ac:spMk id="11" creationId="{4FEC0800-29C3-72CA-7514-78C44F0908B4}"/>
          </ac:spMkLst>
        </pc:spChg>
        <pc:spChg chg="mod">
          <ac:chgData name="Rutten, Robin" userId="1c7db8d2-a28e-464d-b43a-f32bb4e25288" providerId="ADAL" clId="{A5CAC996-3229-4D5D-B742-D51C90A4424B}" dt="2026-09-14T14:31:18.422" v="1841" actId="2711"/>
          <ac:spMkLst>
            <pc:docMk/>
            <pc:sldMk cId="546705729" sldId="281"/>
            <ac:spMk id="12" creationId="{0568F027-46D0-CE45-A72A-015135B2C1CD}"/>
          </ac:spMkLst>
        </pc:spChg>
        <pc:spChg chg="mod">
          <ac:chgData name="Rutten, Robin" userId="1c7db8d2-a28e-464d-b43a-f32bb4e25288" providerId="ADAL" clId="{A5CAC996-3229-4D5D-B742-D51C90A4424B}" dt="2026-09-14T14:31:18.422" v="1841" actId="2711"/>
          <ac:spMkLst>
            <pc:docMk/>
            <pc:sldMk cId="546705729" sldId="281"/>
            <ac:spMk id="15" creationId="{10E25AC7-73C6-A58D-ED83-D7002BE85F66}"/>
          </ac:spMkLst>
        </pc:spChg>
        <pc:spChg chg="mod">
          <ac:chgData name="Rutten, Robin" userId="1c7db8d2-a28e-464d-b43a-f32bb4e25288" providerId="ADAL" clId="{A5CAC996-3229-4D5D-B742-D51C90A4424B}" dt="2026-09-14T14:31:18.422" v="1841" actId="2711"/>
          <ac:spMkLst>
            <pc:docMk/>
            <pc:sldMk cId="546705729" sldId="281"/>
            <ac:spMk id="16" creationId="{66BE818A-9EE4-434F-4E78-578160582863}"/>
          </ac:spMkLst>
        </pc:spChg>
        <pc:spChg chg="mod">
          <ac:chgData name="Rutten, Robin" userId="1c7db8d2-a28e-464d-b43a-f32bb4e25288" providerId="ADAL" clId="{A5CAC996-3229-4D5D-B742-D51C90A4424B}" dt="2026-09-14T14:31:18.422" v="1841" actId="2711"/>
          <ac:spMkLst>
            <pc:docMk/>
            <pc:sldMk cId="546705729" sldId="281"/>
            <ac:spMk id="19" creationId="{AA50DBCA-9D7C-064F-21CD-9C4B4D0E1208}"/>
          </ac:spMkLst>
        </pc:spChg>
        <pc:spChg chg="add mod">
          <ac:chgData name="Rutten, Robin" userId="1c7db8d2-a28e-464d-b43a-f32bb4e25288" providerId="ADAL" clId="{A5CAC996-3229-4D5D-B742-D51C90A4424B}" dt="2026-09-17T07:00:20.987" v="2686" actId="255"/>
          <ac:spMkLst>
            <pc:docMk/>
            <pc:sldMk cId="546705729" sldId="281"/>
            <ac:spMk id="21" creationId="{61317019-CC9E-1DC6-0508-929A74186C77}"/>
          </ac:spMkLst>
        </pc:spChg>
        <pc:spChg chg="mod">
          <ac:chgData name="Rutten, Robin" userId="1c7db8d2-a28e-464d-b43a-f32bb4e25288" providerId="ADAL" clId="{A5CAC996-3229-4D5D-B742-D51C90A4424B}" dt="2026-09-14T14:31:18.422" v="1841" actId="2711"/>
          <ac:spMkLst>
            <pc:docMk/>
            <pc:sldMk cId="546705729" sldId="281"/>
            <ac:spMk id="22" creationId="{625989CE-49BB-C941-B2A9-54BFEBD5D552}"/>
          </ac:spMkLst>
        </pc:spChg>
        <pc:picChg chg="add">
          <ac:chgData name="Rutten, Robin" userId="1c7db8d2-a28e-464d-b43a-f32bb4e25288" providerId="ADAL" clId="{A5CAC996-3229-4D5D-B742-D51C90A4424B}" dt="2026-09-15T15:04:30.062" v="2291" actId="22"/>
          <ac:picMkLst>
            <pc:docMk/>
            <pc:sldMk cId="546705729" sldId="281"/>
            <ac:picMk id="24" creationId="{9812E5EC-2B8F-4934-0725-F5E3224AFD34}"/>
          </ac:picMkLst>
        </pc:picChg>
      </pc:sldChg>
      <pc:sldChg chg="modSp add mod">
        <pc:chgData name="Rutten, Robin" userId="1c7db8d2-a28e-464d-b43a-f32bb4e25288" providerId="ADAL" clId="{A5CAC996-3229-4D5D-B742-D51C90A4424B}" dt="2026-09-17T13:59:07.895" v="2696" actId="20577"/>
        <pc:sldMkLst>
          <pc:docMk/>
          <pc:sldMk cId="4249709878" sldId="282"/>
        </pc:sldMkLst>
        <pc:spChg chg="mod">
          <ac:chgData name="Rutten, Robin" userId="1c7db8d2-a28e-464d-b43a-f32bb4e25288" providerId="ADAL" clId="{A5CAC996-3229-4D5D-B742-D51C90A4424B}" dt="2026-09-14T14:32:33.203" v="1860" actId="20577"/>
          <ac:spMkLst>
            <pc:docMk/>
            <pc:sldMk cId="4249709878" sldId="282"/>
            <ac:spMk id="2" creationId="{AC62B188-C4E7-F428-C68D-39FE24A04B88}"/>
          </ac:spMkLst>
        </pc:spChg>
        <pc:spChg chg="mod">
          <ac:chgData name="Rutten, Robin" userId="1c7db8d2-a28e-464d-b43a-f32bb4e25288" providerId="ADAL" clId="{A5CAC996-3229-4D5D-B742-D51C90A4424B}" dt="2026-09-17T13:59:07.895" v="2696" actId="20577"/>
          <ac:spMkLst>
            <pc:docMk/>
            <pc:sldMk cId="4249709878" sldId="282"/>
            <ac:spMk id="3" creationId="{B0B96D48-82BB-482E-69B9-36F57FC3D252}"/>
          </ac:spMkLst>
        </pc:spChg>
      </pc:sldChg>
      <pc:sldChg chg="delSp modSp add del mod ord">
        <pc:chgData name="Rutten, Robin" userId="1c7db8d2-a28e-464d-b43a-f32bb4e25288" providerId="ADAL" clId="{A5CAC996-3229-4D5D-B742-D51C90A4424B}" dt="2026-09-17T09:36:24.197" v="2691" actId="47"/>
        <pc:sldMkLst>
          <pc:docMk/>
          <pc:sldMk cId="4070424019" sldId="283"/>
        </pc:sldMkLst>
        <pc:spChg chg="mod">
          <ac:chgData name="Rutten, Robin" userId="1c7db8d2-a28e-464d-b43a-f32bb4e25288" providerId="ADAL" clId="{A5CAC996-3229-4D5D-B742-D51C90A4424B}" dt="2026-09-17T06:52:17.315" v="2430" actId="1076"/>
          <ac:spMkLst>
            <pc:docMk/>
            <pc:sldMk cId="4070424019" sldId="283"/>
            <ac:spMk id="10" creationId="{D0203F88-68E9-B0DF-C943-30195245F661}"/>
          </ac:spMkLst>
        </pc:spChg>
      </pc:sldChg>
      <pc:sldChg chg="addSp delSp modSp add mod">
        <pc:chgData name="Rutten, Robin" userId="1c7db8d2-a28e-464d-b43a-f32bb4e25288" providerId="ADAL" clId="{A5CAC996-3229-4D5D-B742-D51C90A4424B}" dt="2026-09-15T15:08:09.278" v="2312" actId="1076"/>
        <pc:sldMkLst>
          <pc:docMk/>
          <pc:sldMk cId="3557913167" sldId="284"/>
        </pc:sldMkLst>
        <pc:spChg chg="mod">
          <ac:chgData name="Rutten, Robin" userId="1c7db8d2-a28e-464d-b43a-f32bb4e25288" providerId="ADAL" clId="{A5CAC996-3229-4D5D-B742-D51C90A4424B}" dt="2026-09-15T15:07:11.082" v="2305" actId="1076"/>
          <ac:spMkLst>
            <pc:docMk/>
            <pc:sldMk cId="3557913167" sldId="284"/>
            <ac:spMk id="19" creationId="{C459A985-0A0A-3E7E-9805-958C3543313E}"/>
          </ac:spMkLst>
        </pc:spChg>
        <pc:picChg chg="mod">
          <ac:chgData name="Rutten, Robin" userId="1c7db8d2-a28e-464d-b43a-f32bb4e25288" providerId="ADAL" clId="{A5CAC996-3229-4D5D-B742-D51C90A4424B}" dt="2026-09-15T15:08:00.658" v="2307" actId="1076"/>
          <ac:picMkLst>
            <pc:docMk/>
            <pc:sldMk cId="3557913167" sldId="284"/>
            <ac:picMk id="24" creationId="{72121ABB-2469-AB86-80DA-A2C9AC44BE4E}"/>
          </ac:picMkLst>
        </pc:picChg>
        <pc:picChg chg="add mod">
          <ac:chgData name="Rutten, Robin" userId="1c7db8d2-a28e-464d-b43a-f32bb4e25288" providerId="ADAL" clId="{A5CAC996-3229-4D5D-B742-D51C90A4424B}" dt="2026-09-15T15:08:09.278" v="2312" actId="1076"/>
          <ac:picMkLst>
            <pc:docMk/>
            <pc:sldMk cId="3557913167" sldId="284"/>
            <ac:picMk id="25" creationId="{39359E57-3532-EE01-4B50-D00BDDD21C68}"/>
          </ac:picMkLst>
        </pc:picChg>
      </pc:sldChg>
      <pc:sldChg chg="addSp delSp modSp add mod">
        <pc:chgData name="Rutten, Robin" userId="1c7db8d2-a28e-464d-b43a-f32bb4e25288" providerId="ADAL" clId="{A5CAC996-3229-4D5D-B742-D51C90A4424B}" dt="2026-09-17T07:27:42.565" v="2690" actId="1076"/>
        <pc:sldMkLst>
          <pc:docMk/>
          <pc:sldMk cId="2135575344" sldId="285"/>
        </pc:sldMkLst>
        <pc:spChg chg="mod">
          <ac:chgData name="Rutten, Robin" userId="1c7db8d2-a28e-464d-b43a-f32bb4e25288" providerId="ADAL" clId="{A5CAC996-3229-4D5D-B742-D51C90A4424B}" dt="2026-09-15T15:08:37.460" v="2325" actId="20577"/>
          <ac:spMkLst>
            <pc:docMk/>
            <pc:sldMk cId="2135575344" sldId="285"/>
            <ac:spMk id="24" creationId="{99CF9172-C08B-6862-BF99-AB9D16891961}"/>
          </ac:spMkLst>
        </pc:spChg>
        <pc:graphicFrameChg chg="add mod">
          <ac:chgData name="Rutten, Robin" userId="1c7db8d2-a28e-464d-b43a-f32bb4e25288" providerId="ADAL" clId="{A5CAC996-3229-4D5D-B742-D51C90A4424B}" dt="2026-09-17T07:27:42.565" v="2690" actId="1076"/>
          <ac:graphicFrameMkLst>
            <pc:docMk/>
            <pc:sldMk cId="2135575344" sldId="285"/>
            <ac:graphicFrameMk id="25" creationId="{6D54E7AC-7488-FBEC-C1C7-6922583F1D04}"/>
          </ac:graphicFrameMkLst>
        </pc:graphicFrameChg>
      </pc:sldChg>
      <pc:sldChg chg="modSp add mod">
        <pc:chgData name="Rutten, Robin" userId="1c7db8d2-a28e-464d-b43a-f32bb4e25288" providerId="ADAL" clId="{A5CAC996-3229-4D5D-B742-D51C90A4424B}" dt="2026-09-17T06:52:53.962" v="2474" actId="1076"/>
        <pc:sldMkLst>
          <pc:docMk/>
          <pc:sldMk cId="2441130440" sldId="286"/>
        </pc:sldMkLst>
        <pc:spChg chg="mod">
          <ac:chgData name="Rutten, Robin" userId="1c7db8d2-a28e-464d-b43a-f32bb4e25288" providerId="ADAL" clId="{A5CAC996-3229-4D5D-B742-D51C90A4424B}" dt="2026-09-17T06:52:49.320" v="2473" actId="14100"/>
          <ac:spMkLst>
            <pc:docMk/>
            <pc:sldMk cId="2441130440" sldId="286"/>
            <ac:spMk id="10" creationId="{3EF75266-1428-A94C-3F27-6E48779F2267}"/>
          </ac:spMkLst>
        </pc:spChg>
        <pc:spChg chg="mod">
          <ac:chgData name="Rutten, Robin" userId="1c7db8d2-a28e-464d-b43a-f32bb4e25288" providerId="ADAL" clId="{A5CAC996-3229-4D5D-B742-D51C90A4424B}" dt="2026-09-17T06:52:53.962" v="2474" actId="1076"/>
          <ac:spMkLst>
            <pc:docMk/>
            <pc:sldMk cId="2441130440" sldId="286"/>
            <ac:spMk id="11" creationId="{93F2CF35-6655-D44B-61F1-89923A6C7738}"/>
          </ac:spMkLst>
        </pc:spChg>
      </pc:sldChg>
      <pc:sldChg chg="delSp add del mod">
        <pc:chgData name="Rutten, Robin" userId="1c7db8d2-a28e-464d-b43a-f32bb4e25288" providerId="ADAL" clId="{A5CAC996-3229-4D5D-B742-D51C90A4424B}" dt="2026-09-17T06:53:36.040" v="2477" actId="47"/>
        <pc:sldMkLst>
          <pc:docMk/>
          <pc:sldMk cId="701961859" sldId="287"/>
        </pc:sldMkLst>
        <pc:picChg chg="del">
          <ac:chgData name="Rutten, Robin" userId="1c7db8d2-a28e-464d-b43a-f32bb4e25288" providerId="ADAL" clId="{A5CAC996-3229-4D5D-B742-D51C90A4424B}" dt="2026-09-17T06:53:28.573" v="2476" actId="478"/>
          <ac:picMkLst>
            <pc:docMk/>
            <pc:sldMk cId="701961859" sldId="287"/>
            <ac:picMk id="10" creationId="{88968498-9768-6B48-8851-734C45CBEE91}"/>
          </ac:picMkLst>
        </pc:picChg>
      </pc:sldChg>
      <pc:sldChg chg="addSp delSp modSp add mod">
        <pc:chgData name="Rutten, Robin" userId="1c7db8d2-a28e-464d-b43a-f32bb4e25288" providerId="ADAL" clId="{A5CAC996-3229-4D5D-B742-D51C90A4424B}" dt="2026-09-17T06:56:57.885" v="2681" actId="114"/>
        <pc:sldMkLst>
          <pc:docMk/>
          <pc:sldMk cId="1633891743" sldId="287"/>
        </pc:sldMkLst>
        <pc:spChg chg="mod">
          <ac:chgData name="Rutten, Robin" userId="1c7db8d2-a28e-464d-b43a-f32bb4e25288" providerId="ADAL" clId="{A5CAC996-3229-4D5D-B742-D51C90A4424B}" dt="2026-09-17T06:54:12.770" v="2507" actId="20577"/>
          <ac:spMkLst>
            <pc:docMk/>
            <pc:sldMk cId="1633891743" sldId="287"/>
            <ac:spMk id="2" creationId="{9AE2037C-D332-E3EC-FE63-943C59196453}"/>
          </ac:spMkLst>
        </pc:spChg>
        <pc:spChg chg="add del mod">
          <ac:chgData name="Rutten, Robin" userId="1c7db8d2-a28e-464d-b43a-f32bb4e25288" providerId="ADAL" clId="{A5CAC996-3229-4D5D-B742-D51C90A4424B}" dt="2026-09-17T06:53:46.854" v="2486" actId="478"/>
          <ac:spMkLst>
            <pc:docMk/>
            <pc:sldMk cId="1633891743" sldId="287"/>
            <ac:spMk id="11" creationId="{CD79587C-2F86-CD07-7B3E-70557C84DAB6}"/>
          </ac:spMkLst>
        </pc:spChg>
        <pc:spChg chg="add mod">
          <ac:chgData name="Rutten, Robin" userId="1c7db8d2-a28e-464d-b43a-f32bb4e25288" providerId="ADAL" clId="{A5CAC996-3229-4D5D-B742-D51C90A4424B}" dt="2026-09-17T06:56:57.885" v="2681" actId="114"/>
          <ac:spMkLst>
            <pc:docMk/>
            <pc:sldMk cId="1633891743" sldId="287"/>
            <ac:spMk id="12" creationId="{6725D5A9-2EAA-DE74-5807-D12DA8B895D9}"/>
          </ac:spMkLst>
        </pc:spChg>
        <pc:picChg chg="del">
          <ac:chgData name="Rutten, Robin" userId="1c7db8d2-a28e-464d-b43a-f32bb4e25288" providerId="ADAL" clId="{A5CAC996-3229-4D5D-B742-D51C90A4424B}" dt="2026-09-17T06:54:07.868" v="2491" actId="478"/>
          <ac:picMkLst>
            <pc:docMk/>
            <pc:sldMk cId="1633891743" sldId="287"/>
            <ac:picMk id="9" creationId="{BBD64889-C075-290C-8F98-3327F421FE78}"/>
          </ac:picMkLst>
        </pc:picChg>
        <pc:picChg chg="del">
          <ac:chgData name="Rutten, Robin" userId="1c7db8d2-a28e-464d-b43a-f32bb4e25288" providerId="ADAL" clId="{A5CAC996-3229-4D5D-B742-D51C90A4424B}" dt="2026-09-17T06:53:42.891" v="2483" actId="478"/>
          <ac:picMkLst>
            <pc:docMk/>
            <pc:sldMk cId="1633891743" sldId="287"/>
            <ac:picMk id="10" creationId="{E4817830-BA28-B13A-EC57-240F59961105}"/>
          </ac:picMkLst>
        </pc:picChg>
      </pc:sldChg>
      <pc:sldChg chg="add del">
        <pc:chgData name="Rutten, Robin" userId="1c7db8d2-a28e-464d-b43a-f32bb4e25288" providerId="ADAL" clId="{A5CAC996-3229-4D5D-B742-D51C90A4424B}" dt="2026-09-17T06:52:29.068" v="2435"/>
        <pc:sldMkLst>
          <pc:docMk/>
          <pc:sldMk cId="2375321099" sldId="287"/>
        </pc:sldMkLst>
      </pc:sldChg>
      <pc:sldChg chg="add del">
        <pc:chgData name="Rutten, Robin" userId="1c7db8d2-a28e-464d-b43a-f32bb4e25288" providerId="ADAL" clId="{A5CAC996-3229-4D5D-B742-D51C90A4424B}" dt="2026-09-17T06:52:26.410" v="2433"/>
        <pc:sldMkLst>
          <pc:docMk/>
          <pc:sldMk cId="3661868460" sldId="28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C19B8B2-E502-4346-A2C4-B5D7B3866A47}" type="datetimeFigureOut">
              <a:rPr lang="nl-NL" smtClean="0"/>
              <a:t>17-9-2026</a:t>
            </a:fld>
            <a:endParaRPr lang="nl-NL"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9DEE86-6240-4C91-9195-1DD56CA6AE1F}" type="slidenum">
              <a:rPr lang="nl-NL" smtClean="0"/>
              <a:t>‹nr.›</a:t>
            </a:fld>
            <a:endParaRPr lang="nl-NL"/>
          </a:p>
        </p:txBody>
      </p:sp>
    </p:spTree>
    <p:extLst>
      <p:ext uri="{BB962C8B-B14F-4D97-AF65-F5344CB8AC3E}">
        <p14:creationId xmlns:p14="http://schemas.microsoft.com/office/powerpoint/2010/main" val="26290389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723DA9-8EEA-4442-AD04-D20FEB943E53}" type="datetimeFigureOut">
              <a:rPr lang="nl-NL" smtClean="0"/>
              <a:t>17-9-2026</a:t>
            </a:fld>
            <a:endParaRPr lang="nl-NL"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FFFD2D-E339-48D0-8E51-8C7BC4E3C46A}" type="slidenum">
              <a:rPr lang="nl-NL" smtClean="0"/>
              <a:t>‹nr.›</a:t>
            </a:fld>
            <a:endParaRPr lang="nl-NL"/>
          </a:p>
        </p:txBody>
      </p:sp>
    </p:spTree>
    <p:extLst>
      <p:ext uri="{BB962C8B-B14F-4D97-AF65-F5344CB8AC3E}">
        <p14:creationId xmlns:p14="http://schemas.microsoft.com/office/powerpoint/2010/main" val="1228492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fld id="{DBFFFD2D-E339-48D0-8E51-8C7BC4E3C46A}" type="slidenum">
              <a:rPr lang="nl-NL" smtClean="0"/>
              <a:t>1</a:t>
            </a:fld>
            <a:endParaRPr lang="nl-NL"/>
          </a:p>
        </p:txBody>
      </p:sp>
    </p:spTree>
    <p:extLst>
      <p:ext uri="{BB962C8B-B14F-4D97-AF65-F5344CB8AC3E}">
        <p14:creationId xmlns:p14="http://schemas.microsoft.com/office/powerpoint/2010/main" val="3130511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Waarom WIOR?</a:t>
            </a:r>
          </a:p>
          <a:p>
            <a:r>
              <a:rPr lang="nl-NL" dirty="0"/>
              <a:t>Werkzaamheden in de openbare ruimte hebben direct effect op de stad. Wegen worden opgebroken, verkeer wordt omgeleid en er is hinder voor bewoners, ondernemers en bezoekers. Ook zijn steeds meer kabels, leidingen, kastjes en gebouwtjes nodig om de stad te voorzien van voldoende stroom, warmte, water en telecommunicatie. De gemeente probeert de overlast en kosten te beperken door werkzaamheden zo goed mogelijk te plannen en te combineren.   </a:t>
            </a:r>
          </a:p>
          <a:p>
            <a:r>
              <a:rPr lang="nl-NL" dirty="0"/>
              <a:t>De gemeente bepaalt waar de kabels en leidingen komen te liggen en hoe de nuts- en telecomgebouwtjes zo goed mogelijk worden ingepast  in de openbare ruimte. De afspraken hierover staan in de WIOR-verordening en de Nadere Regels.</a:t>
            </a:r>
          </a:p>
          <a:p>
            <a:endParaRPr lang="nl-NL" dirty="0"/>
          </a:p>
          <a:p>
            <a:r>
              <a:rPr lang="nl-NL" dirty="0"/>
              <a:t>Kort gezegd: het is het regelkader waarmee Amsterdam alle werkzaamheden in de openbare ruimte (kabels, leidingen, </a:t>
            </a:r>
            <a:r>
              <a:rPr lang="nl-NL" dirty="0" err="1"/>
              <a:t>opbrekingen</a:t>
            </a:r>
            <a:r>
              <a:rPr lang="nl-NL" dirty="0"/>
              <a:t>) reguleert en coördineert</a:t>
            </a:r>
          </a:p>
        </p:txBody>
      </p:sp>
      <p:sp>
        <p:nvSpPr>
          <p:cNvPr id="4" name="Tijdelijke aanduiding voor dianummer 3"/>
          <p:cNvSpPr>
            <a:spLocks noGrp="1"/>
          </p:cNvSpPr>
          <p:nvPr>
            <p:ph type="sldNum" sz="quarter" idx="5"/>
          </p:nvPr>
        </p:nvSpPr>
        <p:spPr/>
        <p:txBody>
          <a:bodyPr/>
          <a:lstStyle/>
          <a:p>
            <a:fld id="{DBFFFD2D-E339-48D0-8E51-8C7BC4E3C46A}" type="slidenum">
              <a:rPr lang="nl-NL" smtClean="0"/>
              <a:t>4</a:t>
            </a:fld>
            <a:endParaRPr lang="nl-NL"/>
          </a:p>
        </p:txBody>
      </p:sp>
    </p:spTree>
    <p:extLst>
      <p:ext uri="{BB962C8B-B14F-4D97-AF65-F5344CB8AC3E}">
        <p14:creationId xmlns:p14="http://schemas.microsoft.com/office/powerpoint/2010/main" val="730807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BFFFD2D-E339-48D0-8E51-8C7BC4E3C46A}" type="slidenum">
              <a:rPr lang="nl-NL" smtClean="0"/>
              <a:t>6</a:t>
            </a:fld>
            <a:endParaRPr lang="nl-NL"/>
          </a:p>
        </p:txBody>
      </p:sp>
    </p:spTree>
    <p:extLst>
      <p:ext uri="{BB962C8B-B14F-4D97-AF65-F5344CB8AC3E}">
        <p14:creationId xmlns:p14="http://schemas.microsoft.com/office/powerpoint/2010/main" val="1056735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BFFFD2D-E339-48D0-8E51-8C7BC4E3C46A}" type="slidenum">
              <a:rPr lang="nl-NL" smtClean="0"/>
              <a:t>9</a:t>
            </a:fld>
            <a:endParaRPr lang="nl-NL"/>
          </a:p>
        </p:txBody>
      </p:sp>
    </p:spTree>
    <p:extLst>
      <p:ext uri="{BB962C8B-B14F-4D97-AF65-F5344CB8AC3E}">
        <p14:creationId xmlns:p14="http://schemas.microsoft.com/office/powerpoint/2010/main" val="3106907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10196-671D-98FC-0ADE-56D0F5FF2E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403003-2852-60BB-3D19-7C68F56A87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E2D497-29D3-C76E-0ADC-698FC606BC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B773A3-9349-C586-DD1E-D450B92D8C6C}"/>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2255624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7C90B-DD8E-FDD7-A1D3-5CCD46166C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C69863-9E03-E406-CDD3-CF3F67F469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AC210D-10D1-F35B-2DD7-35CA4E5AB1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9C78A1-49BF-1071-95D3-8ECF5E51ECAF}"/>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26290746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37E67-194D-ADF4-E74D-43D4A995ED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2A26A0-1852-CFC5-BF6A-15BED18E0A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EFBC1C-6918-872B-2ECF-28E9C0B197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FE93E3E-4E2D-179A-2B23-68A865EE950F}"/>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369705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7BA41-455C-14A6-BC72-BB8E5D2C86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5EB4A4-7982-B2F6-7903-F5DCB3AE05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5C509C-74D3-ED26-6BCD-4173749981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F115AC-9ACF-9165-2F40-3ECBA17DA2BE}"/>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4454049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D31DB-12B3-3E82-DD02-00D5F44290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6FAF38-99D7-9305-15BE-91387AF588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E99F69-B99A-B64D-4231-149B5EF3A0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A3307E-3746-021B-46C7-F8DA96B05655}"/>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4779447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63EA6-CA7C-4B38-CDEA-11E890224D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1DA223-74D6-6174-530E-4A3E64AC0A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0B5243-A6E9-8A55-6BC6-F46107C3F6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E10D34-D234-6B61-DEC2-800A088543CD}"/>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4027689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35CC2-7984-B89E-150E-9B0D3AB850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F99C23-13E1-1A38-1DB5-1506E5B57F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99CB8A-F730-DAE1-C01F-B5D9E01A08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619C2E-E8EF-CC5E-0071-94AFAD5709FB}"/>
              </a:ext>
            </a:extLst>
          </p:cNvPr>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6541000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3D5B9-967B-C980-B2C2-6BA3655CAC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AC42A3-9283-6EEE-ABF3-BB5570D291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60104D-AD84-B595-FA3B-A23B8E464517}"/>
              </a:ext>
            </a:extLst>
          </p:cNvPr>
          <p:cNvSpPr>
            <a:spLocks noGrp="1"/>
          </p:cNvSpPr>
          <p:nvPr>
            <p:ph type="body" idx="1"/>
          </p:nvPr>
        </p:nvSpPr>
        <p:spPr/>
        <p:txBody>
          <a:bodyPr/>
          <a:lstStyle/>
          <a:p>
            <a:endParaRPr lang="nl-NL"/>
          </a:p>
        </p:txBody>
      </p:sp>
      <p:sp>
        <p:nvSpPr>
          <p:cNvPr id="4" name="Slide Number Placeholder 3">
            <a:extLst>
              <a:ext uri="{FF2B5EF4-FFF2-40B4-BE49-F238E27FC236}">
                <a16:creationId xmlns:a16="http://schemas.microsoft.com/office/drawing/2014/main" id="{3BC9A76A-B986-3B4D-3A40-06CE5DEC39FF}"/>
              </a:ext>
            </a:extLst>
          </p:cNvPr>
          <p:cNvSpPr>
            <a:spLocks noGrp="1"/>
          </p:cNvSpPr>
          <p:nvPr>
            <p:ph type="sldNum" sz="quarter" idx="5"/>
          </p:nvPr>
        </p:nvSpPr>
        <p:spPr/>
        <p:txBody>
          <a:bodyPr/>
          <a:lstStyle/>
          <a:p>
            <a:fld id="{DBFFFD2D-E339-48D0-8E51-8C7BC4E3C46A}" type="slidenum">
              <a:rPr lang="nl-NL" smtClean="0"/>
              <a:t>25</a:t>
            </a:fld>
            <a:endParaRPr lang="nl-NL"/>
          </a:p>
        </p:txBody>
      </p:sp>
    </p:spTree>
    <p:extLst>
      <p:ext uri="{BB962C8B-B14F-4D97-AF65-F5344CB8AC3E}">
        <p14:creationId xmlns:p14="http://schemas.microsoft.com/office/powerpoint/2010/main" val="24265872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customXml" Target="../../customXml/item15.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customXml" Target="../../customXml/item16.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rood, kop1 lang + subkop]">
    <p:spTree>
      <p:nvGrpSpPr>
        <p:cNvPr id="1" name=""/>
        <p:cNvGrpSpPr/>
        <p:nvPr/>
      </p:nvGrpSpPr>
      <p:grpSpPr>
        <a:xfrm>
          <a:off x="0" y="0"/>
          <a:ext cx="0" cy="0"/>
          <a:chOff x="0" y="0"/>
          <a:chExt cx="0" cy="0"/>
        </a:xfrm>
      </p:grpSpPr>
      <p:grpSp>
        <p:nvGrpSpPr>
          <p:cNvPr id="7" name="Background 1">
            <a:extLst>
              <a:ext uri="{FF2B5EF4-FFF2-40B4-BE49-F238E27FC236}">
                <a16:creationId xmlns:a16="http://schemas.microsoft.com/office/drawing/2014/main" id="{03AC65CA-0C58-6CEF-7B92-BA0E271CE712}"/>
              </a:ext>
            </a:extLst>
          </p:cNvPr>
          <p:cNvGrpSpPr>
            <a:grpSpLocks noSelect="1" noChangeAspect="1"/>
          </p:cNvGrpSpPr>
          <p:nvPr userDrawn="1"/>
        </p:nvGrpSpPr>
        <p:grpSpPr bwMode="ltGray">
          <a:xfrm>
            <a:off x="0" y="2"/>
            <a:ext cx="12192000" cy="6853767"/>
            <a:chOff x="0" y="0"/>
            <a:chExt cx="5760" cy="3238"/>
          </a:xfrm>
        </p:grpSpPr>
        <p:sp>
          <p:nvSpPr>
            <p:cNvPr id="8" name="Rectangle 1">
              <a:extLst>
                <a:ext uri="{FF2B5EF4-FFF2-40B4-BE49-F238E27FC236}">
                  <a16:creationId xmlns:a16="http://schemas.microsoft.com/office/drawing/2014/main" id="{D23FA115-80D2-A49E-575E-23AE39BAEA6C}"/>
                </a:ext>
              </a:extLst>
            </p:cNvPr>
            <p:cNvSpPr>
              <a:spLocks noSelect="1" noChangeArrowheads="1"/>
            </p:cNvSpPr>
            <p:nvPr/>
          </p:nvSpPr>
          <p:spPr bwMode="ltGray">
            <a:xfrm>
              <a:off x="6" y="0"/>
              <a:ext cx="5754" cy="3238"/>
            </a:xfrm>
            <a:prstGeom prst="rect">
              <a:avLst/>
            </a:prstGeom>
            <a:solidFill>
              <a:schemeClr val="accent1"/>
            </a:solidFill>
            <a:ln w="9525">
              <a:noFill/>
              <a:miter lim="800000"/>
              <a:headEnd/>
              <a:tailEnd/>
            </a:ln>
          </p:spPr>
          <p:txBody>
            <a:bodyPr vert="horz" wrap="square" lIns="91440" tIns="45720" rIns="91440" bIns="45720" numCol="1" anchor="t" anchorCtr="0" compatLnSpc="1">
              <a:prstTxWarp prst="textNoShape">
                <a:avLst/>
              </a:prstTxWarp>
            </a:bodyPr>
            <a:lstStyle/>
            <a:p>
              <a:endParaRPr lang="nl-NL" sz="3200" dirty="0"/>
            </a:p>
          </p:txBody>
        </p:sp>
        <p:sp>
          <p:nvSpPr>
            <p:cNvPr id="9" name="Rectangle 1">
              <a:extLst>
                <a:ext uri="{FF2B5EF4-FFF2-40B4-BE49-F238E27FC236}">
                  <a16:creationId xmlns:a16="http://schemas.microsoft.com/office/drawing/2014/main" id="{007E7606-4BC3-DA71-6558-B8DA52F0A520}"/>
                </a:ext>
              </a:extLst>
            </p:cNvPr>
            <p:cNvSpPr>
              <a:spLocks noSelect="1" noChangeArrowheads="1"/>
            </p:cNvSpPr>
            <p:nvPr/>
          </p:nvSpPr>
          <p:spPr bwMode="ltGray">
            <a:xfrm>
              <a:off x="0" y="0"/>
              <a:ext cx="416" cy="3238"/>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nl-NL" sz="3200" dirty="0"/>
            </a:p>
          </p:txBody>
        </p:sp>
      </p:grpSp>
      <p:sp>
        <p:nvSpPr>
          <p:cNvPr id="3" name="Frame 2">
            <a:extLst>
              <a:ext uri="{FF2B5EF4-FFF2-40B4-BE49-F238E27FC236}">
                <a16:creationId xmlns:a16="http://schemas.microsoft.com/office/drawing/2014/main" id="{55780B36-97E9-44AB-BB95-1CFC28EF3893}"/>
              </a:ext>
            </a:extLst>
          </p:cNvPr>
          <p:cNvSpPr>
            <a:spLocks noSelect="1"/>
          </p:cNvSpPr>
          <p:nvPr userDrawn="1"/>
        </p:nvSpPr>
        <p:spPr>
          <a:xfrm>
            <a:off x="203200" y="182563"/>
            <a:ext cx="476250" cy="1617662"/>
          </a:xfrm>
          <a:custGeom>
            <a:avLst/>
            <a:gdLst>
              <a:gd name="connsiteX0" fmla="*/ 95250 w 476250"/>
              <a:gd name="connsiteY0" fmla="*/ 1141412 h 1617662"/>
              <a:gd name="connsiteX1" fmla="*/ 238125 w 476250"/>
              <a:gd name="connsiteY1" fmla="*/ 1284287 h 1617662"/>
              <a:gd name="connsiteX2" fmla="*/ 381000 w 476250"/>
              <a:gd name="connsiteY2" fmla="*/ 1141412 h 1617662"/>
              <a:gd name="connsiteX3" fmla="*/ 476250 w 476250"/>
              <a:gd name="connsiteY3" fmla="*/ 1236662 h 1617662"/>
              <a:gd name="connsiteX4" fmla="*/ 333375 w 476250"/>
              <a:gd name="connsiteY4" fmla="*/ 1379537 h 1617662"/>
              <a:gd name="connsiteX5" fmla="*/ 476250 w 476250"/>
              <a:gd name="connsiteY5" fmla="*/ 1522412 h 1617662"/>
              <a:gd name="connsiteX6" fmla="*/ 381000 w 476250"/>
              <a:gd name="connsiteY6" fmla="*/ 1617662 h 1617662"/>
              <a:gd name="connsiteX7" fmla="*/ 238125 w 476250"/>
              <a:gd name="connsiteY7" fmla="*/ 1474787 h 1617662"/>
              <a:gd name="connsiteX8" fmla="*/ 95250 w 476250"/>
              <a:gd name="connsiteY8" fmla="*/ 1617662 h 1617662"/>
              <a:gd name="connsiteX9" fmla="*/ 0 w 476250"/>
              <a:gd name="connsiteY9" fmla="*/ 1522412 h 1617662"/>
              <a:gd name="connsiteX10" fmla="*/ 142875 w 476250"/>
              <a:gd name="connsiteY10" fmla="*/ 1379537 h 1617662"/>
              <a:gd name="connsiteX11" fmla="*/ 0 w 476250"/>
              <a:gd name="connsiteY11" fmla="*/ 1236662 h 1617662"/>
              <a:gd name="connsiteX12" fmla="*/ 95250 w 476250"/>
              <a:gd name="connsiteY12" fmla="*/ 571500 h 1617662"/>
              <a:gd name="connsiteX13" fmla="*/ 238125 w 476250"/>
              <a:gd name="connsiteY13" fmla="*/ 714375 h 1617662"/>
              <a:gd name="connsiteX14" fmla="*/ 381000 w 476250"/>
              <a:gd name="connsiteY14" fmla="*/ 571500 h 1617662"/>
              <a:gd name="connsiteX15" fmla="*/ 476250 w 476250"/>
              <a:gd name="connsiteY15" fmla="*/ 666750 h 1617662"/>
              <a:gd name="connsiteX16" fmla="*/ 333375 w 476250"/>
              <a:gd name="connsiteY16" fmla="*/ 809625 h 1617662"/>
              <a:gd name="connsiteX17" fmla="*/ 476250 w 476250"/>
              <a:gd name="connsiteY17" fmla="*/ 950912 h 1617662"/>
              <a:gd name="connsiteX18" fmla="*/ 381000 w 476250"/>
              <a:gd name="connsiteY18" fmla="*/ 1046162 h 1617662"/>
              <a:gd name="connsiteX19" fmla="*/ 238125 w 476250"/>
              <a:gd name="connsiteY19" fmla="*/ 903287 h 1617662"/>
              <a:gd name="connsiteX20" fmla="*/ 95250 w 476250"/>
              <a:gd name="connsiteY20" fmla="*/ 1046162 h 1617662"/>
              <a:gd name="connsiteX21" fmla="*/ 0 w 476250"/>
              <a:gd name="connsiteY21" fmla="*/ 950912 h 1617662"/>
              <a:gd name="connsiteX22" fmla="*/ 142875 w 476250"/>
              <a:gd name="connsiteY22" fmla="*/ 809625 h 1617662"/>
              <a:gd name="connsiteX23" fmla="*/ 0 w 476250"/>
              <a:gd name="connsiteY23" fmla="*/ 666750 h 1617662"/>
              <a:gd name="connsiteX24" fmla="*/ 95250 w 476250"/>
              <a:gd name="connsiteY24" fmla="*/ 0 h 1617662"/>
              <a:gd name="connsiteX25" fmla="*/ 238125 w 476250"/>
              <a:gd name="connsiteY25" fmla="*/ 142875 h 1617662"/>
              <a:gd name="connsiteX26" fmla="*/ 381000 w 476250"/>
              <a:gd name="connsiteY26" fmla="*/ 0 h 1617662"/>
              <a:gd name="connsiteX27" fmla="*/ 476250 w 476250"/>
              <a:gd name="connsiteY27" fmla="*/ 95250 h 1617662"/>
              <a:gd name="connsiteX28" fmla="*/ 333375 w 476250"/>
              <a:gd name="connsiteY28" fmla="*/ 238125 h 1617662"/>
              <a:gd name="connsiteX29" fmla="*/ 476250 w 476250"/>
              <a:gd name="connsiteY29" fmla="*/ 379412 h 1617662"/>
              <a:gd name="connsiteX30" fmla="*/ 381000 w 476250"/>
              <a:gd name="connsiteY30" fmla="*/ 474662 h 1617662"/>
              <a:gd name="connsiteX31" fmla="*/ 238125 w 476250"/>
              <a:gd name="connsiteY31" fmla="*/ 331787 h 1617662"/>
              <a:gd name="connsiteX32" fmla="*/ 95250 w 476250"/>
              <a:gd name="connsiteY32" fmla="*/ 474662 h 1617662"/>
              <a:gd name="connsiteX33" fmla="*/ 0 w 476250"/>
              <a:gd name="connsiteY33" fmla="*/ 379412 h 1617662"/>
              <a:gd name="connsiteX34" fmla="*/ 142875 w 476250"/>
              <a:gd name="connsiteY34" fmla="*/ 238125 h 1617662"/>
              <a:gd name="connsiteX35" fmla="*/ 0 w 476250"/>
              <a:gd name="connsiteY35" fmla="*/ 95250 h 161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6250" h="1617662">
                <a:moveTo>
                  <a:pt x="95250" y="1141412"/>
                </a:moveTo>
                <a:lnTo>
                  <a:pt x="238125" y="1284287"/>
                </a:lnTo>
                <a:lnTo>
                  <a:pt x="381000" y="1141412"/>
                </a:lnTo>
                <a:lnTo>
                  <a:pt x="476250" y="1236662"/>
                </a:lnTo>
                <a:lnTo>
                  <a:pt x="333375" y="1379537"/>
                </a:lnTo>
                <a:lnTo>
                  <a:pt x="476250" y="1522412"/>
                </a:lnTo>
                <a:lnTo>
                  <a:pt x="381000" y="1617662"/>
                </a:lnTo>
                <a:lnTo>
                  <a:pt x="238125" y="1474787"/>
                </a:lnTo>
                <a:lnTo>
                  <a:pt x="95250" y="1617662"/>
                </a:lnTo>
                <a:lnTo>
                  <a:pt x="0" y="1522412"/>
                </a:lnTo>
                <a:lnTo>
                  <a:pt x="142875" y="1379537"/>
                </a:lnTo>
                <a:lnTo>
                  <a:pt x="0" y="1236662"/>
                </a:lnTo>
                <a:close/>
                <a:moveTo>
                  <a:pt x="95250" y="571500"/>
                </a:moveTo>
                <a:lnTo>
                  <a:pt x="238125" y="714375"/>
                </a:lnTo>
                <a:lnTo>
                  <a:pt x="381000" y="571500"/>
                </a:lnTo>
                <a:lnTo>
                  <a:pt x="476250" y="666750"/>
                </a:lnTo>
                <a:lnTo>
                  <a:pt x="333375" y="809625"/>
                </a:lnTo>
                <a:lnTo>
                  <a:pt x="476250" y="950912"/>
                </a:lnTo>
                <a:lnTo>
                  <a:pt x="381000" y="1046162"/>
                </a:lnTo>
                <a:lnTo>
                  <a:pt x="238125" y="903287"/>
                </a:lnTo>
                <a:lnTo>
                  <a:pt x="95250" y="1046162"/>
                </a:lnTo>
                <a:lnTo>
                  <a:pt x="0" y="950912"/>
                </a:lnTo>
                <a:lnTo>
                  <a:pt x="142875" y="809625"/>
                </a:lnTo>
                <a:lnTo>
                  <a:pt x="0" y="666750"/>
                </a:lnTo>
                <a:close/>
                <a:moveTo>
                  <a:pt x="95250" y="0"/>
                </a:moveTo>
                <a:lnTo>
                  <a:pt x="238125" y="142875"/>
                </a:lnTo>
                <a:lnTo>
                  <a:pt x="381000" y="0"/>
                </a:lnTo>
                <a:lnTo>
                  <a:pt x="476250" y="95250"/>
                </a:lnTo>
                <a:lnTo>
                  <a:pt x="333375" y="238125"/>
                </a:lnTo>
                <a:lnTo>
                  <a:pt x="476250" y="379412"/>
                </a:lnTo>
                <a:lnTo>
                  <a:pt x="381000" y="474662"/>
                </a:lnTo>
                <a:lnTo>
                  <a:pt x="238125" y="331787"/>
                </a:lnTo>
                <a:lnTo>
                  <a:pt x="95250" y="474662"/>
                </a:lnTo>
                <a:lnTo>
                  <a:pt x="0" y="379412"/>
                </a:lnTo>
                <a:lnTo>
                  <a:pt x="142875" y="238125"/>
                </a:lnTo>
                <a:lnTo>
                  <a:pt x="0" y="95250"/>
                </a:lnTo>
                <a:close/>
              </a:path>
            </a:pathLst>
          </a:custGeom>
          <a:solidFill>
            <a:srgbClr val="EC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6" name="01_Title 3">
            <a:extLst>
              <a:ext uri="{FF2B5EF4-FFF2-40B4-BE49-F238E27FC236}">
                <a16:creationId xmlns:a16="http://schemas.microsoft.com/office/drawing/2014/main" id="{30F71E0E-0CEA-734A-8813-2F08AA458F33}"/>
              </a:ext>
            </a:extLst>
          </p:cNvPr>
          <p:cNvSpPr>
            <a:spLocks noGrp="1" noSelect="1"/>
          </p:cNvSpPr>
          <p:nvPr>
            <p:ph type="title" hasCustomPrompt="1"/>
          </p:nvPr>
        </p:nvSpPr>
        <p:spPr>
          <a:xfrm>
            <a:off x="1136718" y="1971360"/>
            <a:ext cx="9792001" cy="1836000"/>
          </a:xfrm>
        </p:spPr>
        <p:txBody>
          <a:bodyPr vert="horz" lIns="0" tIns="0" rIns="0" bIns="0" rtlCol="0" anchor="t" anchorCtr="0">
            <a:noAutofit/>
          </a:bodyPr>
          <a:lstStyle>
            <a:lvl1pPr>
              <a:defRPr lang="nl-NL" sz="6000">
                <a:solidFill>
                  <a:schemeClr val="bg1"/>
                </a:solidFill>
              </a:defRPr>
            </a:lvl1pPr>
          </a:lstStyle>
          <a:p>
            <a:pPr marL="0" lvl="0"/>
            <a:r>
              <a:rPr lang="nl-NL"/>
              <a:t>[Titel]</a:t>
            </a:r>
          </a:p>
        </p:txBody>
      </p:sp>
      <p:sp>
        <p:nvSpPr>
          <p:cNvPr id="17" name="02_Logo {PHJU} 4 (JU-Free)" descr="Logo Gemeente Amsterdam">
            <a:extLst>
              <a:ext uri="{FF2B5EF4-FFF2-40B4-BE49-F238E27FC236}">
                <a16:creationId xmlns:a16="http://schemas.microsoft.com/office/drawing/2014/main" id="{45ADF3EC-6CC1-4C8C-1E71-D54CB7739899}"/>
              </a:ext>
            </a:extLst>
          </p:cNvPr>
          <p:cNvSpPr>
            <a:spLocks noGrp="1"/>
          </p:cNvSpPr>
          <p:nvPr>
            <p:ph type="body" idx="1000" hasCustomPrompt="1"/>
            <p:custDataLst>
              <p:custData r:id="rId1"/>
            </p:custDataLst>
          </p:nvPr>
        </p:nvSpPr>
        <p:spPr bwMode="gray">
          <a:xfrm>
            <a:off x="1139400" y="225360"/>
            <a:ext cx="1901643" cy="626933"/>
          </a:xfrm>
          <a:custGeom>
            <a:avLst/>
            <a:gdLst>
              <a:gd name="T0" fmla="*/ 1775 w 5933"/>
              <a:gd name="T1" fmla="*/ 1867 h 1956"/>
              <a:gd name="T2" fmla="*/ 1793 w 5933"/>
              <a:gd name="T3" fmla="*/ 1539 h 1956"/>
              <a:gd name="T4" fmla="*/ 1933 w 5933"/>
              <a:gd name="T5" fmla="*/ 1535 h 1956"/>
              <a:gd name="T6" fmla="*/ 991 w 5933"/>
              <a:gd name="T7" fmla="*/ 1455 h 1956"/>
              <a:gd name="T8" fmla="*/ 1001 w 5933"/>
              <a:gd name="T9" fmla="*/ 1630 h 1956"/>
              <a:gd name="T10" fmla="*/ 1342 w 5933"/>
              <a:gd name="T11" fmla="*/ 1630 h 1956"/>
              <a:gd name="T12" fmla="*/ 1684 w 5933"/>
              <a:gd name="T13" fmla="*/ 1601 h 1956"/>
              <a:gd name="T14" fmla="*/ 545 w 5933"/>
              <a:gd name="T15" fmla="*/ 1779 h 1956"/>
              <a:gd name="T16" fmla="*/ 468 w 5933"/>
              <a:gd name="T17" fmla="*/ 1200 h 1956"/>
              <a:gd name="T18" fmla="*/ 499 w 5933"/>
              <a:gd name="T19" fmla="*/ 1656 h 1956"/>
              <a:gd name="T20" fmla="*/ 2254 w 5933"/>
              <a:gd name="T21" fmla="*/ 1378 h 1956"/>
              <a:gd name="T22" fmla="*/ 2619 w 5933"/>
              <a:gd name="T23" fmla="*/ 1939 h 1956"/>
              <a:gd name="T24" fmla="*/ 2628 w 5933"/>
              <a:gd name="T25" fmla="*/ 1496 h 1956"/>
              <a:gd name="T26" fmla="*/ 3267 w 5933"/>
              <a:gd name="T27" fmla="*/ 1707 h 1956"/>
              <a:gd name="T28" fmla="*/ 2996 w 5933"/>
              <a:gd name="T29" fmla="*/ 1956 h 1956"/>
              <a:gd name="T30" fmla="*/ 2986 w 5933"/>
              <a:gd name="T31" fmla="*/ 1479 h 1956"/>
              <a:gd name="T32" fmla="*/ 3523 w 5933"/>
              <a:gd name="T33" fmla="*/ 1378 h 1956"/>
              <a:gd name="T34" fmla="*/ 3650 w 5933"/>
              <a:gd name="T35" fmla="*/ 1506 h 1956"/>
              <a:gd name="T36" fmla="*/ 4987 w 5933"/>
              <a:gd name="T37" fmla="*/ 1832 h 1956"/>
              <a:gd name="T38" fmla="*/ 4827 w 5933"/>
              <a:gd name="T39" fmla="*/ 1876 h 1956"/>
              <a:gd name="T40" fmla="*/ 4814 w 5933"/>
              <a:gd name="T41" fmla="*/ 1587 h 1956"/>
              <a:gd name="T42" fmla="*/ 4955 w 5933"/>
              <a:gd name="T43" fmla="*/ 1578 h 1956"/>
              <a:gd name="T44" fmla="*/ 4606 w 5933"/>
              <a:gd name="T45" fmla="*/ 1778 h 1956"/>
              <a:gd name="T46" fmla="*/ 5549 w 5933"/>
              <a:gd name="T47" fmla="*/ 1460 h 1956"/>
              <a:gd name="T48" fmla="*/ 5108 w 5933"/>
              <a:gd name="T49" fmla="*/ 1378 h 1956"/>
              <a:gd name="T50" fmla="*/ 5450 w 5933"/>
              <a:gd name="T51" fmla="*/ 1625 h 1956"/>
              <a:gd name="T52" fmla="*/ 5792 w 5933"/>
              <a:gd name="T53" fmla="*/ 1625 h 1956"/>
              <a:gd name="T54" fmla="*/ 4213 w 5933"/>
              <a:gd name="T55" fmla="*/ 1114 h 1956"/>
              <a:gd name="T56" fmla="*/ 4219 w 5933"/>
              <a:gd name="T57" fmla="*/ 1855 h 1956"/>
              <a:gd name="T58" fmla="*/ 4213 w 5933"/>
              <a:gd name="T59" fmla="*/ 1458 h 1956"/>
              <a:gd name="T60" fmla="*/ 4058 w 5933"/>
              <a:gd name="T61" fmla="*/ 1830 h 1956"/>
              <a:gd name="T62" fmla="*/ 3700 w 5933"/>
              <a:gd name="T63" fmla="*/ 521 h 1956"/>
              <a:gd name="T64" fmla="*/ 3429 w 5933"/>
              <a:gd name="T65" fmla="*/ 771 h 1956"/>
              <a:gd name="T66" fmla="*/ 3277 w 5933"/>
              <a:gd name="T67" fmla="*/ 418 h 1956"/>
              <a:gd name="T68" fmla="*/ 4323 w 5933"/>
              <a:gd name="T69" fmla="*/ 757 h 1956"/>
              <a:gd name="T70" fmla="*/ 3956 w 5933"/>
              <a:gd name="T71" fmla="*/ 192 h 1956"/>
              <a:gd name="T72" fmla="*/ 2370 w 5933"/>
              <a:gd name="T73" fmla="*/ 757 h 1956"/>
              <a:gd name="T74" fmla="*/ 1680 w 5933"/>
              <a:gd name="T75" fmla="*/ 269 h 1956"/>
              <a:gd name="T76" fmla="*/ 1687 w 5933"/>
              <a:gd name="T77" fmla="*/ 757 h 1956"/>
              <a:gd name="T78" fmla="*/ 2029 w 5933"/>
              <a:gd name="T79" fmla="*/ 757 h 1956"/>
              <a:gd name="T80" fmla="*/ 2370 w 5933"/>
              <a:gd name="T81" fmla="*/ 757 h 1956"/>
              <a:gd name="T82" fmla="*/ 1001 w 5933"/>
              <a:gd name="T83" fmla="*/ 521 h 1956"/>
              <a:gd name="T84" fmla="*/ 858 w 5933"/>
              <a:gd name="T85" fmla="*/ 475 h 1956"/>
              <a:gd name="T86" fmla="*/ 4504 w 5933"/>
              <a:gd name="T87" fmla="*/ 555 h 1956"/>
              <a:gd name="T88" fmla="*/ 4645 w 5933"/>
              <a:gd name="T89" fmla="*/ 555 h 1956"/>
              <a:gd name="T90" fmla="*/ 4645 w 5933"/>
              <a:gd name="T91" fmla="*/ 39 h 1956"/>
              <a:gd name="T92" fmla="*/ 4407 w 5933"/>
              <a:gd name="T93" fmla="*/ 310 h 1956"/>
              <a:gd name="T94" fmla="*/ 762 w 5933"/>
              <a:gd name="T95" fmla="*/ 332 h 1956"/>
              <a:gd name="T96" fmla="*/ 408 w 5933"/>
              <a:gd name="T97" fmla="*/ 644 h 1956"/>
              <a:gd name="T98" fmla="*/ 411 w 5933"/>
              <a:gd name="T99" fmla="*/ 0 h 1956"/>
              <a:gd name="T100" fmla="*/ 3052 w 5933"/>
              <a:gd name="T101" fmla="*/ 471 h 1956"/>
              <a:gd name="T102" fmla="*/ 3020 w 5933"/>
              <a:gd name="T103" fmla="*/ 669 h 1956"/>
              <a:gd name="T104" fmla="*/ 2767 w 5933"/>
              <a:gd name="T105" fmla="*/ 293 h 1956"/>
              <a:gd name="T106" fmla="*/ 5417 w 5933"/>
              <a:gd name="T107" fmla="*/ 521 h 1956"/>
              <a:gd name="T108" fmla="*/ 5146 w 5933"/>
              <a:gd name="T109" fmla="*/ 771 h 1956"/>
              <a:gd name="T110" fmla="*/ 4994 w 5933"/>
              <a:gd name="T111" fmla="*/ 418 h 1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933" h="1956">
                <a:moveTo>
                  <a:pt x="1933" y="1535"/>
                </a:moveTo>
                <a:cubicBezTo>
                  <a:pt x="1933" y="1580"/>
                  <a:pt x="1981" y="1588"/>
                  <a:pt x="2050" y="1610"/>
                </a:cubicBezTo>
                <a:cubicBezTo>
                  <a:pt x="2127" y="1633"/>
                  <a:pt x="2201" y="1674"/>
                  <a:pt x="2201" y="1777"/>
                </a:cubicBezTo>
                <a:cubicBezTo>
                  <a:pt x="2201" y="1883"/>
                  <a:pt x="2110" y="1956"/>
                  <a:pt x="1975" y="1956"/>
                </a:cubicBezTo>
                <a:cubicBezTo>
                  <a:pt x="1887" y="1956"/>
                  <a:pt x="1816" y="1925"/>
                  <a:pt x="1775" y="1867"/>
                </a:cubicBezTo>
                <a:cubicBezTo>
                  <a:pt x="1856" y="1786"/>
                  <a:pt x="1856" y="1786"/>
                  <a:pt x="1856" y="1786"/>
                </a:cubicBezTo>
                <a:cubicBezTo>
                  <a:pt x="1887" y="1823"/>
                  <a:pt x="1928" y="1842"/>
                  <a:pt x="1974" y="1842"/>
                </a:cubicBezTo>
                <a:cubicBezTo>
                  <a:pt x="2029" y="1842"/>
                  <a:pt x="2062" y="1819"/>
                  <a:pt x="2062" y="1782"/>
                </a:cubicBezTo>
                <a:cubicBezTo>
                  <a:pt x="2062" y="1736"/>
                  <a:pt x="2014" y="1728"/>
                  <a:pt x="1944" y="1706"/>
                </a:cubicBezTo>
                <a:cubicBezTo>
                  <a:pt x="1868" y="1683"/>
                  <a:pt x="1793" y="1642"/>
                  <a:pt x="1793" y="1539"/>
                </a:cubicBezTo>
                <a:cubicBezTo>
                  <a:pt x="1793" y="1435"/>
                  <a:pt x="1880" y="1364"/>
                  <a:pt x="2009" y="1364"/>
                </a:cubicBezTo>
                <a:cubicBezTo>
                  <a:pt x="2096" y="1364"/>
                  <a:pt x="2164" y="1395"/>
                  <a:pt x="2201" y="1452"/>
                </a:cubicBezTo>
                <a:cubicBezTo>
                  <a:pt x="2120" y="1534"/>
                  <a:pt x="2120" y="1534"/>
                  <a:pt x="2120" y="1534"/>
                </a:cubicBezTo>
                <a:cubicBezTo>
                  <a:pt x="2092" y="1498"/>
                  <a:pt x="2053" y="1479"/>
                  <a:pt x="2010" y="1479"/>
                </a:cubicBezTo>
                <a:cubicBezTo>
                  <a:pt x="1962" y="1479"/>
                  <a:pt x="1933" y="1500"/>
                  <a:pt x="1933" y="1535"/>
                </a:cubicBezTo>
                <a:close/>
                <a:moveTo>
                  <a:pt x="1477" y="1364"/>
                </a:moveTo>
                <a:cubicBezTo>
                  <a:pt x="1397" y="1364"/>
                  <a:pt x="1334" y="1399"/>
                  <a:pt x="1300" y="1460"/>
                </a:cubicBezTo>
                <a:cubicBezTo>
                  <a:pt x="1266" y="1396"/>
                  <a:pt x="1211" y="1364"/>
                  <a:pt x="1138" y="1364"/>
                </a:cubicBezTo>
                <a:cubicBezTo>
                  <a:pt x="1073" y="1364"/>
                  <a:pt x="1022" y="1396"/>
                  <a:pt x="994" y="1455"/>
                </a:cubicBezTo>
                <a:cubicBezTo>
                  <a:pt x="991" y="1455"/>
                  <a:pt x="991" y="1455"/>
                  <a:pt x="991" y="1455"/>
                </a:cubicBezTo>
                <a:cubicBezTo>
                  <a:pt x="991" y="1378"/>
                  <a:pt x="991" y="1378"/>
                  <a:pt x="991" y="1378"/>
                </a:cubicBezTo>
                <a:cubicBezTo>
                  <a:pt x="859" y="1378"/>
                  <a:pt x="859" y="1378"/>
                  <a:pt x="859" y="1378"/>
                </a:cubicBezTo>
                <a:cubicBezTo>
                  <a:pt x="859" y="1943"/>
                  <a:pt x="859" y="1943"/>
                  <a:pt x="859" y="1943"/>
                </a:cubicBezTo>
                <a:cubicBezTo>
                  <a:pt x="1001" y="1943"/>
                  <a:pt x="1001" y="1943"/>
                  <a:pt x="1001" y="1943"/>
                </a:cubicBezTo>
                <a:cubicBezTo>
                  <a:pt x="1001" y="1630"/>
                  <a:pt x="1001" y="1630"/>
                  <a:pt x="1001" y="1630"/>
                </a:cubicBezTo>
                <a:cubicBezTo>
                  <a:pt x="1001" y="1538"/>
                  <a:pt x="1037" y="1488"/>
                  <a:pt x="1102" y="1488"/>
                </a:cubicBezTo>
                <a:cubicBezTo>
                  <a:pt x="1170" y="1488"/>
                  <a:pt x="1201" y="1531"/>
                  <a:pt x="1201" y="1625"/>
                </a:cubicBezTo>
                <a:cubicBezTo>
                  <a:pt x="1201" y="1943"/>
                  <a:pt x="1201" y="1943"/>
                  <a:pt x="1201" y="1943"/>
                </a:cubicBezTo>
                <a:cubicBezTo>
                  <a:pt x="1342" y="1943"/>
                  <a:pt x="1342" y="1943"/>
                  <a:pt x="1342" y="1943"/>
                </a:cubicBezTo>
                <a:cubicBezTo>
                  <a:pt x="1342" y="1630"/>
                  <a:pt x="1342" y="1630"/>
                  <a:pt x="1342" y="1630"/>
                </a:cubicBezTo>
                <a:cubicBezTo>
                  <a:pt x="1342" y="1537"/>
                  <a:pt x="1378" y="1488"/>
                  <a:pt x="1444" y="1488"/>
                </a:cubicBezTo>
                <a:cubicBezTo>
                  <a:pt x="1510" y="1488"/>
                  <a:pt x="1542" y="1532"/>
                  <a:pt x="1542" y="1625"/>
                </a:cubicBezTo>
                <a:cubicBezTo>
                  <a:pt x="1542" y="1943"/>
                  <a:pt x="1542" y="1943"/>
                  <a:pt x="1542" y="1943"/>
                </a:cubicBezTo>
                <a:cubicBezTo>
                  <a:pt x="1684" y="1943"/>
                  <a:pt x="1684" y="1943"/>
                  <a:pt x="1684" y="1943"/>
                </a:cubicBezTo>
                <a:cubicBezTo>
                  <a:pt x="1684" y="1601"/>
                  <a:pt x="1684" y="1601"/>
                  <a:pt x="1684" y="1601"/>
                </a:cubicBezTo>
                <a:cubicBezTo>
                  <a:pt x="1684" y="1442"/>
                  <a:pt x="1616" y="1364"/>
                  <a:pt x="1477" y="1364"/>
                </a:cubicBezTo>
                <a:close/>
                <a:moveTo>
                  <a:pt x="468" y="1200"/>
                </a:moveTo>
                <a:cubicBezTo>
                  <a:pt x="765" y="1943"/>
                  <a:pt x="765" y="1943"/>
                  <a:pt x="765" y="1943"/>
                </a:cubicBezTo>
                <a:cubicBezTo>
                  <a:pt x="607" y="1943"/>
                  <a:pt x="607" y="1943"/>
                  <a:pt x="607" y="1943"/>
                </a:cubicBezTo>
                <a:cubicBezTo>
                  <a:pt x="545" y="1779"/>
                  <a:pt x="545" y="1779"/>
                  <a:pt x="545" y="1779"/>
                </a:cubicBezTo>
                <a:cubicBezTo>
                  <a:pt x="215" y="1779"/>
                  <a:pt x="215" y="1779"/>
                  <a:pt x="215" y="1779"/>
                </a:cubicBezTo>
                <a:cubicBezTo>
                  <a:pt x="153" y="1943"/>
                  <a:pt x="153" y="1943"/>
                  <a:pt x="153" y="1943"/>
                </a:cubicBezTo>
                <a:cubicBezTo>
                  <a:pt x="0" y="1943"/>
                  <a:pt x="0" y="1943"/>
                  <a:pt x="0" y="1943"/>
                </a:cubicBezTo>
                <a:cubicBezTo>
                  <a:pt x="297" y="1200"/>
                  <a:pt x="297" y="1200"/>
                  <a:pt x="297" y="1200"/>
                </a:cubicBezTo>
                <a:lnTo>
                  <a:pt x="468" y="1200"/>
                </a:lnTo>
                <a:close/>
                <a:moveTo>
                  <a:pt x="499" y="1656"/>
                </a:moveTo>
                <a:cubicBezTo>
                  <a:pt x="380" y="1343"/>
                  <a:pt x="380" y="1343"/>
                  <a:pt x="380" y="1343"/>
                </a:cubicBezTo>
                <a:cubicBezTo>
                  <a:pt x="378" y="1343"/>
                  <a:pt x="378" y="1343"/>
                  <a:pt x="378" y="1343"/>
                </a:cubicBezTo>
                <a:cubicBezTo>
                  <a:pt x="259" y="1656"/>
                  <a:pt x="259" y="1656"/>
                  <a:pt x="259" y="1656"/>
                </a:cubicBezTo>
                <a:lnTo>
                  <a:pt x="499" y="1656"/>
                </a:lnTo>
                <a:close/>
                <a:moveTo>
                  <a:pt x="2491" y="1225"/>
                </a:moveTo>
                <a:cubicBezTo>
                  <a:pt x="2370" y="1225"/>
                  <a:pt x="2370" y="1225"/>
                  <a:pt x="2370" y="1225"/>
                </a:cubicBezTo>
                <a:cubicBezTo>
                  <a:pt x="2370" y="1313"/>
                  <a:pt x="2370" y="1313"/>
                  <a:pt x="2370" y="1313"/>
                </a:cubicBezTo>
                <a:cubicBezTo>
                  <a:pt x="2370" y="1360"/>
                  <a:pt x="2352" y="1378"/>
                  <a:pt x="2305" y="1378"/>
                </a:cubicBezTo>
                <a:cubicBezTo>
                  <a:pt x="2254" y="1378"/>
                  <a:pt x="2254" y="1378"/>
                  <a:pt x="2254" y="1378"/>
                </a:cubicBezTo>
                <a:cubicBezTo>
                  <a:pt x="2254" y="1496"/>
                  <a:pt x="2254" y="1496"/>
                  <a:pt x="2254" y="1496"/>
                </a:cubicBezTo>
                <a:cubicBezTo>
                  <a:pt x="2351" y="1496"/>
                  <a:pt x="2351" y="1496"/>
                  <a:pt x="2351" y="1496"/>
                </a:cubicBezTo>
                <a:cubicBezTo>
                  <a:pt x="2351" y="1740"/>
                  <a:pt x="2351" y="1740"/>
                  <a:pt x="2351" y="1740"/>
                </a:cubicBezTo>
                <a:cubicBezTo>
                  <a:pt x="2351" y="1876"/>
                  <a:pt x="2417" y="1947"/>
                  <a:pt x="2545" y="1947"/>
                </a:cubicBezTo>
                <a:cubicBezTo>
                  <a:pt x="2570" y="1947"/>
                  <a:pt x="2602" y="1944"/>
                  <a:pt x="2619" y="1939"/>
                </a:cubicBezTo>
                <a:cubicBezTo>
                  <a:pt x="2619" y="1820"/>
                  <a:pt x="2619" y="1820"/>
                  <a:pt x="2619" y="1820"/>
                </a:cubicBezTo>
                <a:cubicBezTo>
                  <a:pt x="2608" y="1824"/>
                  <a:pt x="2588" y="1826"/>
                  <a:pt x="2572" y="1826"/>
                </a:cubicBezTo>
                <a:cubicBezTo>
                  <a:pt x="2520" y="1826"/>
                  <a:pt x="2491" y="1795"/>
                  <a:pt x="2491" y="1740"/>
                </a:cubicBezTo>
                <a:cubicBezTo>
                  <a:pt x="2491" y="1496"/>
                  <a:pt x="2491" y="1496"/>
                  <a:pt x="2491" y="1496"/>
                </a:cubicBezTo>
                <a:cubicBezTo>
                  <a:pt x="2628" y="1496"/>
                  <a:pt x="2628" y="1496"/>
                  <a:pt x="2628" y="1496"/>
                </a:cubicBezTo>
                <a:cubicBezTo>
                  <a:pt x="2628" y="1378"/>
                  <a:pt x="2628" y="1378"/>
                  <a:pt x="2628" y="1378"/>
                </a:cubicBezTo>
                <a:cubicBezTo>
                  <a:pt x="2491" y="1378"/>
                  <a:pt x="2491" y="1378"/>
                  <a:pt x="2491" y="1378"/>
                </a:cubicBezTo>
                <a:lnTo>
                  <a:pt x="2491" y="1225"/>
                </a:lnTo>
                <a:close/>
                <a:moveTo>
                  <a:pt x="3272" y="1657"/>
                </a:moveTo>
                <a:cubicBezTo>
                  <a:pt x="3272" y="1671"/>
                  <a:pt x="3269" y="1692"/>
                  <a:pt x="3267" y="1707"/>
                </a:cubicBezTo>
                <a:cubicBezTo>
                  <a:pt x="2844" y="1707"/>
                  <a:pt x="2844" y="1707"/>
                  <a:pt x="2844" y="1707"/>
                </a:cubicBezTo>
                <a:cubicBezTo>
                  <a:pt x="2855" y="1784"/>
                  <a:pt x="2920" y="1835"/>
                  <a:pt x="3003" y="1835"/>
                </a:cubicBezTo>
                <a:cubicBezTo>
                  <a:pt x="3065" y="1835"/>
                  <a:pt x="3119" y="1812"/>
                  <a:pt x="3154" y="1771"/>
                </a:cubicBezTo>
                <a:cubicBezTo>
                  <a:pt x="3240" y="1855"/>
                  <a:pt x="3240" y="1855"/>
                  <a:pt x="3240" y="1855"/>
                </a:cubicBezTo>
                <a:cubicBezTo>
                  <a:pt x="3188" y="1921"/>
                  <a:pt x="3099" y="1956"/>
                  <a:pt x="2996" y="1956"/>
                </a:cubicBezTo>
                <a:cubicBezTo>
                  <a:pt x="2823" y="1956"/>
                  <a:pt x="2701" y="1834"/>
                  <a:pt x="2701" y="1660"/>
                </a:cubicBezTo>
                <a:cubicBezTo>
                  <a:pt x="2701" y="1486"/>
                  <a:pt x="2819" y="1364"/>
                  <a:pt x="2987" y="1364"/>
                </a:cubicBezTo>
                <a:cubicBezTo>
                  <a:pt x="3155" y="1364"/>
                  <a:pt x="3272" y="1484"/>
                  <a:pt x="3272" y="1657"/>
                </a:cubicBezTo>
                <a:close/>
                <a:moveTo>
                  <a:pt x="3129" y="1603"/>
                </a:moveTo>
                <a:cubicBezTo>
                  <a:pt x="3120" y="1529"/>
                  <a:pt x="3063" y="1479"/>
                  <a:pt x="2986" y="1479"/>
                </a:cubicBezTo>
                <a:cubicBezTo>
                  <a:pt x="2909" y="1479"/>
                  <a:pt x="2852" y="1529"/>
                  <a:pt x="2844" y="1603"/>
                </a:cubicBezTo>
                <a:lnTo>
                  <a:pt x="3129" y="1603"/>
                </a:lnTo>
                <a:close/>
                <a:moveTo>
                  <a:pt x="3525" y="1472"/>
                </a:moveTo>
                <a:cubicBezTo>
                  <a:pt x="3523" y="1472"/>
                  <a:pt x="3523" y="1472"/>
                  <a:pt x="3523" y="1472"/>
                </a:cubicBezTo>
                <a:cubicBezTo>
                  <a:pt x="3523" y="1378"/>
                  <a:pt x="3523" y="1378"/>
                  <a:pt x="3523" y="1378"/>
                </a:cubicBezTo>
                <a:cubicBezTo>
                  <a:pt x="3389" y="1378"/>
                  <a:pt x="3389" y="1378"/>
                  <a:pt x="3389" y="1378"/>
                </a:cubicBezTo>
                <a:cubicBezTo>
                  <a:pt x="3389" y="1943"/>
                  <a:pt x="3389" y="1943"/>
                  <a:pt x="3389" y="1943"/>
                </a:cubicBezTo>
                <a:cubicBezTo>
                  <a:pt x="3531" y="1943"/>
                  <a:pt x="3531" y="1943"/>
                  <a:pt x="3531" y="1943"/>
                </a:cubicBezTo>
                <a:cubicBezTo>
                  <a:pt x="3531" y="1646"/>
                  <a:pt x="3531" y="1646"/>
                  <a:pt x="3531" y="1646"/>
                </a:cubicBezTo>
                <a:cubicBezTo>
                  <a:pt x="3531" y="1561"/>
                  <a:pt x="3578" y="1506"/>
                  <a:pt x="3650" y="1506"/>
                </a:cubicBezTo>
                <a:cubicBezTo>
                  <a:pt x="3673" y="1506"/>
                  <a:pt x="3703" y="1510"/>
                  <a:pt x="3719" y="1514"/>
                </a:cubicBezTo>
                <a:cubicBezTo>
                  <a:pt x="3719" y="1379"/>
                  <a:pt x="3719" y="1379"/>
                  <a:pt x="3719" y="1379"/>
                </a:cubicBezTo>
                <a:cubicBezTo>
                  <a:pt x="3710" y="1376"/>
                  <a:pt x="3686" y="1374"/>
                  <a:pt x="3669" y="1374"/>
                </a:cubicBezTo>
                <a:cubicBezTo>
                  <a:pt x="3603" y="1374"/>
                  <a:pt x="3553" y="1408"/>
                  <a:pt x="3525" y="1472"/>
                </a:cubicBezTo>
                <a:close/>
                <a:moveTo>
                  <a:pt x="4987" y="1832"/>
                </a:moveTo>
                <a:cubicBezTo>
                  <a:pt x="4998" y="1832"/>
                  <a:pt x="4998" y="1832"/>
                  <a:pt x="4998" y="1832"/>
                </a:cubicBezTo>
                <a:cubicBezTo>
                  <a:pt x="4998" y="1943"/>
                  <a:pt x="4998" y="1943"/>
                  <a:pt x="4998" y="1943"/>
                </a:cubicBezTo>
                <a:cubicBezTo>
                  <a:pt x="4931" y="1943"/>
                  <a:pt x="4931" y="1943"/>
                  <a:pt x="4931" y="1943"/>
                </a:cubicBezTo>
                <a:cubicBezTo>
                  <a:pt x="4878" y="1943"/>
                  <a:pt x="4841" y="1917"/>
                  <a:pt x="4830" y="1876"/>
                </a:cubicBezTo>
                <a:cubicBezTo>
                  <a:pt x="4827" y="1876"/>
                  <a:pt x="4827" y="1876"/>
                  <a:pt x="4827" y="1876"/>
                </a:cubicBezTo>
                <a:cubicBezTo>
                  <a:pt x="4792" y="1928"/>
                  <a:pt x="4734" y="1956"/>
                  <a:pt x="4663" y="1956"/>
                </a:cubicBezTo>
                <a:cubicBezTo>
                  <a:pt x="4544" y="1956"/>
                  <a:pt x="4463" y="1885"/>
                  <a:pt x="4463" y="1782"/>
                </a:cubicBezTo>
                <a:cubicBezTo>
                  <a:pt x="4463" y="1673"/>
                  <a:pt x="4553" y="1608"/>
                  <a:pt x="4704" y="1607"/>
                </a:cubicBezTo>
                <a:cubicBezTo>
                  <a:pt x="4814" y="1606"/>
                  <a:pt x="4814" y="1606"/>
                  <a:pt x="4814" y="1606"/>
                </a:cubicBezTo>
                <a:cubicBezTo>
                  <a:pt x="4814" y="1587"/>
                  <a:pt x="4814" y="1587"/>
                  <a:pt x="4814" y="1587"/>
                </a:cubicBezTo>
                <a:cubicBezTo>
                  <a:pt x="4814" y="1521"/>
                  <a:pt x="4771" y="1487"/>
                  <a:pt x="4695" y="1487"/>
                </a:cubicBezTo>
                <a:cubicBezTo>
                  <a:pt x="4645" y="1487"/>
                  <a:pt x="4600" y="1506"/>
                  <a:pt x="4569" y="1542"/>
                </a:cubicBezTo>
                <a:cubicBezTo>
                  <a:pt x="4484" y="1458"/>
                  <a:pt x="4484" y="1458"/>
                  <a:pt x="4484" y="1458"/>
                </a:cubicBezTo>
                <a:cubicBezTo>
                  <a:pt x="4533" y="1398"/>
                  <a:pt x="4612" y="1364"/>
                  <a:pt x="4709" y="1364"/>
                </a:cubicBezTo>
                <a:cubicBezTo>
                  <a:pt x="4859" y="1364"/>
                  <a:pt x="4955" y="1447"/>
                  <a:pt x="4955" y="1578"/>
                </a:cubicBezTo>
                <a:cubicBezTo>
                  <a:pt x="4955" y="1802"/>
                  <a:pt x="4955" y="1802"/>
                  <a:pt x="4955" y="1802"/>
                </a:cubicBezTo>
                <a:cubicBezTo>
                  <a:pt x="4955" y="1823"/>
                  <a:pt x="4965" y="1832"/>
                  <a:pt x="4987" y="1832"/>
                </a:cubicBezTo>
                <a:close/>
                <a:moveTo>
                  <a:pt x="4814" y="1700"/>
                </a:moveTo>
                <a:cubicBezTo>
                  <a:pt x="4720" y="1702"/>
                  <a:pt x="4720" y="1702"/>
                  <a:pt x="4720" y="1702"/>
                </a:cubicBezTo>
                <a:cubicBezTo>
                  <a:pt x="4646" y="1703"/>
                  <a:pt x="4606" y="1729"/>
                  <a:pt x="4606" y="1778"/>
                </a:cubicBezTo>
                <a:cubicBezTo>
                  <a:pt x="4606" y="1822"/>
                  <a:pt x="4640" y="1852"/>
                  <a:pt x="4688" y="1852"/>
                </a:cubicBezTo>
                <a:cubicBezTo>
                  <a:pt x="4762" y="1852"/>
                  <a:pt x="4814" y="1803"/>
                  <a:pt x="4814" y="1732"/>
                </a:cubicBezTo>
                <a:lnTo>
                  <a:pt x="4814" y="1700"/>
                </a:lnTo>
                <a:close/>
                <a:moveTo>
                  <a:pt x="5727" y="1364"/>
                </a:moveTo>
                <a:cubicBezTo>
                  <a:pt x="5647" y="1364"/>
                  <a:pt x="5584" y="1399"/>
                  <a:pt x="5549" y="1460"/>
                </a:cubicBezTo>
                <a:cubicBezTo>
                  <a:pt x="5515" y="1396"/>
                  <a:pt x="5460" y="1364"/>
                  <a:pt x="5387" y="1364"/>
                </a:cubicBezTo>
                <a:cubicBezTo>
                  <a:pt x="5322" y="1364"/>
                  <a:pt x="5272" y="1396"/>
                  <a:pt x="5243" y="1455"/>
                </a:cubicBezTo>
                <a:cubicBezTo>
                  <a:pt x="5241" y="1455"/>
                  <a:pt x="5241" y="1455"/>
                  <a:pt x="5241" y="1455"/>
                </a:cubicBezTo>
                <a:cubicBezTo>
                  <a:pt x="5241" y="1378"/>
                  <a:pt x="5241" y="1378"/>
                  <a:pt x="5241" y="1378"/>
                </a:cubicBezTo>
                <a:cubicBezTo>
                  <a:pt x="5108" y="1378"/>
                  <a:pt x="5108" y="1378"/>
                  <a:pt x="5108" y="1378"/>
                </a:cubicBezTo>
                <a:cubicBezTo>
                  <a:pt x="5108" y="1943"/>
                  <a:pt x="5108" y="1943"/>
                  <a:pt x="5108" y="1943"/>
                </a:cubicBezTo>
                <a:cubicBezTo>
                  <a:pt x="5250" y="1943"/>
                  <a:pt x="5250" y="1943"/>
                  <a:pt x="5250" y="1943"/>
                </a:cubicBezTo>
                <a:cubicBezTo>
                  <a:pt x="5250" y="1630"/>
                  <a:pt x="5250" y="1630"/>
                  <a:pt x="5250" y="1630"/>
                </a:cubicBezTo>
                <a:cubicBezTo>
                  <a:pt x="5250" y="1538"/>
                  <a:pt x="5287" y="1488"/>
                  <a:pt x="5352" y="1488"/>
                </a:cubicBezTo>
                <a:cubicBezTo>
                  <a:pt x="5419" y="1488"/>
                  <a:pt x="5450" y="1531"/>
                  <a:pt x="5450" y="1625"/>
                </a:cubicBezTo>
                <a:cubicBezTo>
                  <a:pt x="5450" y="1943"/>
                  <a:pt x="5450" y="1943"/>
                  <a:pt x="5450" y="1943"/>
                </a:cubicBezTo>
                <a:cubicBezTo>
                  <a:pt x="5592" y="1943"/>
                  <a:pt x="5592" y="1943"/>
                  <a:pt x="5592" y="1943"/>
                </a:cubicBezTo>
                <a:cubicBezTo>
                  <a:pt x="5592" y="1630"/>
                  <a:pt x="5592" y="1630"/>
                  <a:pt x="5592" y="1630"/>
                </a:cubicBezTo>
                <a:cubicBezTo>
                  <a:pt x="5592" y="1537"/>
                  <a:pt x="5627" y="1488"/>
                  <a:pt x="5693" y="1488"/>
                </a:cubicBezTo>
                <a:cubicBezTo>
                  <a:pt x="5760" y="1488"/>
                  <a:pt x="5792" y="1532"/>
                  <a:pt x="5792" y="1625"/>
                </a:cubicBezTo>
                <a:cubicBezTo>
                  <a:pt x="5792" y="1943"/>
                  <a:pt x="5792" y="1943"/>
                  <a:pt x="5792" y="1943"/>
                </a:cubicBezTo>
                <a:cubicBezTo>
                  <a:pt x="5933" y="1943"/>
                  <a:pt x="5933" y="1943"/>
                  <a:pt x="5933" y="1943"/>
                </a:cubicBezTo>
                <a:cubicBezTo>
                  <a:pt x="5933" y="1601"/>
                  <a:pt x="5933" y="1601"/>
                  <a:pt x="5933" y="1601"/>
                </a:cubicBezTo>
                <a:cubicBezTo>
                  <a:pt x="5933" y="1442"/>
                  <a:pt x="5866" y="1364"/>
                  <a:pt x="5727" y="1364"/>
                </a:cubicBezTo>
                <a:close/>
                <a:moveTo>
                  <a:pt x="4213" y="1114"/>
                </a:moveTo>
                <a:cubicBezTo>
                  <a:pt x="4355" y="1114"/>
                  <a:pt x="4355" y="1114"/>
                  <a:pt x="4355" y="1114"/>
                </a:cubicBezTo>
                <a:cubicBezTo>
                  <a:pt x="4355" y="1943"/>
                  <a:pt x="4355" y="1943"/>
                  <a:pt x="4355" y="1943"/>
                </a:cubicBezTo>
                <a:cubicBezTo>
                  <a:pt x="4221" y="1943"/>
                  <a:pt x="4221" y="1943"/>
                  <a:pt x="4221" y="1943"/>
                </a:cubicBezTo>
                <a:cubicBezTo>
                  <a:pt x="4221" y="1855"/>
                  <a:pt x="4221" y="1855"/>
                  <a:pt x="4221" y="1855"/>
                </a:cubicBezTo>
                <a:cubicBezTo>
                  <a:pt x="4219" y="1855"/>
                  <a:pt x="4219" y="1855"/>
                  <a:pt x="4219" y="1855"/>
                </a:cubicBezTo>
                <a:cubicBezTo>
                  <a:pt x="4182" y="1919"/>
                  <a:pt x="4113" y="1956"/>
                  <a:pt x="4035" y="1956"/>
                </a:cubicBezTo>
                <a:cubicBezTo>
                  <a:pt x="3871" y="1956"/>
                  <a:pt x="3756" y="1834"/>
                  <a:pt x="3756" y="1663"/>
                </a:cubicBezTo>
                <a:cubicBezTo>
                  <a:pt x="3756" y="1488"/>
                  <a:pt x="3871" y="1364"/>
                  <a:pt x="4035" y="1364"/>
                </a:cubicBezTo>
                <a:cubicBezTo>
                  <a:pt x="4110" y="1364"/>
                  <a:pt x="4172" y="1398"/>
                  <a:pt x="4211" y="1458"/>
                </a:cubicBezTo>
                <a:cubicBezTo>
                  <a:pt x="4213" y="1458"/>
                  <a:pt x="4213" y="1458"/>
                  <a:pt x="4213" y="1458"/>
                </a:cubicBezTo>
                <a:lnTo>
                  <a:pt x="4213" y="1114"/>
                </a:lnTo>
                <a:close/>
                <a:moveTo>
                  <a:pt x="4213" y="1660"/>
                </a:moveTo>
                <a:cubicBezTo>
                  <a:pt x="4213" y="1559"/>
                  <a:pt x="4150" y="1491"/>
                  <a:pt x="4058" y="1491"/>
                </a:cubicBezTo>
                <a:cubicBezTo>
                  <a:pt x="3964" y="1491"/>
                  <a:pt x="3901" y="1560"/>
                  <a:pt x="3901" y="1660"/>
                </a:cubicBezTo>
                <a:cubicBezTo>
                  <a:pt x="3901" y="1761"/>
                  <a:pt x="3964" y="1830"/>
                  <a:pt x="4058" y="1830"/>
                </a:cubicBezTo>
                <a:cubicBezTo>
                  <a:pt x="4150" y="1830"/>
                  <a:pt x="4213" y="1762"/>
                  <a:pt x="4213" y="1660"/>
                </a:cubicBezTo>
                <a:close/>
                <a:moveTo>
                  <a:pt x="3134" y="475"/>
                </a:moveTo>
                <a:cubicBezTo>
                  <a:pt x="3134" y="300"/>
                  <a:pt x="3252" y="179"/>
                  <a:pt x="3420" y="179"/>
                </a:cubicBezTo>
                <a:cubicBezTo>
                  <a:pt x="3588" y="179"/>
                  <a:pt x="3705" y="299"/>
                  <a:pt x="3705" y="471"/>
                </a:cubicBezTo>
                <a:cubicBezTo>
                  <a:pt x="3705" y="485"/>
                  <a:pt x="3702" y="507"/>
                  <a:pt x="3700" y="521"/>
                </a:cubicBezTo>
                <a:cubicBezTo>
                  <a:pt x="3277" y="521"/>
                  <a:pt x="3277" y="521"/>
                  <a:pt x="3277" y="521"/>
                </a:cubicBezTo>
                <a:cubicBezTo>
                  <a:pt x="3288" y="598"/>
                  <a:pt x="3353" y="649"/>
                  <a:pt x="3436" y="649"/>
                </a:cubicBezTo>
                <a:cubicBezTo>
                  <a:pt x="3498" y="649"/>
                  <a:pt x="3551" y="627"/>
                  <a:pt x="3587" y="585"/>
                </a:cubicBezTo>
                <a:cubicBezTo>
                  <a:pt x="3673" y="669"/>
                  <a:pt x="3673" y="669"/>
                  <a:pt x="3673" y="669"/>
                </a:cubicBezTo>
                <a:cubicBezTo>
                  <a:pt x="3621" y="735"/>
                  <a:pt x="3532" y="771"/>
                  <a:pt x="3429" y="771"/>
                </a:cubicBezTo>
                <a:cubicBezTo>
                  <a:pt x="3256" y="771"/>
                  <a:pt x="3134" y="648"/>
                  <a:pt x="3134" y="475"/>
                </a:cubicBezTo>
                <a:close/>
                <a:moveTo>
                  <a:pt x="3277" y="418"/>
                </a:moveTo>
                <a:cubicBezTo>
                  <a:pt x="3562" y="418"/>
                  <a:pt x="3562" y="418"/>
                  <a:pt x="3562" y="418"/>
                </a:cubicBezTo>
                <a:cubicBezTo>
                  <a:pt x="3553" y="343"/>
                  <a:pt x="3495" y="293"/>
                  <a:pt x="3419" y="293"/>
                </a:cubicBezTo>
                <a:cubicBezTo>
                  <a:pt x="3342" y="293"/>
                  <a:pt x="3285" y="343"/>
                  <a:pt x="3277" y="418"/>
                </a:cubicBezTo>
                <a:close/>
                <a:moveTo>
                  <a:pt x="3964" y="446"/>
                </a:moveTo>
                <a:cubicBezTo>
                  <a:pt x="3964" y="352"/>
                  <a:pt x="4003" y="302"/>
                  <a:pt x="4075" y="302"/>
                </a:cubicBezTo>
                <a:cubicBezTo>
                  <a:pt x="4147" y="302"/>
                  <a:pt x="4181" y="347"/>
                  <a:pt x="4181" y="443"/>
                </a:cubicBezTo>
                <a:cubicBezTo>
                  <a:pt x="4181" y="757"/>
                  <a:pt x="4181" y="757"/>
                  <a:pt x="4181" y="757"/>
                </a:cubicBezTo>
                <a:cubicBezTo>
                  <a:pt x="4323" y="757"/>
                  <a:pt x="4323" y="757"/>
                  <a:pt x="4323" y="757"/>
                </a:cubicBezTo>
                <a:cubicBezTo>
                  <a:pt x="4323" y="415"/>
                  <a:pt x="4323" y="415"/>
                  <a:pt x="4323" y="415"/>
                </a:cubicBezTo>
                <a:cubicBezTo>
                  <a:pt x="4323" y="260"/>
                  <a:pt x="4249" y="179"/>
                  <a:pt x="4108" y="179"/>
                </a:cubicBezTo>
                <a:cubicBezTo>
                  <a:pt x="4041" y="179"/>
                  <a:pt x="3984" y="213"/>
                  <a:pt x="3958" y="269"/>
                </a:cubicBezTo>
                <a:cubicBezTo>
                  <a:pt x="3956" y="269"/>
                  <a:pt x="3956" y="269"/>
                  <a:pt x="3956" y="269"/>
                </a:cubicBezTo>
                <a:cubicBezTo>
                  <a:pt x="3956" y="192"/>
                  <a:pt x="3956" y="192"/>
                  <a:pt x="3956" y="192"/>
                </a:cubicBezTo>
                <a:cubicBezTo>
                  <a:pt x="3822" y="192"/>
                  <a:pt x="3822" y="192"/>
                  <a:pt x="3822" y="192"/>
                </a:cubicBezTo>
                <a:cubicBezTo>
                  <a:pt x="3822" y="757"/>
                  <a:pt x="3822" y="757"/>
                  <a:pt x="3822" y="757"/>
                </a:cubicBezTo>
                <a:cubicBezTo>
                  <a:pt x="3964" y="757"/>
                  <a:pt x="3964" y="757"/>
                  <a:pt x="3964" y="757"/>
                </a:cubicBezTo>
                <a:lnTo>
                  <a:pt x="3964" y="446"/>
                </a:lnTo>
                <a:close/>
                <a:moveTo>
                  <a:pt x="2370" y="757"/>
                </a:moveTo>
                <a:cubicBezTo>
                  <a:pt x="2370" y="415"/>
                  <a:pt x="2370" y="415"/>
                  <a:pt x="2370" y="415"/>
                </a:cubicBezTo>
                <a:cubicBezTo>
                  <a:pt x="2370" y="256"/>
                  <a:pt x="2303" y="179"/>
                  <a:pt x="2164" y="179"/>
                </a:cubicBezTo>
                <a:cubicBezTo>
                  <a:pt x="2084" y="179"/>
                  <a:pt x="2021" y="213"/>
                  <a:pt x="1986" y="275"/>
                </a:cubicBezTo>
                <a:cubicBezTo>
                  <a:pt x="1952" y="211"/>
                  <a:pt x="1897" y="179"/>
                  <a:pt x="1824" y="179"/>
                </a:cubicBezTo>
                <a:cubicBezTo>
                  <a:pt x="1759" y="179"/>
                  <a:pt x="1709" y="211"/>
                  <a:pt x="1680" y="269"/>
                </a:cubicBezTo>
                <a:cubicBezTo>
                  <a:pt x="1678" y="269"/>
                  <a:pt x="1678" y="269"/>
                  <a:pt x="1678" y="269"/>
                </a:cubicBezTo>
                <a:cubicBezTo>
                  <a:pt x="1678" y="192"/>
                  <a:pt x="1678" y="192"/>
                  <a:pt x="1678" y="192"/>
                </a:cubicBezTo>
                <a:cubicBezTo>
                  <a:pt x="1545" y="192"/>
                  <a:pt x="1545" y="192"/>
                  <a:pt x="1545" y="192"/>
                </a:cubicBezTo>
                <a:cubicBezTo>
                  <a:pt x="1545" y="757"/>
                  <a:pt x="1545" y="757"/>
                  <a:pt x="1545" y="757"/>
                </a:cubicBezTo>
                <a:cubicBezTo>
                  <a:pt x="1687" y="757"/>
                  <a:pt x="1687" y="757"/>
                  <a:pt x="1687" y="757"/>
                </a:cubicBezTo>
                <a:cubicBezTo>
                  <a:pt x="1687" y="444"/>
                  <a:pt x="1687" y="444"/>
                  <a:pt x="1687" y="444"/>
                </a:cubicBezTo>
                <a:cubicBezTo>
                  <a:pt x="1687" y="352"/>
                  <a:pt x="1724" y="302"/>
                  <a:pt x="1789" y="302"/>
                </a:cubicBezTo>
                <a:cubicBezTo>
                  <a:pt x="1856" y="302"/>
                  <a:pt x="1887" y="346"/>
                  <a:pt x="1887" y="439"/>
                </a:cubicBezTo>
                <a:cubicBezTo>
                  <a:pt x="1887" y="757"/>
                  <a:pt x="1887" y="757"/>
                  <a:pt x="1887" y="757"/>
                </a:cubicBezTo>
                <a:cubicBezTo>
                  <a:pt x="2029" y="757"/>
                  <a:pt x="2029" y="757"/>
                  <a:pt x="2029" y="757"/>
                </a:cubicBezTo>
                <a:cubicBezTo>
                  <a:pt x="2029" y="444"/>
                  <a:pt x="2029" y="444"/>
                  <a:pt x="2029" y="444"/>
                </a:cubicBezTo>
                <a:cubicBezTo>
                  <a:pt x="2029" y="351"/>
                  <a:pt x="2064" y="302"/>
                  <a:pt x="2130" y="302"/>
                </a:cubicBezTo>
                <a:cubicBezTo>
                  <a:pt x="2197" y="302"/>
                  <a:pt x="2229" y="347"/>
                  <a:pt x="2229" y="439"/>
                </a:cubicBezTo>
                <a:cubicBezTo>
                  <a:pt x="2229" y="757"/>
                  <a:pt x="2229" y="757"/>
                  <a:pt x="2229" y="757"/>
                </a:cubicBezTo>
                <a:lnTo>
                  <a:pt x="2370" y="757"/>
                </a:lnTo>
                <a:close/>
                <a:moveTo>
                  <a:pt x="858" y="475"/>
                </a:moveTo>
                <a:cubicBezTo>
                  <a:pt x="858" y="300"/>
                  <a:pt x="975" y="179"/>
                  <a:pt x="1143" y="179"/>
                </a:cubicBezTo>
                <a:cubicBezTo>
                  <a:pt x="1311" y="179"/>
                  <a:pt x="1428" y="299"/>
                  <a:pt x="1428" y="471"/>
                </a:cubicBezTo>
                <a:cubicBezTo>
                  <a:pt x="1428" y="485"/>
                  <a:pt x="1426" y="507"/>
                  <a:pt x="1423" y="521"/>
                </a:cubicBezTo>
                <a:cubicBezTo>
                  <a:pt x="1001" y="521"/>
                  <a:pt x="1001" y="521"/>
                  <a:pt x="1001" y="521"/>
                </a:cubicBezTo>
                <a:cubicBezTo>
                  <a:pt x="1011" y="598"/>
                  <a:pt x="1076" y="649"/>
                  <a:pt x="1159" y="649"/>
                </a:cubicBezTo>
                <a:cubicBezTo>
                  <a:pt x="1221" y="649"/>
                  <a:pt x="1275" y="627"/>
                  <a:pt x="1310" y="585"/>
                </a:cubicBezTo>
                <a:cubicBezTo>
                  <a:pt x="1396" y="669"/>
                  <a:pt x="1396" y="669"/>
                  <a:pt x="1396" y="669"/>
                </a:cubicBezTo>
                <a:cubicBezTo>
                  <a:pt x="1344" y="735"/>
                  <a:pt x="1255" y="771"/>
                  <a:pt x="1152" y="771"/>
                </a:cubicBezTo>
                <a:cubicBezTo>
                  <a:pt x="979" y="771"/>
                  <a:pt x="858" y="648"/>
                  <a:pt x="858" y="475"/>
                </a:cubicBezTo>
                <a:close/>
                <a:moveTo>
                  <a:pt x="1001" y="418"/>
                </a:moveTo>
                <a:cubicBezTo>
                  <a:pt x="1285" y="418"/>
                  <a:pt x="1285" y="418"/>
                  <a:pt x="1285" y="418"/>
                </a:cubicBezTo>
                <a:cubicBezTo>
                  <a:pt x="1276" y="343"/>
                  <a:pt x="1219" y="293"/>
                  <a:pt x="1142" y="293"/>
                </a:cubicBezTo>
                <a:cubicBezTo>
                  <a:pt x="1066" y="293"/>
                  <a:pt x="1009" y="343"/>
                  <a:pt x="1001" y="418"/>
                </a:cubicBezTo>
                <a:close/>
                <a:moveTo>
                  <a:pt x="4504" y="555"/>
                </a:moveTo>
                <a:cubicBezTo>
                  <a:pt x="4504" y="691"/>
                  <a:pt x="4570" y="761"/>
                  <a:pt x="4698" y="761"/>
                </a:cubicBezTo>
                <a:cubicBezTo>
                  <a:pt x="4723" y="761"/>
                  <a:pt x="4755" y="758"/>
                  <a:pt x="4773" y="753"/>
                </a:cubicBezTo>
                <a:cubicBezTo>
                  <a:pt x="4773" y="635"/>
                  <a:pt x="4773" y="635"/>
                  <a:pt x="4773" y="635"/>
                </a:cubicBezTo>
                <a:cubicBezTo>
                  <a:pt x="4761" y="638"/>
                  <a:pt x="4742" y="640"/>
                  <a:pt x="4726" y="640"/>
                </a:cubicBezTo>
                <a:cubicBezTo>
                  <a:pt x="4673" y="640"/>
                  <a:pt x="4645" y="609"/>
                  <a:pt x="4645" y="555"/>
                </a:cubicBezTo>
                <a:cubicBezTo>
                  <a:pt x="4645" y="310"/>
                  <a:pt x="4645" y="310"/>
                  <a:pt x="4645" y="310"/>
                </a:cubicBezTo>
                <a:cubicBezTo>
                  <a:pt x="4782" y="310"/>
                  <a:pt x="4782" y="310"/>
                  <a:pt x="4782" y="310"/>
                </a:cubicBezTo>
                <a:cubicBezTo>
                  <a:pt x="4782" y="192"/>
                  <a:pt x="4782" y="192"/>
                  <a:pt x="4782" y="192"/>
                </a:cubicBezTo>
                <a:cubicBezTo>
                  <a:pt x="4645" y="192"/>
                  <a:pt x="4645" y="192"/>
                  <a:pt x="4645" y="192"/>
                </a:cubicBezTo>
                <a:cubicBezTo>
                  <a:pt x="4645" y="39"/>
                  <a:pt x="4645" y="39"/>
                  <a:pt x="4645" y="39"/>
                </a:cubicBezTo>
                <a:cubicBezTo>
                  <a:pt x="4524" y="39"/>
                  <a:pt x="4524" y="39"/>
                  <a:pt x="4524" y="39"/>
                </a:cubicBezTo>
                <a:cubicBezTo>
                  <a:pt x="4524" y="127"/>
                  <a:pt x="4524" y="127"/>
                  <a:pt x="4524" y="127"/>
                </a:cubicBezTo>
                <a:cubicBezTo>
                  <a:pt x="4524" y="174"/>
                  <a:pt x="4505" y="192"/>
                  <a:pt x="4458" y="192"/>
                </a:cubicBezTo>
                <a:cubicBezTo>
                  <a:pt x="4407" y="192"/>
                  <a:pt x="4407" y="192"/>
                  <a:pt x="4407" y="192"/>
                </a:cubicBezTo>
                <a:cubicBezTo>
                  <a:pt x="4407" y="310"/>
                  <a:pt x="4407" y="310"/>
                  <a:pt x="4407" y="310"/>
                </a:cubicBezTo>
                <a:cubicBezTo>
                  <a:pt x="4504" y="310"/>
                  <a:pt x="4504" y="310"/>
                  <a:pt x="4504" y="310"/>
                </a:cubicBezTo>
                <a:lnTo>
                  <a:pt x="4504" y="555"/>
                </a:lnTo>
                <a:close/>
                <a:moveTo>
                  <a:pt x="403" y="771"/>
                </a:moveTo>
                <a:cubicBezTo>
                  <a:pt x="615" y="771"/>
                  <a:pt x="762" y="637"/>
                  <a:pt x="762" y="447"/>
                </a:cubicBezTo>
                <a:cubicBezTo>
                  <a:pt x="762" y="332"/>
                  <a:pt x="762" y="332"/>
                  <a:pt x="762" y="332"/>
                </a:cubicBezTo>
                <a:cubicBezTo>
                  <a:pt x="432" y="332"/>
                  <a:pt x="432" y="332"/>
                  <a:pt x="432" y="332"/>
                </a:cubicBezTo>
                <a:cubicBezTo>
                  <a:pt x="432" y="456"/>
                  <a:pt x="432" y="456"/>
                  <a:pt x="432" y="456"/>
                </a:cubicBezTo>
                <a:cubicBezTo>
                  <a:pt x="611" y="456"/>
                  <a:pt x="611" y="456"/>
                  <a:pt x="611" y="456"/>
                </a:cubicBezTo>
                <a:cubicBezTo>
                  <a:pt x="611" y="476"/>
                  <a:pt x="611" y="476"/>
                  <a:pt x="611" y="476"/>
                </a:cubicBezTo>
                <a:cubicBezTo>
                  <a:pt x="611" y="575"/>
                  <a:pt x="528" y="644"/>
                  <a:pt x="408" y="644"/>
                </a:cubicBezTo>
                <a:cubicBezTo>
                  <a:pt x="276" y="644"/>
                  <a:pt x="185" y="537"/>
                  <a:pt x="185" y="384"/>
                </a:cubicBezTo>
                <a:cubicBezTo>
                  <a:pt x="185" y="235"/>
                  <a:pt x="279" y="130"/>
                  <a:pt x="413" y="130"/>
                </a:cubicBezTo>
                <a:cubicBezTo>
                  <a:pt x="485" y="130"/>
                  <a:pt x="546" y="157"/>
                  <a:pt x="588" y="204"/>
                </a:cubicBezTo>
                <a:cubicBezTo>
                  <a:pt x="686" y="110"/>
                  <a:pt x="686" y="110"/>
                  <a:pt x="686" y="110"/>
                </a:cubicBezTo>
                <a:cubicBezTo>
                  <a:pt x="619" y="37"/>
                  <a:pt x="524" y="0"/>
                  <a:pt x="411" y="0"/>
                </a:cubicBezTo>
                <a:cubicBezTo>
                  <a:pt x="188" y="0"/>
                  <a:pt x="31" y="159"/>
                  <a:pt x="31" y="384"/>
                </a:cubicBezTo>
                <a:cubicBezTo>
                  <a:pt x="31" y="611"/>
                  <a:pt x="185" y="771"/>
                  <a:pt x="403" y="771"/>
                </a:cubicBezTo>
                <a:close/>
                <a:moveTo>
                  <a:pt x="2482" y="475"/>
                </a:moveTo>
                <a:cubicBezTo>
                  <a:pt x="2482" y="300"/>
                  <a:pt x="2600" y="179"/>
                  <a:pt x="2768" y="179"/>
                </a:cubicBezTo>
                <a:cubicBezTo>
                  <a:pt x="2936" y="179"/>
                  <a:pt x="3052" y="299"/>
                  <a:pt x="3052" y="471"/>
                </a:cubicBezTo>
                <a:cubicBezTo>
                  <a:pt x="3052" y="485"/>
                  <a:pt x="3050" y="507"/>
                  <a:pt x="3048" y="521"/>
                </a:cubicBezTo>
                <a:cubicBezTo>
                  <a:pt x="2625" y="521"/>
                  <a:pt x="2625" y="521"/>
                  <a:pt x="2625" y="521"/>
                </a:cubicBezTo>
                <a:cubicBezTo>
                  <a:pt x="2635" y="598"/>
                  <a:pt x="2700" y="649"/>
                  <a:pt x="2784" y="649"/>
                </a:cubicBezTo>
                <a:cubicBezTo>
                  <a:pt x="2845" y="649"/>
                  <a:pt x="2899" y="627"/>
                  <a:pt x="2935" y="585"/>
                </a:cubicBezTo>
                <a:cubicBezTo>
                  <a:pt x="3020" y="669"/>
                  <a:pt x="3020" y="669"/>
                  <a:pt x="3020" y="669"/>
                </a:cubicBezTo>
                <a:cubicBezTo>
                  <a:pt x="2969" y="735"/>
                  <a:pt x="2880" y="771"/>
                  <a:pt x="2777" y="771"/>
                </a:cubicBezTo>
                <a:cubicBezTo>
                  <a:pt x="2603" y="771"/>
                  <a:pt x="2482" y="648"/>
                  <a:pt x="2482" y="475"/>
                </a:cubicBezTo>
                <a:close/>
                <a:moveTo>
                  <a:pt x="2625" y="418"/>
                </a:moveTo>
                <a:cubicBezTo>
                  <a:pt x="2909" y="418"/>
                  <a:pt x="2909" y="418"/>
                  <a:pt x="2909" y="418"/>
                </a:cubicBezTo>
                <a:cubicBezTo>
                  <a:pt x="2900" y="343"/>
                  <a:pt x="2843" y="293"/>
                  <a:pt x="2767" y="293"/>
                </a:cubicBezTo>
                <a:cubicBezTo>
                  <a:pt x="2690" y="293"/>
                  <a:pt x="2633" y="343"/>
                  <a:pt x="2625" y="418"/>
                </a:cubicBezTo>
                <a:close/>
                <a:moveTo>
                  <a:pt x="4851" y="475"/>
                </a:moveTo>
                <a:cubicBezTo>
                  <a:pt x="4851" y="300"/>
                  <a:pt x="4969" y="179"/>
                  <a:pt x="5137" y="179"/>
                </a:cubicBezTo>
                <a:cubicBezTo>
                  <a:pt x="5305" y="179"/>
                  <a:pt x="5422" y="299"/>
                  <a:pt x="5422" y="471"/>
                </a:cubicBezTo>
                <a:cubicBezTo>
                  <a:pt x="5422" y="485"/>
                  <a:pt x="5419" y="507"/>
                  <a:pt x="5417" y="521"/>
                </a:cubicBezTo>
                <a:cubicBezTo>
                  <a:pt x="4994" y="521"/>
                  <a:pt x="4994" y="521"/>
                  <a:pt x="4994" y="521"/>
                </a:cubicBezTo>
                <a:cubicBezTo>
                  <a:pt x="5004" y="598"/>
                  <a:pt x="5070" y="649"/>
                  <a:pt x="5153" y="649"/>
                </a:cubicBezTo>
                <a:cubicBezTo>
                  <a:pt x="5215" y="649"/>
                  <a:pt x="5268" y="627"/>
                  <a:pt x="5304" y="585"/>
                </a:cubicBezTo>
                <a:cubicBezTo>
                  <a:pt x="5390" y="669"/>
                  <a:pt x="5390" y="669"/>
                  <a:pt x="5390" y="669"/>
                </a:cubicBezTo>
                <a:cubicBezTo>
                  <a:pt x="5338" y="735"/>
                  <a:pt x="5249" y="771"/>
                  <a:pt x="5146" y="771"/>
                </a:cubicBezTo>
                <a:cubicBezTo>
                  <a:pt x="4972" y="771"/>
                  <a:pt x="4851" y="648"/>
                  <a:pt x="4851" y="475"/>
                </a:cubicBezTo>
                <a:close/>
                <a:moveTo>
                  <a:pt x="4994" y="418"/>
                </a:moveTo>
                <a:cubicBezTo>
                  <a:pt x="5279" y="418"/>
                  <a:pt x="5279" y="418"/>
                  <a:pt x="5279" y="418"/>
                </a:cubicBezTo>
                <a:cubicBezTo>
                  <a:pt x="5270" y="343"/>
                  <a:pt x="5212" y="293"/>
                  <a:pt x="5136" y="293"/>
                </a:cubicBezTo>
                <a:cubicBezTo>
                  <a:pt x="5059" y="293"/>
                  <a:pt x="5002" y="343"/>
                  <a:pt x="4994" y="418"/>
                </a:cubicBezTo>
                <a:close/>
              </a:path>
            </a:pathLst>
          </a:custGeom>
          <a:solidFill>
            <a:srgbClr val="FFFFFF"/>
          </a:solidFill>
          <a:ln w="0" cap="flat" cmpd="sng" algn="ctr">
            <a:solidFill>
              <a:srgbClr val="000000">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914400" rtl="0" eaLnBrk="1" latinLnBrk="0" hangingPunct="1">
              <a:lnSpc>
                <a:spcPct val="100000"/>
              </a:lnSpc>
              <a:spcBef>
                <a:spcPts val="0"/>
              </a:spcBef>
              <a:buClr>
                <a:schemeClr val="accent1"/>
              </a:buClr>
              <a:buSzPct val="65000"/>
              <a:buFontTx/>
              <a:buNone/>
              <a:defRPr sz="330">
                <a:latin typeface="Arial" panose="020B0604020202020204" pitchFamily="34" charset="0"/>
              </a:defRPr>
            </a:lvl1pPr>
          </a:lstStyle>
          <a:p>
            <a:r>
              <a:rPr lang="nl-NL"/>
              <a:t> </a:t>
            </a:r>
            <a:endParaRPr lang="nl-NL" dirty="0"/>
          </a:p>
        </p:txBody>
      </p:sp>
      <p:sp>
        <p:nvSpPr>
          <p:cNvPr id="18" name="03_Placeholder 5 [PHJU]">
            <a:extLst>
              <a:ext uri="{FF2B5EF4-FFF2-40B4-BE49-F238E27FC236}">
                <a16:creationId xmlns:a16="http://schemas.microsoft.com/office/drawing/2014/main" id="{A63934CB-5619-87FA-3086-22F894EDD98C}"/>
              </a:ext>
            </a:extLst>
          </p:cNvPr>
          <p:cNvSpPr>
            <a:spLocks noGrp="1" noSelect="1"/>
          </p:cNvSpPr>
          <p:nvPr>
            <p:ph type="body" idx="1" hasCustomPrompt="1"/>
          </p:nvPr>
        </p:nvSpPr>
        <p:spPr>
          <a:xfrm>
            <a:off x="1136712" y="4010039"/>
            <a:ext cx="9792001" cy="1752480"/>
          </a:xfrm>
        </p:spPr>
        <p:txBody>
          <a:bodyPr/>
          <a:lstStyle>
            <a:lvl1pPr marL="0" indent="0">
              <a:buNone/>
              <a:defRPr sz="4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65000"/>
              <a:buFont typeface="Wingdings" panose="05000000000000000000" pitchFamily="2" charset="2"/>
              <a:buNone/>
              <a:tabLst/>
              <a:defRPr/>
            </a:pPr>
            <a:r>
              <a:rPr lang="nl-NL" noProof="1"/>
              <a:t>[jaar / subtitel]</a:t>
            </a:r>
          </a:p>
        </p:txBody>
      </p:sp>
      <p:sp>
        <p:nvSpPr>
          <p:cNvPr id="19" name="04_Date Placeholder 6 [PHJU] (JU-Free)">
            <a:extLst>
              <a:ext uri="{FF2B5EF4-FFF2-40B4-BE49-F238E27FC236}">
                <a16:creationId xmlns:a16="http://schemas.microsoft.com/office/drawing/2014/main" id="{3AB1E00E-700E-D2F1-E314-51F2438D6225}"/>
              </a:ext>
            </a:extLst>
          </p:cNvPr>
          <p:cNvSpPr>
            <a:spLocks noGrp="1"/>
          </p:cNvSpPr>
          <p:nvPr>
            <p:ph type="body" sz="quarter" idx="1001" hasCustomPrompt="1"/>
          </p:nvPr>
        </p:nvSpPr>
        <p:spPr>
          <a:xfrm>
            <a:off x="1136880" y="6244920"/>
            <a:ext cx="2844720" cy="365040"/>
          </a:xfrm>
          <a:custGeom>
            <a:avLst/>
            <a:gdLst>
              <a:gd name="connsiteX0" fmla="*/ 0 w 2844720"/>
              <a:gd name="connsiteY0" fmla="*/ 0 h 365040"/>
              <a:gd name="connsiteX1" fmla="*/ 2844720 w 2844720"/>
              <a:gd name="connsiteY1" fmla="*/ 0 h 365040"/>
              <a:gd name="connsiteX2" fmla="*/ 2844720 w 2844720"/>
              <a:gd name="connsiteY2" fmla="*/ 365040 h 365040"/>
              <a:gd name="connsiteX3" fmla="*/ 0 w 2844720"/>
              <a:gd name="connsiteY3" fmla="*/ 365040 h 365040"/>
            </a:gdLst>
            <a:ahLst/>
            <a:cxnLst>
              <a:cxn ang="0">
                <a:pos x="connsiteX0" y="connsiteY0"/>
              </a:cxn>
              <a:cxn ang="0">
                <a:pos x="connsiteX1" y="connsiteY1"/>
              </a:cxn>
              <a:cxn ang="0">
                <a:pos x="connsiteX2" y="connsiteY2"/>
              </a:cxn>
              <a:cxn ang="0">
                <a:pos x="connsiteX3" y="connsiteY3"/>
              </a:cxn>
            </a:cxnLst>
            <a:rect l="l" t="t" r="r" b="b"/>
            <a:pathLst>
              <a:path w="2844720" h="365040">
                <a:moveTo>
                  <a:pt x="0" y="0"/>
                </a:moveTo>
                <a:lnTo>
                  <a:pt x="2844720" y="0"/>
                </a:lnTo>
                <a:lnTo>
                  <a:pt x="2844720" y="365040"/>
                </a:lnTo>
                <a:lnTo>
                  <a:pt x="0" y="365040"/>
                </a:lnTo>
                <a:close/>
              </a:path>
            </a:pathLst>
          </a:custGeom>
          <a:noFill/>
          <a:ln/>
          <a:extLst>
            <a:ext uri="{909E8E84-426E-40DD-AFC4-6F175D3DCCD1}">
              <a14:hiddenFill xmlns:a14="http://schemas.microsoft.com/office/drawing/2010/main">
                <a:solidFill>
                  <a:srgbClr val="FFFFFF"/>
                </a:solidFill>
              </a14:hiddenFill>
            </a:ext>
          </a:extLst>
        </p:spPr>
        <p:txBody>
          <a:bodyPr wrap="square" lIns="0" tIns="0" rIns="0" bIns="0" anchor="t">
            <a:noAutofit/>
          </a:bodyPr>
          <a:lstStyle>
            <a:lvl1pPr marL="0" indent="0" algn="l" defTabSz="914400" rtl="0" eaLnBrk="1" latinLnBrk="0" hangingPunct="1">
              <a:lnSpc>
                <a:spcPct val="100000"/>
              </a:lnSpc>
              <a:spcBef>
                <a:spcPts val="0"/>
              </a:spcBef>
              <a:buFontTx/>
              <a:buNone/>
              <a:defRPr lang="nl-NL" sz="2200" b="1" kern="1200" dirty="0" smtClean="0">
                <a:solidFill>
                  <a:schemeClr val="bg1"/>
                </a:solidFill>
                <a:latin typeface="+mn-lt"/>
                <a:ea typeface="+mn-ea"/>
                <a:cs typeface="+mn-cs"/>
              </a:defRPr>
            </a:lvl1pPr>
            <a:lvl2pPr marL="0" marR="0" indent="0" algn="l" defTabSz="914400" rtl="0" eaLnBrk="1" fontAlgn="auto" latinLnBrk="0" hangingPunct="1">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2pPr>
            <a:lvl3pPr marL="0" marR="0" indent="0" algn="l" defTabSz="914400" rtl="0" eaLnBrk="1" fontAlgn="auto" latinLnBrk="0" hangingPunct="1">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3pPr>
            <a:lvl4pPr marL="0" marR="0" indent="0" algn="l" defTabSz="914400" rtl="0" eaLnBrk="1" fontAlgn="auto" latinLnBrk="0" hangingPunct="1">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4pPr>
            <a:lvl5pPr marL="0" marR="0" indent="0" algn="l" defTabSz="914400" rtl="0" eaLnBrk="1" fontAlgn="auto" latinLnBrk="0" hangingPunct="1">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5pPr>
            <a:lvl6pPr marL="0" marR="0" indent="0" algn="l" fontAlgn="auto">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6pPr>
            <a:lvl7pPr marL="0" marR="0" indent="0" algn="l" fontAlgn="auto">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7pPr>
            <a:lvl8pPr marL="0" marR="0" indent="0" algn="l" fontAlgn="auto">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8pPr>
            <a:lvl9pPr marL="0" marR="0" indent="0" algn="l" fontAlgn="auto">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9pPr>
          </a:lstStyle>
          <a:p>
            <a:pPr lvl="0"/>
            <a:r>
              <a:rPr lang="nl-NL" dirty="0"/>
              <a:t>[Datum]</a:t>
            </a:r>
          </a:p>
          <a:p>
            <a:pPr lvl="0"/>
            <a:r>
              <a:rPr lang="nl-NL" dirty="0"/>
              <a:t>JU-LEVEL1=Standaard</a:t>
            </a:r>
          </a:p>
        </p:txBody>
      </p:sp>
      <p:sp>
        <p:nvSpPr>
          <p:cNvPr id="20" name="Instructie 7 (JU-Free)">
            <a:extLst>
              <a:ext uri="{FF2B5EF4-FFF2-40B4-BE49-F238E27FC236}">
                <a16:creationId xmlns:a16="http://schemas.microsoft.com/office/drawing/2014/main" id="{951F8D6B-BEAD-9BF9-BF38-1224E376D80D}"/>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
        <p:nvSpPr>
          <p:cNvPr id="21" name="Instruction Rectangle 8 {PHJU} (JU-Free)">
            <a:extLst>
              <a:ext uri="{FF2B5EF4-FFF2-40B4-BE49-F238E27FC236}">
                <a16:creationId xmlns:a16="http://schemas.microsoft.com/office/drawing/2014/main" id="{9F8DF046-28C2-8A58-CB1E-A72AD94CA9F8}"/>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29" name="Instruction Rectangle 9 {PHJU} (JU-Free)">
            <a:extLst>
              <a:ext uri="{FF2B5EF4-FFF2-40B4-BE49-F238E27FC236}">
                <a16:creationId xmlns:a16="http://schemas.microsoft.com/office/drawing/2014/main" id="{C4687F9D-C13D-95B9-EC63-56910467972E}"/>
              </a:ext>
              <a:ext uri="{C183D7F6-B498-43B3-948B-1728B52AA6E4}">
                <adec:decorative xmlns:adec="http://schemas.microsoft.com/office/drawing/2017/decorative" val="1"/>
              </a:ext>
            </a:extLst>
          </p:cNvPr>
          <p:cNvSpPr>
            <a:spLocks noGrp="1"/>
          </p:cNvSpPr>
          <p:nvPr>
            <p:ph type="body" sz="quarter" idx="19"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4"/>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Tree>
    <p:extLst>
      <p:ext uri="{BB962C8B-B14F-4D97-AF65-F5344CB8AC3E}">
        <p14:creationId xmlns:p14="http://schemas.microsoft.com/office/powerpoint/2010/main" val="3841952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eldia afbeelding, kop1 lang + tekst]">
    <p:spTree>
      <p:nvGrpSpPr>
        <p:cNvPr id="1" name=""/>
        <p:cNvGrpSpPr/>
        <p:nvPr/>
      </p:nvGrpSpPr>
      <p:grpSpPr>
        <a:xfrm>
          <a:off x="0" y="0"/>
          <a:ext cx="0" cy="0"/>
          <a:chOff x="0" y="0"/>
          <a:chExt cx="0" cy="0"/>
        </a:xfrm>
      </p:grpSpPr>
      <p:sp>
        <p:nvSpPr>
          <p:cNvPr id="42" name="Rectangle 1"/>
          <p:cNvSpPr>
            <a:spLocks noSelect="1"/>
          </p:cNvSpPr>
          <p:nvPr userDrawn="1"/>
        </p:nvSpPr>
        <p:spPr bwMode="white">
          <a:xfrm>
            <a:off x="0" y="0"/>
            <a:ext cx="878400" cy="685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dirty="0"/>
          </a:p>
        </p:txBody>
      </p:sp>
      <p:sp>
        <p:nvSpPr>
          <p:cNvPr id="9" name="Frame 2">
            <a:extLst>
              <a:ext uri="{FF2B5EF4-FFF2-40B4-BE49-F238E27FC236}">
                <a16:creationId xmlns:a16="http://schemas.microsoft.com/office/drawing/2014/main" id="{ACFDB2E9-FDF7-233F-5BA0-D39652128442}"/>
              </a:ext>
            </a:extLst>
          </p:cNvPr>
          <p:cNvSpPr>
            <a:spLocks noSelect="1"/>
          </p:cNvSpPr>
          <p:nvPr userDrawn="1"/>
        </p:nvSpPr>
        <p:spPr>
          <a:xfrm>
            <a:off x="203200" y="182563"/>
            <a:ext cx="476250" cy="1617662"/>
          </a:xfrm>
          <a:custGeom>
            <a:avLst/>
            <a:gdLst>
              <a:gd name="connsiteX0" fmla="*/ 95250 w 476250"/>
              <a:gd name="connsiteY0" fmla="*/ 1141412 h 1617662"/>
              <a:gd name="connsiteX1" fmla="*/ 238125 w 476250"/>
              <a:gd name="connsiteY1" fmla="*/ 1284287 h 1617662"/>
              <a:gd name="connsiteX2" fmla="*/ 381000 w 476250"/>
              <a:gd name="connsiteY2" fmla="*/ 1141412 h 1617662"/>
              <a:gd name="connsiteX3" fmla="*/ 476250 w 476250"/>
              <a:gd name="connsiteY3" fmla="*/ 1236662 h 1617662"/>
              <a:gd name="connsiteX4" fmla="*/ 333375 w 476250"/>
              <a:gd name="connsiteY4" fmla="*/ 1379537 h 1617662"/>
              <a:gd name="connsiteX5" fmla="*/ 476250 w 476250"/>
              <a:gd name="connsiteY5" fmla="*/ 1522412 h 1617662"/>
              <a:gd name="connsiteX6" fmla="*/ 381000 w 476250"/>
              <a:gd name="connsiteY6" fmla="*/ 1617662 h 1617662"/>
              <a:gd name="connsiteX7" fmla="*/ 238125 w 476250"/>
              <a:gd name="connsiteY7" fmla="*/ 1474787 h 1617662"/>
              <a:gd name="connsiteX8" fmla="*/ 95250 w 476250"/>
              <a:gd name="connsiteY8" fmla="*/ 1617662 h 1617662"/>
              <a:gd name="connsiteX9" fmla="*/ 0 w 476250"/>
              <a:gd name="connsiteY9" fmla="*/ 1522412 h 1617662"/>
              <a:gd name="connsiteX10" fmla="*/ 142875 w 476250"/>
              <a:gd name="connsiteY10" fmla="*/ 1379537 h 1617662"/>
              <a:gd name="connsiteX11" fmla="*/ 0 w 476250"/>
              <a:gd name="connsiteY11" fmla="*/ 1236662 h 1617662"/>
              <a:gd name="connsiteX12" fmla="*/ 95250 w 476250"/>
              <a:gd name="connsiteY12" fmla="*/ 571500 h 1617662"/>
              <a:gd name="connsiteX13" fmla="*/ 238125 w 476250"/>
              <a:gd name="connsiteY13" fmla="*/ 714375 h 1617662"/>
              <a:gd name="connsiteX14" fmla="*/ 381000 w 476250"/>
              <a:gd name="connsiteY14" fmla="*/ 571500 h 1617662"/>
              <a:gd name="connsiteX15" fmla="*/ 476250 w 476250"/>
              <a:gd name="connsiteY15" fmla="*/ 666750 h 1617662"/>
              <a:gd name="connsiteX16" fmla="*/ 333375 w 476250"/>
              <a:gd name="connsiteY16" fmla="*/ 809625 h 1617662"/>
              <a:gd name="connsiteX17" fmla="*/ 476250 w 476250"/>
              <a:gd name="connsiteY17" fmla="*/ 950912 h 1617662"/>
              <a:gd name="connsiteX18" fmla="*/ 381000 w 476250"/>
              <a:gd name="connsiteY18" fmla="*/ 1046162 h 1617662"/>
              <a:gd name="connsiteX19" fmla="*/ 238125 w 476250"/>
              <a:gd name="connsiteY19" fmla="*/ 903287 h 1617662"/>
              <a:gd name="connsiteX20" fmla="*/ 95250 w 476250"/>
              <a:gd name="connsiteY20" fmla="*/ 1046162 h 1617662"/>
              <a:gd name="connsiteX21" fmla="*/ 0 w 476250"/>
              <a:gd name="connsiteY21" fmla="*/ 950912 h 1617662"/>
              <a:gd name="connsiteX22" fmla="*/ 142875 w 476250"/>
              <a:gd name="connsiteY22" fmla="*/ 809625 h 1617662"/>
              <a:gd name="connsiteX23" fmla="*/ 0 w 476250"/>
              <a:gd name="connsiteY23" fmla="*/ 666750 h 1617662"/>
              <a:gd name="connsiteX24" fmla="*/ 95250 w 476250"/>
              <a:gd name="connsiteY24" fmla="*/ 0 h 1617662"/>
              <a:gd name="connsiteX25" fmla="*/ 238125 w 476250"/>
              <a:gd name="connsiteY25" fmla="*/ 142875 h 1617662"/>
              <a:gd name="connsiteX26" fmla="*/ 381000 w 476250"/>
              <a:gd name="connsiteY26" fmla="*/ 0 h 1617662"/>
              <a:gd name="connsiteX27" fmla="*/ 476250 w 476250"/>
              <a:gd name="connsiteY27" fmla="*/ 95250 h 1617662"/>
              <a:gd name="connsiteX28" fmla="*/ 333375 w 476250"/>
              <a:gd name="connsiteY28" fmla="*/ 238125 h 1617662"/>
              <a:gd name="connsiteX29" fmla="*/ 476250 w 476250"/>
              <a:gd name="connsiteY29" fmla="*/ 379412 h 1617662"/>
              <a:gd name="connsiteX30" fmla="*/ 381000 w 476250"/>
              <a:gd name="connsiteY30" fmla="*/ 474662 h 1617662"/>
              <a:gd name="connsiteX31" fmla="*/ 238125 w 476250"/>
              <a:gd name="connsiteY31" fmla="*/ 331787 h 1617662"/>
              <a:gd name="connsiteX32" fmla="*/ 95250 w 476250"/>
              <a:gd name="connsiteY32" fmla="*/ 474662 h 1617662"/>
              <a:gd name="connsiteX33" fmla="*/ 0 w 476250"/>
              <a:gd name="connsiteY33" fmla="*/ 379412 h 1617662"/>
              <a:gd name="connsiteX34" fmla="*/ 142875 w 476250"/>
              <a:gd name="connsiteY34" fmla="*/ 238125 h 1617662"/>
              <a:gd name="connsiteX35" fmla="*/ 0 w 476250"/>
              <a:gd name="connsiteY35" fmla="*/ 95250 h 161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6250" h="1617662">
                <a:moveTo>
                  <a:pt x="95250" y="1141412"/>
                </a:moveTo>
                <a:lnTo>
                  <a:pt x="238125" y="1284287"/>
                </a:lnTo>
                <a:lnTo>
                  <a:pt x="381000" y="1141412"/>
                </a:lnTo>
                <a:lnTo>
                  <a:pt x="476250" y="1236662"/>
                </a:lnTo>
                <a:lnTo>
                  <a:pt x="333375" y="1379537"/>
                </a:lnTo>
                <a:lnTo>
                  <a:pt x="476250" y="1522412"/>
                </a:lnTo>
                <a:lnTo>
                  <a:pt x="381000" y="1617662"/>
                </a:lnTo>
                <a:lnTo>
                  <a:pt x="238125" y="1474787"/>
                </a:lnTo>
                <a:lnTo>
                  <a:pt x="95250" y="1617662"/>
                </a:lnTo>
                <a:lnTo>
                  <a:pt x="0" y="1522412"/>
                </a:lnTo>
                <a:lnTo>
                  <a:pt x="142875" y="1379537"/>
                </a:lnTo>
                <a:lnTo>
                  <a:pt x="0" y="1236662"/>
                </a:lnTo>
                <a:close/>
                <a:moveTo>
                  <a:pt x="95250" y="571500"/>
                </a:moveTo>
                <a:lnTo>
                  <a:pt x="238125" y="714375"/>
                </a:lnTo>
                <a:lnTo>
                  <a:pt x="381000" y="571500"/>
                </a:lnTo>
                <a:lnTo>
                  <a:pt x="476250" y="666750"/>
                </a:lnTo>
                <a:lnTo>
                  <a:pt x="333375" y="809625"/>
                </a:lnTo>
                <a:lnTo>
                  <a:pt x="476250" y="950912"/>
                </a:lnTo>
                <a:lnTo>
                  <a:pt x="381000" y="1046162"/>
                </a:lnTo>
                <a:lnTo>
                  <a:pt x="238125" y="903287"/>
                </a:lnTo>
                <a:lnTo>
                  <a:pt x="95250" y="1046162"/>
                </a:lnTo>
                <a:lnTo>
                  <a:pt x="0" y="950912"/>
                </a:lnTo>
                <a:lnTo>
                  <a:pt x="142875" y="809625"/>
                </a:lnTo>
                <a:lnTo>
                  <a:pt x="0" y="666750"/>
                </a:lnTo>
                <a:close/>
                <a:moveTo>
                  <a:pt x="95250" y="0"/>
                </a:moveTo>
                <a:lnTo>
                  <a:pt x="238125" y="142875"/>
                </a:lnTo>
                <a:lnTo>
                  <a:pt x="381000" y="0"/>
                </a:lnTo>
                <a:lnTo>
                  <a:pt x="476250" y="95250"/>
                </a:lnTo>
                <a:lnTo>
                  <a:pt x="333375" y="238125"/>
                </a:lnTo>
                <a:lnTo>
                  <a:pt x="476250" y="379412"/>
                </a:lnTo>
                <a:lnTo>
                  <a:pt x="381000" y="474662"/>
                </a:lnTo>
                <a:lnTo>
                  <a:pt x="238125" y="331787"/>
                </a:lnTo>
                <a:lnTo>
                  <a:pt x="95250" y="474662"/>
                </a:lnTo>
                <a:lnTo>
                  <a:pt x="0" y="379412"/>
                </a:lnTo>
                <a:lnTo>
                  <a:pt x="142875" y="238125"/>
                </a:lnTo>
                <a:lnTo>
                  <a:pt x="0" y="95250"/>
                </a:lnTo>
                <a:close/>
              </a:path>
            </a:pathLst>
          </a:custGeom>
          <a:solidFill>
            <a:srgbClr val="EC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5" name="01_Picture placeholder JU 3 [PHJU]">
            <a:extLst>
              <a:ext uri="{FF2B5EF4-FFF2-40B4-BE49-F238E27FC236}">
                <a16:creationId xmlns:a16="http://schemas.microsoft.com/office/drawing/2014/main" id="{A244C69B-CF14-E500-97C8-CF28DEFBB7BA}"/>
              </a:ext>
            </a:extLst>
          </p:cNvPr>
          <p:cNvSpPr>
            <a:spLocks noGrp="1" noSelect="1"/>
          </p:cNvSpPr>
          <p:nvPr>
            <p:ph type="pic" sz="quarter" idx="19" hasCustomPrompt="1"/>
          </p:nvPr>
        </p:nvSpPr>
        <p:spPr bwMode="black">
          <a:xfrm>
            <a:off x="900113" y="0"/>
            <a:ext cx="11291887" cy="6858000"/>
          </a:xfrm>
          <a:custGeom>
            <a:avLst/>
            <a:gdLst>
              <a:gd name="connsiteX0" fmla="*/ 0 w 11291887"/>
              <a:gd name="connsiteY0" fmla="*/ 0 h 6858000"/>
              <a:gd name="connsiteX1" fmla="*/ 11291887 w 11291887"/>
              <a:gd name="connsiteY1" fmla="*/ 0 h 6858000"/>
              <a:gd name="connsiteX2" fmla="*/ 11291887 w 11291887"/>
              <a:gd name="connsiteY2" fmla="*/ 6858000 h 6858000"/>
              <a:gd name="connsiteX3" fmla="*/ 0 w 112918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91887" h="6858000">
                <a:moveTo>
                  <a:pt x="0" y="0"/>
                </a:moveTo>
                <a:lnTo>
                  <a:pt x="11291887" y="0"/>
                </a:lnTo>
                <a:lnTo>
                  <a:pt x="11291887" y="6858000"/>
                </a:lnTo>
                <a:lnTo>
                  <a:pt x="0" y="6858000"/>
                </a:lnTo>
                <a:close/>
              </a:path>
            </a:pathLst>
          </a:custGeom>
          <a:solidFill>
            <a:schemeClr val="bg2"/>
          </a:solidFill>
        </p:spPr>
        <p:txBody>
          <a:bodyPr wrap="square">
            <a:noAutofit/>
          </a:bodyPr>
          <a:lstStyle>
            <a:lvl1pPr marL="0" indent="0" algn="r">
              <a:buNone/>
              <a:defRPr sz="2400"/>
            </a:lvl1pPr>
          </a:lstStyle>
          <a:p>
            <a:r>
              <a:rPr lang="nl-NL" dirty="0"/>
              <a:t>[Klik in dit vak en kies via Invoegen | Afbeeldingen de gewenste afbeelding]</a:t>
            </a:r>
            <a:endParaRPr lang="nl-BE" dirty="0"/>
          </a:p>
        </p:txBody>
      </p:sp>
      <p:sp>
        <p:nvSpPr>
          <p:cNvPr id="17" name="02_Title 4">
            <a:extLst>
              <a:ext uri="{FF2B5EF4-FFF2-40B4-BE49-F238E27FC236}">
                <a16:creationId xmlns:a16="http://schemas.microsoft.com/office/drawing/2014/main" id="{AD876C0C-37D0-5EFF-0A80-6E859951C99A}"/>
              </a:ext>
            </a:extLst>
          </p:cNvPr>
          <p:cNvSpPr>
            <a:spLocks noGrp="1" noSelect="1"/>
          </p:cNvSpPr>
          <p:nvPr>
            <p:ph type="title" hasCustomPrompt="1"/>
          </p:nvPr>
        </p:nvSpPr>
        <p:spPr>
          <a:xfrm>
            <a:off x="1136880" y="1972800"/>
            <a:ext cx="9792000" cy="1836000"/>
          </a:xfrm>
        </p:spPr>
        <p:txBody>
          <a:bodyPr vert="horz" lIns="0" tIns="0" rIns="0" bIns="0" rtlCol="0" anchor="t" anchorCtr="0">
            <a:noAutofit/>
          </a:bodyPr>
          <a:lstStyle>
            <a:lvl1pPr>
              <a:defRPr lang="nl-NL" sz="6000">
                <a:solidFill>
                  <a:schemeClr val="bg1"/>
                </a:solidFill>
              </a:defRPr>
            </a:lvl1pPr>
          </a:lstStyle>
          <a:p>
            <a:pPr marL="0" lvl="0"/>
            <a:r>
              <a:rPr lang="nl-NL"/>
              <a:t>[Titel]</a:t>
            </a:r>
          </a:p>
        </p:txBody>
      </p:sp>
      <p:sp>
        <p:nvSpPr>
          <p:cNvPr id="18" name="03_Logo {PHJU} 5 (JU-Free)" descr="Logo Gemeente Amsterdam">
            <a:extLst>
              <a:ext uri="{FF2B5EF4-FFF2-40B4-BE49-F238E27FC236}">
                <a16:creationId xmlns:a16="http://schemas.microsoft.com/office/drawing/2014/main" id="{3651F160-2335-CD9D-32E9-D605B9EDAFA2}"/>
              </a:ext>
            </a:extLst>
          </p:cNvPr>
          <p:cNvSpPr>
            <a:spLocks noGrp="1"/>
          </p:cNvSpPr>
          <p:nvPr>
            <p:ph type="body" idx="1000" hasCustomPrompt="1"/>
            <p:custDataLst>
              <p:custData r:id="rId1"/>
            </p:custDataLst>
          </p:nvPr>
        </p:nvSpPr>
        <p:spPr bwMode="gray">
          <a:xfrm>
            <a:off x="1139400" y="225360"/>
            <a:ext cx="1901643" cy="626933"/>
          </a:xfrm>
          <a:custGeom>
            <a:avLst/>
            <a:gdLst>
              <a:gd name="T0" fmla="*/ 1775 w 5933"/>
              <a:gd name="T1" fmla="*/ 1867 h 1956"/>
              <a:gd name="T2" fmla="*/ 1793 w 5933"/>
              <a:gd name="T3" fmla="*/ 1539 h 1956"/>
              <a:gd name="T4" fmla="*/ 1933 w 5933"/>
              <a:gd name="T5" fmla="*/ 1535 h 1956"/>
              <a:gd name="T6" fmla="*/ 991 w 5933"/>
              <a:gd name="T7" fmla="*/ 1455 h 1956"/>
              <a:gd name="T8" fmla="*/ 1001 w 5933"/>
              <a:gd name="T9" fmla="*/ 1630 h 1956"/>
              <a:gd name="T10" fmla="*/ 1342 w 5933"/>
              <a:gd name="T11" fmla="*/ 1630 h 1956"/>
              <a:gd name="T12" fmla="*/ 1684 w 5933"/>
              <a:gd name="T13" fmla="*/ 1601 h 1956"/>
              <a:gd name="T14" fmla="*/ 545 w 5933"/>
              <a:gd name="T15" fmla="*/ 1779 h 1956"/>
              <a:gd name="T16" fmla="*/ 468 w 5933"/>
              <a:gd name="T17" fmla="*/ 1200 h 1956"/>
              <a:gd name="T18" fmla="*/ 499 w 5933"/>
              <a:gd name="T19" fmla="*/ 1656 h 1956"/>
              <a:gd name="T20" fmla="*/ 2254 w 5933"/>
              <a:gd name="T21" fmla="*/ 1378 h 1956"/>
              <a:gd name="T22" fmla="*/ 2619 w 5933"/>
              <a:gd name="T23" fmla="*/ 1939 h 1956"/>
              <a:gd name="T24" fmla="*/ 2628 w 5933"/>
              <a:gd name="T25" fmla="*/ 1496 h 1956"/>
              <a:gd name="T26" fmla="*/ 3267 w 5933"/>
              <a:gd name="T27" fmla="*/ 1707 h 1956"/>
              <a:gd name="T28" fmla="*/ 2996 w 5933"/>
              <a:gd name="T29" fmla="*/ 1956 h 1956"/>
              <a:gd name="T30" fmla="*/ 2986 w 5933"/>
              <a:gd name="T31" fmla="*/ 1479 h 1956"/>
              <a:gd name="T32" fmla="*/ 3523 w 5933"/>
              <a:gd name="T33" fmla="*/ 1378 h 1956"/>
              <a:gd name="T34" fmla="*/ 3650 w 5933"/>
              <a:gd name="T35" fmla="*/ 1506 h 1956"/>
              <a:gd name="T36" fmla="*/ 4987 w 5933"/>
              <a:gd name="T37" fmla="*/ 1832 h 1956"/>
              <a:gd name="T38" fmla="*/ 4827 w 5933"/>
              <a:gd name="T39" fmla="*/ 1876 h 1956"/>
              <a:gd name="T40" fmla="*/ 4814 w 5933"/>
              <a:gd name="T41" fmla="*/ 1587 h 1956"/>
              <a:gd name="T42" fmla="*/ 4955 w 5933"/>
              <a:gd name="T43" fmla="*/ 1578 h 1956"/>
              <a:gd name="T44" fmla="*/ 4606 w 5933"/>
              <a:gd name="T45" fmla="*/ 1778 h 1956"/>
              <a:gd name="T46" fmla="*/ 5549 w 5933"/>
              <a:gd name="T47" fmla="*/ 1460 h 1956"/>
              <a:gd name="T48" fmla="*/ 5108 w 5933"/>
              <a:gd name="T49" fmla="*/ 1378 h 1956"/>
              <a:gd name="T50" fmla="*/ 5450 w 5933"/>
              <a:gd name="T51" fmla="*/ 1625 h 1956"/>
              <a:gd name="T52" fmla="*/ 5792 w 5933"/>
              <a:gd name="T53" fmla="*/ 1625 h 1956"/>
              <a:gd name="T54" fmla="*/ 4213 w 5933"/>
              <a:gd name="T55" fmla="*/ 1114 h 1956"/>
              <a:gd name="T56" fmla="*/ 4219 w 5933"/>
              <a:gd name="T57" fmla="*/ 1855 h 1956"/>
              <a:gd name="T58" fmla="*/ 4213 w 5933"/>
              <a:gd name="T59" fmla="*/ 1458 h 1956"/>
              <a:gd name="T60" fmla="*/ 4058 w 5933"/>
              <a:gd name="T61" fmla="*/ 1830 h 1956"/>
              <a:gd name="T62" fmla="*/ 3700 w 5933"/>
              <a:gd name="T63" fmla="*/ 521 h 1956"/>
              <a:gd name="T64" fmla="*/ 3429 w 5933"/>
              <a:gd name="T65" fmla="*/ 771 h 1956"/>
              <a:gd name="T66" fmla="*/ 3277 w 5933"/>
              <a:gd name="T67" fmla="*/ 418 h 1956"/>
              <a:gd name="T68" fmla="*/ 4323 w 5933"/>
              <a:gd name="T69" fmla="*/ 757 h 1956"/>
              <a:gd name="T70" fmla="*/ 3956 w 5933"/>
              <a:gd name="T71" fmla="*/ 192 h 1956"/>
              <a:gd name="T72" fmla="*/ 2370 w 5933"/>
              <a:gd name="T73" fmla="*/ 757 h 1956"/>
              <a:gd name="T74" fmla="*/ 1680 w 5933"/>
              <a:gd name="T75" fmla="*/ 269 h 1956"/>
              <a:gd name="T76" fmla="*/ 1687 w 5933"/>
              <a:gd name="T77" fmla="*/ 757 h 1956"/>
              <a:gd name="T78" fmla="*/ 2029 w 5933"/>
              <a:gd name="T79" fmla="*/ 757 h 1956"/>
              <a:gd name="T80" fmla="*/ 2370 w 5933"/>
              <a:gd name="T81" fmla="*/ 757 h 1956"/>
              <a:gd name="T82" fmla="*/ 1001 w 5933"/>
              <a:gd name="T83" fmla="*/ 521 h 1956"/>
              <a:gd name="T84" fmla="*/ 858 w 5933"/>
              <a:gd name="T85" fmla="*/ 475 h 1956"/>
              <a:gd name="T86" fmla="*/ 4504 w 5933"/>
              <a:gd name="T87" fmla="*/ 555 h 1956"/>
              <a:gd name="T88" fmla="*/ 4645 w 5933"/>
              <a:gd name="T89" fmla="*/ 555 h 1956"/>
              <a:gd name="T90" fmla="*/ 4645 w 5933"/>
              <a:gd name="T91" fmla="*/ 39 h 1956"/>
              <a:gd name="T92" fmla="*/ 4407 w 5933"/>
              <a:gd name="T93" fmla="*/ 310 h 1956"/>
              <a:gd name="T94" fmla="*/ 762 w 5933"/>
              <a:gd name="T95" fmla="*/ 332 h 1956"/>
              <a:gd name="T96" fmla="*/ 408 w 5933"/>
              <a:gd name="T97" fmla="*/ 644 h 1956"/>
              <a:gd name="T98" fmla="*/ 411 w 5933"/>
              <a:gd name="T99" fmla="*/ 0 h 1956"/>
              <a:gd name="T100" fmla="*/ 3052 w 5933"/>
              <a:gd name="T101" fmla="*/ 471 h 1956"/>
              <a:gd name="T102" fmla="*/ 3020 w 5933"/>
              <a:gd name="T103" fmla="*/ 669 h 1956"/>
              <a:gd name="T104" fmla="*/ 2767 w 5933"/>
              <a:gd name="T105" fmla="*/ 293 h 1956"/>
              <a:gd name="T106" fmla="*/ 5417 w 5933"/>
              <a:gd name="T107" fmla="*/ 521 h 1956"/>
              <a:gd name="T108" fmla="*/ 5146 w 5933"/>
              <a:gd name="T109" fmla="*/ 771 h 1956"/>
              <a:gd name="T110" fmla="*/ 4994 w 5933"/>
              <a:gd name="T111" fmla="*/ 418 h 1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933" h="1956">
                <a:moveTo>
                  <a:pt x="1933" y="1535"/>
                </a:moveTo>
                <a:cubicBezTo>
                  <a:pt x="1933" y="1580"/>
                  <a:pt x="1981" y="1588"/>
                  <a:pt x="2050" y="1610"/>
                </a:cubicBezTo>
                <a:cubicBezTo>
                  <a:pt x="2127" y="1633"/>
                  <a:pt x="2201" y="1674"/>
                  <a:pt x="2201" y="1777"/>
                </a:cubicBezTo>
                <a:cubicBezTo>
                  <a:pt x="2201" y="1883"/>
                  <a:pt x="2110" y="1956"/>
                  <a:pt x="1975" y="1956"/>
                </a:cubicBezTo>
                <a:cubicBezTo>
                  <a:pt x="1887" y="1956"/>
                  <a:pt x="1816" y="1925"/>
                  <a:pt x="1775" y="1867"/>
                </a:cubicBezTo>
                <a:cubicBezTo>
                  <a:pt x="1856" y="1786"/>
                  <a:pt x="1856" y="1786"/>
                  <a:pt x="1856" y="1786"/>
                </a:cubicBezTo>
                <a:cubicBezTo>
                  <a:pt x="1887" y="1823"/>
                  <a:pt x="1928" y="1842"/>
                  <a:pt x="1974" y="1842"/>
                </a:cubicBezTo>
                <a:cubicBezTo>
                  <a:pt x="2029" y="1842"/>
                  <a:pt x="2062" y="1819"/>
                  <a:pt x="2062" y="1782"/>
                </a:cubicBezTo>
                <a:cubicBezTo>
                  <a:pt x="2062" y="1736"/>
                  <a:pt x="2014" y="1728"/>
                  <a:pt x="1944" y="1706"/>
                </a:cubicBezTo>
                <a:cubicBezTo>
                  <a:pt x="1868" y="1683"/>
                  <a:pt x="1793" y="1642"/>
                  <a:pt x="1793" y="1539"/>
                </a:cubicBezTo>
                <a:cubicBezTo>
                  <a:pt x="1793" y="1435"/>
                  <a:pt x="1880" y="1364"/>
                  <a:pt x="2009" y="1364"/>
                </a:cubicBezTo>
                <a:cubicBezTo>
                  <a:pt x="2096" y="1364"/>
                  <a:pt x="2164" y="1395"/>
                  <a:pt x="2201" y="1452"/>
                </a:cubicBezTo>
                <a:cubicBezTo>
                  <a:pt x="2120" y="1534"/>
                  <a:pt x="2120" y="1534"/>
                  <a:pt x="2120" y="1534"/>
                </a:cubicBezTo>
                <a:cubicBezTo>
                  <a:pt x="2092" y="1498"/>
                  <a:pt x="2053" y="1479"/>
                  <a:pt x="2010" y="1479"/>
                </a:cubicBezTo>
                <a:cubicBezTo>
                  <a:pt x="1962" y="1479"/>
                  <a:pt x="1933" y="1500"/>
                  <a:pt x="1933" y="1535"/>
                </a:cubicBezTo>
                <a:close/>
                <a:moveTo>
                  <a:pt x="1477" y="1364"/>
                </a:moveTo>
                <a:cubicBezTo>
                  <a:pt x="1397" y="1364"/>
                  <a:pt x="1334" y="1399"/>
                  <a:pt x="1300" y="1460"/>
                </a:cubicBezTo>
                <a:cubicBezTo>
                  <a:pt x="1266" y="1396"/>
                  <a:pt x="1211" y="1364"/>
                  <a:pt x="1138" y="1364"/>
                </a:cubicBezTo>
                <a:cubicBezTo>
                  <a:pt x="1073" y="1364"/>
                  <a:pt x="1022" y="1396"/>
                  <a:pt x="994" y="1455"/>
                </a:cubicBezTo>
                <a:cubicBezTo>
                  <a:pt x="991" y="1455"/>
                  <a:pt x="991" y="1455"/>
                  <a:pt x="991" y="1455"/>
                </a:cubicBezTo>
                <a:cubicBezTo>
                  <a:pt x="991" y="1378"/>
                  <a:pt x="991" y="1378"/>
                  <a:pt x="991" y="1378"/>
                </a:cubicBezTo>
                <a:cubicBezTo>
                  <a:pt x="859" y="1378"/>
                  <a:pt x="859" y="1378"/>
                  <a:pt x="859" y="1378"/>
                </a:cubicBezTo>
                <a:cubicBezTo>
                  <a:pt x="859" y="1943"/>
                  <a:pt x="859" y="1943"/>
                  <a:pt x="859" y="1943"/>
                </a:cubicBezTo>
                <a:cubicBezTo>
                  <a:pt x="1001" y="1943"/>
                  <a:pt x="1001" y="1943"/>
                  <a:pt x="1001" y="1943"/>
                </a:cubicBezTo>
                <a:cubicBezTo>
                  <a:pt x="1001" y="1630"/>
                  <a:pt x="1001" y="1630"/>
                  <a:pt x="1001" y="1630"/>
                </a:cubicBezTo>
                <a:cubicBezTo>
                  <a:pt x="1001" y="1538"/>
                  <a:pt x="1037" y="1488"/>
                  <a:pt x="1102" y="1488"/>
                </a:cubicBezTo>
                <a:cubicBezTo>
                  <a:pt x="1170" y="1488"/>
                  <a:pt x="1201" y="1531"/>
                  <a:pt x="1201" y="1625"/>
                </a:cubicBezTo>
                <a:cubicBezTo>
                  <a:pt x="1201" y="1943"/>
                  <a:pt x="1201" y="1943"/>
                  <a:pt x="1201" y="1943"/>
                </a:cubicBezTo>
                <a:cubicBezTo>
                  <a:pt x="1342" y="1943"/>
                  <a:pt x="1342" y="1943"/>
                  <a:pt x="1342" y="1943"/>
                </a:cubicBezTo>
                <a:cubicBezTo>
                  <a:pt x="1342" y="1630"/>
                  <a:pt x="1342" y="1630"/>
                  <a:pt x="1342" y="1630"/>
                </a:cubicBezTo>
                <a:cubicBezTo>
                  <a:pt x="1342" y="1537"/>
                  <a:pt x="1378" y="1488"/>
                  <a:pt x="1444" y="1488"/>
                </a:cubicBezTo>
                <a:cubicBezTo>
                  <a:pt x="1510" y="1488"/>
                  <a:pt x="1542" y="1532"/>
                  <a:pt x="1542" y="1625"/>
                </a:cubicBezTo>
                <a:cubicBezTo>
                  <a:pt x="1542" y="1943"/>
                  <a:pt x="1542" y="1943"/>
                  <a:pt x="1542" y="1943"/>
                </a:cubicBezTo>
                <a:cubicBezTo>
                  <a:pt x="1684" y="1943"/>
                  <a:pt x="1684" y="1943"/>
                  <a:pt x="1684" y="1943"/>
                </a:cubicBezTo>
                <a:cubicBezTo>
                  <a:pt x="1684" y="1601"/>
                  <a:pt x="1684" y="1601"/>
                  <a:pt x="1684" y="1601"/>
                </a:cubicBezTo>
                <a:cubicBezTo>
                  <a:pt x="1684" y="1442"/>
                  <a:pt x="1616" y="1364"/>
                  <a:pt x="1477" y="1364"/>
                </a:cubicBezTo>
                <a:close/>
                <a:moveTo>
                  <a:pt x="468" y="1200"/>
                </a:moveTo>
                <a:cubicBezTo>
                  <a:pt x="765" y="1943"/>
                  <a:pt x="765" y="1943"/>
                  <a:pt x="765" y="1943"/>
                </a:cubicBezTo>
                <a:cubicBezTo>
                  <a:pt x="607" y="1943"/>
                  <a:pt x="607" y="1943"/>
                  <a:pt x="607" y="1943"/>
                </a:cubicBezTo>
                <a:cubicBezTo>
                  <a:pt x="545" y="1779"/>
                  <a:pt x="545" y="1779"/>
                  <a:pt x="545" y="1779"/>
                </a:cubicBezTo>
                <a:cubicBezTo>
                  <a:pt x="215" y="1779"/>
                  <a:pt x="215" y="1779"/>
                  <a:pt x="215" y="1779"/>
                </a:cubicBezTo>
                <a:cubicBezTo>
                  <a:pt x="153" y="1943"/>
                  <a:pt x="153" y="1943"/>
                  <a:pt x="153" y="1943"/>
                </a:cubicBezTo>
                <a:cubicBezTo>
                  <a:pt x="0" y="1943"/>
                  <a:pt x="0" y="1943"/>
                  <a:pt x="0" y="1943"/>
                </a:cubicBezTo>
                <a:cubicBezTo>
                  <a:pt x="297" y="1200"/>
                  <a:pt x="297" y="1200"/>
                  <a:pt x="297" y="1200"/>
                </a:cubicBezTo>
                <a:lnTo>
                  <a:pt x="468" y="1200"/>
                </a:lnTo>
                <a:close/>
                <a:moveTo>
                  <a:pt x="499" y="1656"/>
                </a:moveTo>
                <a:cubicBezTo>
                  <a:pt x="380" y="1343"/>
                  <a:pt x="380" y="1343"/>
                  <a:pt x="380" y="1343"/>
                </a:cubicBezTo>
                <a:cubicBezTo>
                  <a:pt x="378" y="1343"/>
                  <a:pt x="378" y="1343"/>
                  <a:pt x="378" y="1343"/>
                </a:cubicBezTo>
                <a:cubicBezTo>
                  <a:pt x="259" y="1656"/>
                  <a:pt x="259" y="1656"/>
                  <a:pt x="259" y="1656"/>
                </a:cubicBezTo>
                <a:lnTo>
                  <a:pt x="499" y="1656"/>
                </a:lnTo>
                <a:close/>
                <a:moveTo>
                  <a:pt x="2491" y="1225"/>
                </a:moveTo>
                <a:cubicBezTo>
                  <a:pt x="2370" y="1225"/>
                  <a:pt x="2370" y="1225"/>
                  <a:pt x="2370" y="1225"/>
                </a:cubicBezTo>
                <a:cubicBezTo>
                  <a:pt x="2370" y="1313"/>
                  <a:pt x="2370" y="1313"/>
                  <a:pt x="2370" y="1313"/>
                </a:cubicBezTo>
                <a:cubicBezTo>
                  <a:pt x="2370" y="1360"/>
                  <a:pt x="2352" y="1378"/>
                  <a:pt x="2305" y="1378"/>
                </a:cubicBezTo>
                <a:cubicBezTo>
                  <a:pt x="2254" y="1378"/>
                  <a:pt x="2254" y="1378"/>
                  <a:pt x="2254" y="1378"/>
                </a:cubicBezTo>
                <a:cubicBezTo>
                  <a:pt x="2254" y="1496"/>
                  <a:pt x="2254" y="1496"/>
                  <a:pt x="2254" y="1496"/>
                </a:cubicBezTo>
                <a:cubicBezTo>
                  <a:pt x="2351" y="1496"/>
                  <a:pt x="2351" y="1496"/>
                  <a:pt x="2351" y="1496"/>
                </a:cubicBezTo>
                <a:cubicBezTo>
                  <a:pt x="2351" y="1740"/>
                  <a:pt x="2351" y="1740"/>
                  <a:pt x="2351" y="1740"/>
                </a:cubicBezTo>
                <a:cubicBezTo>
                  <a:pt x="2351" y="1876"/>
                  <a:pt x="2417" y="1947"/>
                  <a:pt x="2545" y="1947"/>
                </a:cubicBezTo>
                <a:cubicBezTo>
                  <a:pt x="2570" y="1947"/>
                  <a:pt x="2602" y="1944"/>
                  <a:pt x="2619" y="1939"/>
                </a:cubicBezTo>
                <a:cubicBezTo>
                  <a:pt x="2619" y="1820"/>
                  <a:pt x="2619" y="1820"/>
                  <a:pt x="2619" y="1820"/>
                </a:cubicBezTo>
                <a:cubicBezTo>
                  <a:pt x="2608" y="1824"/>
                  <a:pt x="2588" y="1826"/>
                  <a:pt x="2572" y="1826"/>
                </a:cubicBezTo>
                <a:cubicBezTo>
                  <a:pt x="2520" y="1826"/>
                  <a:pt x="2491" y="1795"/>
                  <a:pt x="2491" y="1740"/>
                </a:cubicBezTo>
                <a:cubicBezTo>
                  <a:pt x="2491" y="1496"/>
                  <a:pt x="2491" y="1496"/>
                  <a:pt x="2491" y="1496"/>
                </a:cubicBezTo>
                <a:cubicBezTo>
                  <a:pt x="2628" y="1496"/>
                  <a:pt x="2628" y="1496"/>
                  <a:pt x="2628" y="1496"/>
                </a:cubicBezTo>
                <a:cubicBezTo>
                  <a:pt x="2628" y="1378"/>
                  <a:pt x="2628" y="1378"/>
                  <a:pt x="2628" y="1378"/>
                </a:cubicBezTo>
                <a:cubicBezTo>
                  <a:pt x="2491" y="1378"/>
                  <a:pt x="2491" y="1378"/>
                  <a:pt x="2491" y="1378"/>
                </a:cubicBezTo>
                <a:lnTo>
                  <a:pt x="2491" y="1225"/>
                </a:lnTo>
                <a:close/>
                <a:moveTo>
                  <a:pt x="3272" y="1657"/>
                </a:moveTo>
                <a:cubicBezTo>
                  <a:pt x="3272" y="1671"/>
                  <a:pt x="3269" y="1692"/>
                  <a:pt x="3267" y="1707"/>
                </a:cubicBezTo>
                <a:cubicBezTo>
                  <a:pt x="2844" y="1707"/>
                  <a:pt x="2844" y="1707"/>
                  <a:pt x="2844" y="1707"/>
                </a:cubicBezTo>
                <a:cubicBezTo>
                  <a:pt x="2855" y="1784"/>
                  <a:pt x="2920" y="1835"/>
                  <a:pt x="3003" y="1835"/>
                </a:cubicBezTo>
                <a:cubicBezTo>
                  <a:pt x="3065" y="1835"/>
                  <a:pt x="3119" y="1812"/>
                  <a:pt x="3154" y="1771"/>
                </a:cubicBezTo>
                <a:cubicBezTo>
                  <a:pt x="3240" y="1855"/>
                  <a:pt x="3240" y="1855"/>
                  <a:pt x="3240" y="1855"/>
                </a:cubicBezTo>
                <a:cubicBezTo>
                  <a:pt x="3188" y="1921"/>
                  <a:pt x="3099" y="1956"/>
                  <a:pt x="2996" y="1956"/>
                </a:cubicBezTo>
                <a:cubicBezTo>
                  <a:pt x="2823" y="1956"/>
                  <a:pt x="2701" y="1834"/>
                  <a:pt x="2701" y="1660"/>
                </a:cubicBezTo>
                <a:cubicBezTo>
                  <a:pt x="2701" y="1486"/>
                  <a:pt x="2819" y="1364"/>
                  <a:pt x="2987" y="1364"/>
                </a:cubicBezTo>
                <a:cubicBezTo>
                  <a:pt x="3155" y="1364"/>
                  <a:pt x="3272" y="1484"/>
                  <a:pt x="3272" y="1657"/>
                </a:cubicBezTo>
                <a:close/>
                <a:moveTo>
                  <a:pt x="3129" y="1603"/>
                </a:moveTo>
                <a:cubicBezTo>
                  <a:pt x="3120" y="1529"/>
                  <a:pt x="3063" y="1479"/>
                  <a:pt x="2986" y="1479"/>
                </a:cubicBezTo>
                <a:cubicBezTo>
                  <a:pt x="2909" y="1479"/>
                  <a:pt x="2852" y="1529"/>
                  <a:pt x="2844" y="1603"/>
                </a:cubicBezTo>
                <a:lnTo>
                  <a:pt x="3129" y="1603"/>
                </a:lnTo>
                <a:close/>
                <a:moveTo>
                  <a:pt x="3525" y="1472"/>
                </a:moveTo>
                <a:cubicBezTo>
                  <a:pt x="3523" y="1472"/>
                  <a:pt x="3523" y="1472"/>
                  <a:pt x="3523" y="1472"/>
                </a:cubicBezTo>
                <a:cubicBezTo>
                  <a:pt x="3523" y="1378"/>
                  <a:pt x="3523" y="1378"/>
                  <a:pt x="3523" y="1378"/>
                </a:cubicBezTo>
                <a:cubicBezTo>
                  <a:pt x="3389" y="1378"/>
                  <a:pt x="3389" y="1378"/>
                  <a:pt x="3389" y="1378"/>
                </a:cubicBezTo>
                <a:cubicBezTo>
                  <a:pt x="3389" y="1943"/>
                  <a:pt x="3389" y="1943"/>
                  <a:pt x="3389" y="1943"/>
                </a:cubicBezTo>
                <a:cubicBezTo>
                  <a:pt x="3531" y="1943"/>
                  <a:pt x="3531" y="1943"/>
                  <a:pt x="3531" y="1943"/>
                </a:cubicBezTo>
                <a:cubicBezTo>
                  <a:pt x="3531" y="1646"/>
                  <a:pt x="3531" y="1646"/>
                  <a:pt x="3531" y="1646"/>
                </a:cubicBezTo>
                <a:cubicBezTo>
                  <a:pt x="3531" y="1561"/>
                  <a:pt x="3578" y="1506"/>
                  <a:pt x="3650" y="1506"/>
                </a:cubicBezTo>
                <a:cubicBezTo>
                  <a:pt x="3673" y="1506"/>
                  <a:pt x="3703" y="1510"/>
                  <a:pt x="3719" y="1514"/>
                </a:cubicBezTo>
                <a:cubicBezTo>
                  <a:pt x="3719" y="1379"/>
                  <a:pt x="3719" y="1379"/>
                  <a:pt x="3719" y="1379"/>
                </a:cubicBezTo>
                <a:cubicBezTo>
                  <a:pt x="3710" y="1376"/>
                  <a:pt x="3686" y="1374"/>
                  <a:pt x="3669" y="1374"/>
                </a:cubicBezTo>
                <a:cubicBezTo>
                  <a:pt x="3603" y="1374"/>
                  <a:pt x="3553" y="1408"/>
                  <a:pt x="3525" y="1472"/>
                </a:cubicBezTo>
                <a:close/>
                <a:moveTo>
                  <a:pt x="4987" y="1832"/>
                </a:moveTo>
                <a:cubicBezTo>
                  <a:pt x="4998" y="1832"/>
                  <a:pt x="4998" y="1832"/>
                  <a:pt x="4998" y="1832"/>
                </a:cubicBezTo>
                <a:cubicBezTo>
                  <a:pt x="4998" y="1943"/>
                  <a:pt x="4998" y="1943"/>
                  <a:pt x="4998" y="1943"/>
                </a:cubicBezTo>
                <a:cubicBezTo>
                  <a:pt x="4931" y="1943"/>
                  <a:pt x="4931" y="1943"/>
                  <a:pt x="4931" y="1943"/>
                </a:cubicBezTo>
                <a:cubicBezTo>
                  <a:pt x="4878" y="1943"/>
                  <a:pt x="4841" y="1917"/>
                  <a:pt x="4830" y="1876"/>
                </a:cubicBezTo>
                <a:cubicBezTo>
                  <a:pt x="4827" y="1876"/>
                  <a:pt x="4827" y="1876"/>
                  <a:pt x="4827" y="1876"/>
                </a:cubicBezTo>
                <a:cubicBezTo>
                  <a:pt x="4792" y="1928"/>
                  <a:pt x="4734" y="1956"/>
                  <a:pt x="4663" y="1956"/>
                </a:cubicBezTo>
                <a:cubicBezTo>
                  <a:pt x="4544" y="1956"/>
                  <a:pt x="4463" y="1885"/>
                  <a:pt x="4463" y="1782"/>
                </a:cubicBezTo>
                <a:cubicBezTo>
                  <a:pt x="4463" y="1673"/>
                  <a:pt x="4553" y="1608"/>
                  <a:pt x="4704" y="1607"/>
                </a:cubicBezTo>
                <a:cubicBezTo>
                  <a:pt x="4814" y="1606"/>
                  <a:pt x="4814" y="1606"/>
                  <a:pt x="4814" y="1606"/>
                </a:cubicBezTo>
                <a:cubicBezTo>
                  <a:pt x="4814" y="1587"/>
                  <a:pt x="4814" y="1587"/>
                  <a:pt x="4814" y="1587"/>
                </a:cubicBezTo>
                <a:cubicBezTo>
                  <a:pt x="4814" y="1521"/>
                  <a:pt x="4771" y="1487"/>
                  <a:pt x="4695" y="1487"/>
                </a:cubicBezTo>
                <a:cubicBezTo>
                  <a:pt x="4645" y="1487"/>
                  <a:pt x="4600" y="1506"/>
                  <a:pt x="4569" y="1542"/>
                </a:cubicBezTo>
                <a:cubicBezTo>
                  <a:pt x="4484" y="1458"/>
                  <a:pt x="4484" y="1458"/>
                  <a:pt x="4484" y="1458"/>
                </a:cubicBezTo>
                <a:cubicBezTo>
                  <a:pt x="4533" y="1398"/>
                  <a:pt x="4612" y="1364"/>
                  <a:pt x="4709" y="1364"/>
                </a:cubicBezTo>
                <a:cubicBezTo>
                  <a:pt x="4859" y="1364"/>
                  <a:pt x="4955" y="1447"/>
                  <a:pt x="4955" y="1578"/>
                </a:cubicBezTo>
                <a:cubicBezTo>
                  <a:pt x="4955" y="1802"/>
                  <a:pt x="4955" y="1802"/>
                  <a:pt x="4955" y="1802"/>
                </a:cubicBezTo>
                <a:cubicBezTo>
                  <a:pt x="4955" y="1823"/>
                  <a:pt x="4965" y="1832"/>
                  <a:pt x="4987" y="1832"/>
                </a:cubicBezTo>
                <a:close/>
                <a:moveTo>
                  <a:pt x="4814" y="1700"/>
                </a:moveTo>
                <a:cubicBezTo>
                  <a:pt x="4720" y="1702"/>
                  <a:pt x="4720" y="1702"/>
                  <a:pt x="4720" y="1702"/>
                </a:cubicBezTo>
                <a:cubicBezTo>
                  <a:pt x="4646" y="1703"/>
                  <a:pt x="4606" y="1729"/>
                  <a:pt x="4606" y="1778"/>
                </a:cubicBezTo>
                <a:cubicBezTo>
                  <a:pt x="4606" y="1822"/>
                  <a:pt x="4640" y="1852"/>
                  <a:pt x="4688" y="1852"/>
                </a:cubicBezTo>
                <a:cubicBezTo>
                  <a:pt x="4762" y="1852"/>
                  <a:pt x="4814" y="1803"/>
                  <a:pt x="4814" y="1732"/>
                </a:cubicBezTo>
                <a:lnTo>
                  <a:pt x="4814" y="1700"/>
                </a:lnTo>
                <a:close/>
                <a:moveTo>
                  <a:pt x="5727" y="1364"/>
                </a:moveTo>
                <a:cubicBezTo>
                  <a:pt x="5647" y="1364"/>
                  <a:pt x="5584" y="1399"/>
                  <a:pt x="5549" y="1460"/>
                </a:cubicBezTo>
                <a:cubicBezTo>
                  <a:pt x="5515" y="1396"/>
                  <a:pt x="5460" y="1364"/>
                  <a:pt x="5387" y="1364"/>
                </a:cubicBezTo>
                <a:cubicBezTo>
                  <a:pt x="5322" y="1364"/>
                  <a:pt x="5272" y="1396"/>
                  <a:pt x="5243" y="1455"/>
                </a:cubicBezTo>
                <a:cubicBezTo>
                  <a:pt x="5241" y="1455"/>
                  <a:pt x="5241" y="1455"/>
                  <a:pt x="5241" y="1455"/>
                </a:cubicBezTo>
                <a:cubicBezTo>
                  <a:pt x="5241" y="1378"/>
                  <a:pt x="5241" y="1378"/>
                  <a:pt x="5241" y="1378"/>
                </a:cubicBezTo>
                <a:cubicBezTo>
                  <a:pt x="5108" y="1378"/>
                  <a:pt x="5108" y="1378"/>
                  <a:pt x="5108" y="1378"/>
                </a:cubicBezTo>
                <a:cubicBezTo>
                  <a:pt x="5108" y="1943"/>
                  <a:pt x="5108" y="1943"/>
                  <a:pt x="5108" y="1943"/>
                </a:cubicBezTo>
                <a:cubicBezTo>
                  <a:pt x="5250" y="1943"/>
                  <a:pt x="5250" y="1943"/>
                  <a:pt x="5250" y="1943"/>
                </a:cubicBezTo>
                <a:cubicBezTo>
                  <a:pt x="5250" y="1630"/>
                  <a:pt x="5250" y="1630"/>
                  <a:pt x="5250" y="1630"/>
                </a:cubicBezTo>
                <a:cubicBezTo>
                  <a:pt x="5250" y="1538"/>
                  <a:pt x="5287" y="1488"/>
                  <a:pt x="5352" y="1488"/>
                </a:cubicBezTo>
                <a:cubicBezTo>
                  <a:pt x="5419" y="1488"/>
                  <a:pt x="5450" y="1531"/>
                  <a:pt x="5450" y="1625"/>
                </a:cubicBezTo>
                <a:cubicBezTo>
                  <a:pt x="5450" y="1943"/>
                  <a:pt x="5450" y="1943"/>
                  <a:pt x="5450" y="1943"/>
                </a:cubicBezTo>
                <a:cubicBezTo>
                  <a:pt x="5592" y="1943"/>
                  <a:pt x="5592" y="1943"/>
                  <a:pt x="5592" y="1943"/>
                </a:cubicBezTo>
                <a:cubicBezTo>
                  <a:pt x="5592" y="1630"/>
                  <a:pt x="5592" y="1630"/>
                  <a:pt x="5592" y="1630"/>
                </a:cubicBezTo>
                <a:cubicBezTo>
                  <a:pt x="5592" y="1537"/>
                  <a:pt x="5627" y="1488"/>
                  <a:pt x="5693" y="1488"/>
                </a:cubicBezTo>
                <a:cubicBezTo>
                  <a:pt x="5760" y="1488"/>
                  <a:pt x="5792" y="1532"/>
                  <a:pt x="5792" y="1625"/>
                </a:cubicBezTo>
                <a:cubicBezTo>
                  <a:pt x="5792" y="1943"/>
                  <a:pt x="5792" y="1943"/>
                  <a:pt x="5792" y="1943"/>
                </a:cubicBezTo>
                <a:cubicBezTo>
                  <a:pt x="5933" y="1943"/>
                  <a:pt x="5933" y="1943"/>
                  <a:pt x="5933" y="1943"/>
                </a:cubicBezTo>
                <a:cubicBezTo>
                  <a:pt x="5933" y="1601"/>
                  <a:pt x="5933" y="1601"/>
                  <a:pt x="5933" y="1601"/>
                </a:cubicBezTo>
                <a:cubicBezTo>
                  <a:pt x="5933" y="1442"/>
                  <a:pt x="5866" y="1364"/>
                  <a:pt x="5727" y="1364"/>
                </a:cubicBezTo>
                <a:close/>
                <a:moveTo>
                  <a:pt x="4213" y="1114"/>
                </a:moveTo>
                <a:cubicBezTo>
                  <a:pt x="4355" y="1114"/>
                  <a:pt x="4355" y="1114"/>
                  <a:pt x="4355" y="1114"/>
                </a:cubicBezTo>
                <a:cubicBezTo>
                  <a:pt x="4355" y="1943"/>
                  <a:pt x="4355" y="1943"/>
                  <a:pt x="4355" y="1943"/>
                </a:cubicBezTo>
                <a:cubicBezTo>
                  <a:pt x="4221" y="1943"/>
                  <a:pt x="4221" y="1943"/>
                  <a:pt x="4221" y="1943"/>
                </a:cubicBezTo>
                <a:cubicBezTo>
                  <a:pt x="4221" y="1855"/>
                  <a:pt x="4221" y="1855"/>
                  <a:pt x="4221" y="1855"/>
                </a:cubicBezTo>
                <a:cubicBezTo>
                  <a:pt x="4219" y="1855"/>
                  <a:pt x="4219" y="1855"/>
                  <a:pt x="4219" y="1855"/>
                </a:cubicBezTo>
                <a:cubicBezTo>
                  <a:pt x="4182" y="1919"/>
                  <a:pt x="4113" y="1956"/>
                  <a:pt x="4035" y="1956"/>
                </a:cubicBezTo>
                <a:cubicBezTo>
                  <a:pt x="3871" y="1956"/>
                  <a:pt x="3756" y="1834"/>
                  <a:pt x="3756" y="1663"/>
                </a:cubicBezTo>
                <a:cubicBezTo>
                  <a:pt x="3756" y="1488"/>
                  <a:pt x="3871" y="1364"/>
                  <a:pt x="4035" y="1364"/>
                </a:cubicBezTo>
                <a:cubicBezTo>
                  <a:pt x="4110" y="1364"/>
                  <a:pt x="4172" y="1398"/>
                  <a:pt x="4211" y="1458"/>
                </a:cubicBezTo>
                <a:cubicBezTo>
                  <a:pt x="4213" y="1458"/>
                  <a:pt x="4213" y="1458"/>
                  <a:pt x="4213" y="1458"/>
                </a:cubicBezTo>
                <a:lnTo>
                  <a:pt x="4213" y="1114"/>
                </a:lnTo>
                <a:close/>
                <a:moveTo>
                  <a:pt x="4213" y="1660"/>
                </a:moveTo>
                <a:cubicBezTo>
                  <a:pt x="4213" y="1559"/>
                  <a:pt x="4150" y="1491"/>
                  <a:pt x="4058" y="1491"/>
                </a:cubicBezTo>
                <a:cubicBezTo>
                  <a:pt x="3964" y="1491"/>
                  <a:pt x="3901" y="1560"/>
                  <a:pt x="3901" y="1660"/>
                </a:cubicBezTo>
                <a:cubicBezTo>
                  <a:pt x="3901" y="1761"/>
                  <a:pt x="3964" y="1830"/>
                  <a:pt x="4058" y="1830"/>
                </a:cubicBezTo>
                <a:cubicBezTo>
                  <a:pt x="4150" y="1830"/>
                  <a:pt x="4213" y="1762"/>
                  <a:pt x="4213" y="1660"/>
                </a:cubicBezTo>
                <a:close/>
                <a:moveTo>
                  <a:pt x="3134" y="475"/>
                </a:moveTo>
                <a:cubicBezTo>
                  <a:pt x="3134" y="300"/>
                  <a:pt x="3252" y="179"/>
                  <a:pt x="3420" y="179"/>
                </a:cubicBezTo>
                <a:cubicBezTo>
                  <a:pt x="3588" y="179"/>
                  <a:pt x="3705" y="299"/>
                  <a:pt x="3705" y="471"/>
                </a:cubicBezTo>
                <a:cubicBezTo>
                  <a:pt x="3705" y="485"/>
                  <a:pt x="3702" y="507"/>
                  <a:pt x="3700" y="521"/>
                </a:cubicBezTo>
                <a:cubicBezTo>
                  <a:pt x="3277" y="521"/>
                  <a:pt x="3277" y="521"/>
                  <a:pt x="3277" y="521"/>
                </a:cubicBezTo>
                <a:cubicBezTo>
                  <a:pt x="3288" y="598"/>
                  <a:pt x="3353" y="649"/>
                  <a:pt x="3436" y="649"/>
                </a:cubicBezTo>
                <a:cubicBezTo>
                  <a:pt x="3498" y="649"/>
                  <a:pt x="3551" y="627"/>
                  <a:pt x="3587" y="585"/>
                </a:cubicBezTo>
                <a:cubicBezTo>
                  <a:pt x="3673" y="669"/>
                  <a:pt x="3673" y="669"/>
                  <a:pt x="3673" y="669"/>
                </a:cubicBezTo>
                <a:cubicBezTo>
                  <a:pt x="3621" y="735"/>
                  <a:pt x="3532" y="771"/>
                  <a:pt x="3429" y="771"/>
                </a:cubicBezTo>
                <a:cubicBezTo>
                  <a:pt x="3256" y="771"/>
                  <a:pt x="3134" y="648"/>
                  <a:pt x="3134" y="475"/>
                </a:cubicBezTo>
                <a:close/>
                <a:moveTo>
                  <a:pt x="3277" y="418"/>
                </a:moveTo>
                <a:cubicBezTo>
                  <a:pt x="3562" y="418"/>
                  <a:pt x="3562" y="418"/>
                  <a:pt x="3562" y="418"/>
                </a:cubicBezTo>
                <a:cubicBezTo>
                  <a:pt x="3553" y="343"/>
                  <a:pt x="3495" y="293"/>
                  <a:pt x="3419" y="293"/>
                </a:cubicBezTo>
                <a:cubicBezTo>
                  <a:pt x="3342" y="293"/>
                  <a:pt x="3285" y="343"/>
                  <a:pt x="3277" y="418"/>
                </a:cubicBezTo>
                <a:close/>
                <a:moveTo>
                  <a:pt x="3964" y="446"/>
                </a:moveTo>
                <a:cubicBezTo>
                  <a:pt x="3964" y="352"/>
                  <a:pt x="4003" y="302"/>
                  <a:pt x="4075" y="302"/>
                </a:cubicBezTo>
                <a:cubicBezTo>
                  <a:pt x="4147" y="302"/>
                  <a:pt x="4181" y="347"/>
                  <a:pt x="4181" y="443"/>
                </a:cubicBezTo>
                <a:cubicBezTo>
                  <a:pt x="4181" y="757"/>
                  <a:pt x="4181" y="757"/>
                  <a:pt x="4181" y="757"/>
                </a:cubicBezTo>
                <a:cubicBezTo>
                  <a:pt x="4323" y="757"/>
                  <a:pt x="4323" y="757"/>
                  <a:pt x="4323" y="757"/>
                </a:cubicBezTo>
                <a:cubicBezTo>
                  <a:pt x="4323" y="415"/>
                  <a:pt x="4323" y="415"/>
                  <a:pt x="4323" y="415"/>
                </a:cubicBezTo>
                <a:cubicBezTo>
                  <a:pt x="4323" y="260"/>
                  <a:pt x="4249" y="179"/>
                  <a:pt x="4108" y="179"/>
                </a:cubicBezTo>
                <a:cubicBezTo>
                  <a:pt x="4041" y="179"/>
                  <a:pt x="3984" y="213"/>
                  <a:pt x="3958" y="269"/>
                </a:cubicBezTo>
                <a:cubicBezTo>
                  <a:pt x="3956" y="269"/>
                  <a:pt x="3956" y="269"/>
                  <a:pt x="3956" y="269"/>
                </a:cubicBezTo>
                <a:cubicBezTo>
                  <a:pt x="3956" y="192"/>
                  <a:pt x="3956" y="192"/>
                  <a:pt x="3956" y="192"/>
                </a:cubicBezTo>
                <a:cubicBezTo>
                  <a:pt x="3822" y="192"/>
                  <a:pt x="3822" y="192"/>
                  <a:pt x="3822" y="192"/>
                </a:cubicBezTo>
                <a:cubicBezTo>
                  <a:pt x="3822" y="757"/>
                  <a:pt x="3822" y="757"/>
                  <a:pt x="3822" y="757"/>
                </a:cubicBezTo>
                <a:cubicBezTo>
                  <a:pt x="3964" y="757"/>
                  <a:pt x="3964" y="757"/>
                  <a:pt x="3964" y="757"/>
                </a:cubicBezTo>
                <a:lnTo>
                  <a:pt x="3964" y="446"/>
                </a:lnTo>
                <a:close/>
                <a:moveTo>
                  <a:pt x="2370" y="757"/>
                </a:moveTo>
                <a:cubicBezTo>
                  <a:pt x="2370" y="415"/>
                  <a:pt x="2370" y="415"/>
                  <a:pt x="2370" y="415"/>
                </a:cubicBezTo>
                <a:cubicBezTo>
                  <a:pt x="2370" y="256"/>
                  <a:pt x="2303" y="179"/>
                  <a:pt x="2164" y="179"/>
                </a:cubicBezTo>
                <a:cubicBezTo>
                  <a:pt x="2084" y="179"/>
                  <a:pt x="2021" y="213"/>
                  <a:pt x="1986" y="275"/>
                </a:cubicBezTo>
                <a:cubicBezTo>
                  <a:pt x="1952" y="211"/>
                  <a:pt x="1897" y="179"/>
                  <a:pt x="1824" y="179"/>
                </a:cubicBezTo>
                <a:cubicBezTo>
                  <a:pt x="1759" y="179"/>
                  <a:pt x="1709" y="211"/>
                  <a:pt x="1680" y="269"/>
                </a:cubicBezTo>
                <a:cubicBezTo>
                  <a:pt x="1678" y="269"/>
                  <a:pt x="1678" y="269"/>
                  <a:pt x="1678" y="269"/>
                </a:cubicBezTo>
                <a:cubicBezTo>
                  <a:pt x="1678" y="192"/>
                  <a:pt x="1678" y="192"/>
                  <a:pt x="1678" y="192"/>
                </a:cubicBezTo>
                <a:cubicBezTo>
                  <a:pt x="1545" y="192"/>
                  <a:pt x="1545" y="192"/>
                  <a:pt x="1545" y="192"/>
                </a:cubicBezTo>
                <a:cubicBezTo>
                  <a:pt x="1545" y="757"/>
                  <a:pt x="1545" y="757"/>
                  <a:pt x="1545" y="757"/>
                </a:cubicBezTo>
                <a:cubicBezTo>
                  <a:pt x="1687" y="757"/>
                  <a:pt x="1687" y="757"/>
                  <a:pt x="1687" y="757"/>
                </a:cubicBezTo>
                <a:cubicBezTo>
                  <a:pt x="1687" y="444"/>
                  <a:pt x="1687" y="444"/>
                  <a:pt x="1687" y="444"/>
                </a:cubicBezTo>
                <a:cubicBezTo>
                  <a:pt x="1687" y="352"/>
                  <a:pt x="1724" y="302"/>
                  <a:pt x="1789" y="302"/>
                </a:cubicBezTo>
                <a:cubicBezTo>
                  <a:pt x="1856" y="302"/>
                  <a:pt x="1887" y="346"/>
                  <a:pt x="1887" y="439"/>
                </a:cubicBezTo>
                <a:cubicBezTo>
                  <a:pt x="1887" y="757"/>
                  <a:pt x="1887" y="757"/>
                  <a:pt x="1887" y="757"/>
                </a:cubicBezTo>
                <a:cubicBezTo>
                  <a:pt x="2029" y="757"/>
                  <a:pt x="2029" y="757"/>
                  <a:pt x="2029" y="757"/>
                </a:cubicBezTo>
                <a:cubicBezTo>
                  <a:pt x="2029" y="444"/>
                  <a:pt x="2029" y="444"/>
                  <a:pt x="2029" y="444"/>
                </a:cubicBezTo>
                <a:cubicBezTo>
                  <a:pt x="2029" y="351"/>
                  <a:pt x="2064" y="302"/>
                  <a:pt x="2130" y="302"/>
                </a:cubicBezTo>
                <a:cubicBezTo>
                  <a:pt x="2197" y="302"/>
                  <a:pt x="2229" y="347"/>
                  <a:pt x="2229" y="439"/>
                </a:cubicBezTo>
                <a:cubicBezTo>
                  <a:pt x="2229" y="757"/>
                  <a:pt x="2229" y="757"/>
                  <a:pt x="2229" y="757"/>
                </a:cubicBezTo>
                <a:lnTo>
                  <a:pt x="2370" y="757"/>
                </a:lnTo>
                <a:close/>
                <a:moveTo>
                  <a:pt x="858" y="475"/>
                </a:moveTo>
                <a:cubicBezTo>
                  <a:pt x="858" y="300"/>
                  <a:pt x="975" y="179"/>
                  <a:pt x="1143" y="179"/>
                </a:cubicBezTo>
                <a:cubicBezTo>
                  <a:pt x="1311" y="179"/>
                  <a:pt x="1428" y="299"/>
                  <a:pt x="1428" y="471"/>
                </a:cubicBezTo>
                <a:cubicBezTo>
                  <a:pt x="1428" y="485"/>
                  <a:pt x="1426" y="507"/>
                  <a:pt x="1423" y="521"/>
                </a:cubicBezTo>
                <a:cubicBezTo>
                  <a:pt x="1001" y="521"/>
                  <a:pt x="1001" y="521"/>
                  <a:pt x="1001" y="521"/>
                </a:cubicBezTo>
                <a:cubicBezTo>
                  <a:pt x="1011" y="598"/>
                  <a:pt x="1076" y="649"/>
                  <a:pt x="1159" y="649"/>
                </a:cubicBezTo>
                <a:cubicBezTo>
                  <a:pt x="1221" y="649"/>
                  <a:pt x="1275" y="627"/>
                  <a:pt x="1310" y="585"/>
                </a:cubicBezTo>
                <a:cubicBezTo>
                  <a:pt x="1396" y="669"/>
                  <a:pt x="1396" y="669"/>
                  <a:pt x="1396" y="669"/>
                </a:cubicBezTo>
                <a:cubicBezTo>
                  <a:pt x="1344" y="735"/>
                  <a:pt x="1255" y="771"/>
                  <a:pt x="1152" y="771"/>
                </a:cubicBezTo>
                <a:cubicBezTo>
                  <a:pt x="979" y="771"/>
                  <a:pt x="858" y="648"/>
                  <a:pt x="858" y="475"/>
                </a:cubicBezTo>
                <a:close/>
                <a:moveTo>
                  <a:pt x="1001" y="418"/>
                </a:moveTo>
                <a:cubicBezTo>
                  <a:pt x="1285" y="418"/>
                  <a:pt x="1285" y="418"/>
                  <a:pt x="1285" y="418"/>
                </a:cubicBezTo>
                <a:cubicBezTo>
                  <a:pt x="1276" y="343"/>
                  <a:pt x="1219" y="293"/>
                  <a:pt x="1142" y="293"/>
                </a:cubicBezTo>
                <a:cubicBezTo>
                  <a:pt x="1066" y="293"/>
                  <a:pt x="1009" y="343"/>
                  <a:pt x="1001" y="418"/>
                </a:cubicBezTo>
                <a:close/>
                <a:moveTo>
                  <a:pt x="4504" y="555"/>
                </a:moveTo>
                <a:cubicBezTo>
                  <a:pt x="4504" y="691"/>
                  <a:pt x="4570" y="761"/>
                  <a:pt x="4698" y="761"/>
                </a:cubicBezTo>
                <a:cubicBezTo>
                  <a:pt x="4723" y="761"/>
                  <a:pt x="4755" y="758"/>
                  <a:pt x="4773" y="753"/>
                </a:cubicBezTo>
                <a:cubicBezTo>
                  <a:pt x="4773" y="635"/>
                  <a:pt x="4773" y="635"/>
                  <a:pt x="4773" y="635"/>
                </a:cubicBezTo>
                <a:cubicBezTo>
                  <a:pt x="4761" y="638"/>
                  <a:pt x="4742" y="640"/>
                  <a:pt x="4726" y="640"/>
                </a:cubicBezTo>
                <a:cubicBezTo>
                  <a:pt x="4673" y="640"/>
                  <a:pt x="4645" y="609"/>
                  <a:pt x="4645" y="555"/>
                </a:cubicBezTo>
                <a:cubicBezTo>
                  <a:pt x="4645" y="310"/>
                  <a:pt x="4645" y="310"/>
                  <a:pt x="4645" y="310"/>
                </a:cubicBezTo>
                <a:cubicBezTo>
                  <a:pt x="4782" y="310"/>
                  <a:pt x="4782" y="310"/>
                  <a:pt x="4782" y="310"/>
                </a:cubicBezTo>
                <a:cubicBezTo>
                  <a:pt x="4782" y="192"/>
                  <a:pt x="4782" y="192"/>
                  <a:pt x="4782" y="192"/>
                </a:cubicBezTo>
                <a:cubicBezTo>
                  <a:pt x="4645" y="192"/>
                  <a:pt x="4645" y="192"/>
                  <a:pt x="4645" y="192"/>
                </a:cubicBezTo>
                <a:cubicBezTo>
                  <a:pt x="4645" y="39"/>
                  <a:pt x="4645" y="39"/>
                  <a:pt x="4645" y="39"/>
                </a:cubicBezTo>
                <a:cubicBezTo>
                  <a:pt x="4524" y="39"/>
                  <a:pt x="4524" y="39"/>
                  <a:pt x="4524" y="39"/>
                </a:cubicBezTo>
                <a:cubicBezTo>
                  <a:pt x="4524" y="127"/>
                  <a:pt x="4524" y="127"/>
                  <a:pt x="4524" y="127"/>
                </a:cubicBezTo>
                <a:cubicBezTo>
                  <a:pt x="4524" y="174"/>
                  <a:pt x="4505" y="192"/>
                  <a:pt x="4458" y="192"/>
                </a:cubicBezTo>
                <a:cubicBezTo>
                  <a:pt x="4407" y="192"/>
                  <a:pt x="4407" y="192"/>
                  <a:pt x="4407" y="192"/>
                </a:cubicBezTo>
                <a:cubicBezTo>
                  <a:pt x="4407" y="310"/>
                  <a:pt x="4407" y="310"/>
                  <a:pt x="4407" y="310"/>
                </a:cubicBezTo>
                <a:cubicBezTo>
                  <a:pt x="4504" y="310"/>
                  <a:pt x="4504" y="310"/>
                  <a:pt x="4504" y="310"/>
                </a:cubicBezTo>
                <a:lnTo>
                  <a:pt x="4504" y="555"/>
                </a:lnTo>
                <a:close/>
                <a:moveTo>
                  <a:pt x="403" y="771"/>
                </a:moveTo>
                <a:cubicBezTo>
                  <a:pt x="615" y="771"/>
                  <a:pt x="762" y="637"/>
                  <a:pt x="762" y="447"/>
                </a:cubicBezTo>
                <a:cubicBezTo>
                  <a:pt x="762" y="332"/>
                  <a:pt x="762" y="332"/>
                  <a:pt x="762" y="332"/>
                </a:cubicBezTo>
                <a:cubicBezTo>
                  <a:pt x="432" y="332"/>
                  <a:pt x="432" y="332"/>
                  <a:pt x="432" y="332"/>
                </a:cubicBezTo>
                <a:cubicBezTo>
                  <a:pt x="432" y="456"/>
                  <a:pt x="432" y="456"/>
                  <a:pt x="432" y="456"/>
                </a:cubicBezTo>
                <a:cubicBezTo>
                  <a:pt x="611" y="456"/>
                  <a:pt x="611" y="456"/>
                  <a:pt x="611" y="456"/>
                </a:cubicBezTo>
                <a:cubicBezTo>
                  <a:pt x="611" y="476"/>
                  <a:pt x="611" y="476"/>
                  <a:pt x="611" y="476"/>
                </a:cubicBezTo>
                <a:cubicBezTo>
                  <a:pt x="611" y="575"/>
                  <a:pt x="528" y="644"/>
                  <a:pt x="408" y="644"/>
                </a:cubicBezTo>
                <a:cubicBezTo>
                  <a:pt x="276" y="644"/>
                  <a:pt x="185" y="537"/>
                  <a:pt x="185" y="384"/>
                </a:cubicBezTo>
                <a:cubicBezTo>
                  <a:pt x="185" y="235"/>
                  <a:pt x="279" y="130"/>
                  <a:pt x="413" y="130"/>
                </a:cubicBezTo>
                <a:cubicBezTo>
                  <a:pt x="485" y="130"/>
                  <a:pt x="546" y="157"/>
                  <a:pt x="588" y="204"/>
                </a:cubicBezTo>
                <a:cubicBezTo>
                  <a:pt x="686" y="110"/>
                  <a:pt x="686" y="110"/>
                  <a:pt x="686" y="110"/>
                </a:cubicBezTo>
                <a:cubicBezTo>
                  <a:pt x="619" y="37"/>
                  <a:pt x="524" y="0"/>
                  <a:pt x="411" y="0"/>
                </a:cubicBezTo>
                <a:cubicBezTo>
                  <a:pt x="188" y="0"/>
                  <a:pt x="31" y="159"/>
                  <a:pt x="31" y="384"/>
                </a:cubicBezTo>
                <a:cubicBezTo>
                  <a:pt x="31" y="611"/>
                  <a:pt x="185" y="771"/>
                  <a:pt x="403" y="771"/>
                </a:cubicBezTo>
                <a:close/>
                <a:moveTo>
                  <a:pt x="2482" y="475"/>
                </a:moveTo>
                <a:cubicBezTo>
                  <a:pt x="2482" y="300"/>
                  <a:pt x="2600" y="179"/>
                  <a:pt x="2768" y="179"/>
                </a:cubicBezTo>
                <a:cubicBezTo>
                  <a:pt x="2936" y="179"/>
                  <a:pt x="3052" y="299"/>
                  <a:pt x="3052" y="471"/>
                </a:cubicBezTo>
                <a:cubicBezTo>
                  <a:pt x="3052" y="485"/>
                  <a:pt x="3050" y="507"/>
                  <a:pt x="3048" y="521"/>
                </a:cubicBezTo>
                <a:cubicBezTo>
                  <a:pt x="2625" y="521"/>
                  <a:pt x="2625" y="521"/>
                  <a:pt x="2625" y="521"/>
                </a:cubicBezTo>
                <a:cubicBezTo>
                  <a:pt x="2635" y="598"/>
                  <a:pt x="2700" y="649"/>
                  <a:pt x="2784" y="649"/>
                </a:cubicBezTo>
                <a:cubicBezTo>
                  <a:pt x="2845" y="649"/>
                  <a:pt x="2899" y="627"/>
                  <a:pt x="2935" y="585"/>
                </a:cubicBezTo>
                <a:cubicBezTo>
                  <a:pt x="3020" y="669"/>
                  <a:pt x="3020" y="669"/>
                  <a:pt x="3020" y="669"/>
                </a:cubicBezTo>
                <a:cubicBezTo>
                  <a:pt x="2969" y="735"/>
                  <a:pt x="2880" y="771"/>
                  <a:pt x="2777" y="771"/>
                </a:cubicBezTo>
                <a:cubicBezTo>
                  <a:pt x="2603" y="771"/>
                  <a:pt x="2482" y="648"/>
                  <a:pt x="2482" y="475"/>
                </a:cubicBezTo>
                <a:close/>
                <a:moveTo>
                  <a:pt x="2625" y="418"/>
                </a:moveTo>
                <a:cubicBezTo>
                  <a:pt x="2909" y="418"/>
                  <a:pt x="2909" y="418"/>
                  <a:pt x="2909" y="418"/>
                </a:cubicBezTo>
                <a:cubicBezTo>
                  <a:pt x="2900" y="343"/>
                  <a:pt x="2843" y="293"/>
                  <a:pt x="2767" y="293"/>
                </a:cubicBezTo>
                <a:cubicBezTo>
                  <a:pt x="2690" y="293"/>
                  <a:pt x="2633" y="343"/>
                  <a:pt x="2625" y="418"/>
                </a:cubicBezTo>
                <a:close/>
                <a:moveTo>
                  <a:pt x="4851" y="475"/>
                </a:moveTo>
                <a:cubicBezTo>
                  <a:pt x="4851" y="300"/>
                  <a:pt x="4969" y="179"/>
                  <a:pt x="5137" y="179"/>
                </a:cubicBezTo>
                <a:cubicBezTo>
                  <a:pt x="5305" y="179"/>
                  <a:pt x="5422" y="299"/>
                  <a:pt x="5422" y="471"/>
                </a:cubicBezTo>
                <a:cubicBezTo>
                  <a:pt x="5422" y="485"/>
                  <a:pt x="5419" y="507"/>
                  <a:pt x="5417" y="521"/>
                </a:cubicBezTo>
                <a:cubicBezTo>
                  <a:pt x="4994" y="521"/>
                  <a:pt x="4994" y="521"/>
                  <a:pt x="4994" y="521"/>
                </a:cubicBezTo>
                <a:cubicBezTo>
                  <a:pt x="5004" y="598"/>
                  <a:pt x="5070" y="649"/>
                  <a:pt x="5153" y="649"/>
                </a:cubicBezTo>
                <a:cubicBezTo>
                  <a:pt x="5215" y="649"/>
                  <a:pt x="5268" y="627"/>
                  <a:pt x="5304" y="585"/>
                </a:cubicBezTo>
                <a:cubicBezTo>
                  <a:pt x="5390" y="669"/>
                  <a:pt x="5390" y="669"/>
                  <a:pt x="5390" y="669"/>
                </a:cubicBezTo>
                <a:cubicBezTo>
                  <a:pt x="5338" y="735"/>
                  <a:pt x="5249" y="771"/>
                  <a:pt x="5146" y="771"/>
                </a:cubicBezTo>
                <a:cubicBezTo>
                  <a:pt x="4972" y="771"/>
                  <a:pt x="4851" y="648"/>
                  <a:pt x="4851" y="475"/>
                </a:cubicBezTo>
                <a:close/>
                <a:moveTo>
                  <a:pt x="4994" y="418"/>
                </a:moveTo>
                <a:cubicBezTo>
                  <a:pt x="5279" y="418"/>
                  <a:pt x="5279" y="418"/>
                  <a:pt x="5279" y="418"/>
                </a:cubicBezTo>
                <a:cubicBezTo>
                  <a:pt x="5270" y="343"/>
                  <a:pt x="5212" y="293"/>
                  <a:pt x="5136" y="293"/>
                </a:cubicBezTo>
                <a:cubicBezTo>
                  <a:pt x="5059" y="293"/>
                  <a:pt x="5002" y="343"/>
                  <a:pt x="4994" y="418"/>
                </a:cubicBezTo>
                <a:close/>
              </a:path>
            </a:pathLst>
          </a:custGeom>
          <a:solidFill>
            <a:srgbClr val="FFFFFF"/>
          </a:solidFill>
          <a:ln w="0" cap="flat" cmpd="sng" algn="ctr">
            <a:solidFill>
              <a:srgbClr val="000000">
                <a:alpha val="0"/>
              </a:srgbClr>
            </a:solidFill>
            <a:prstDash val="solid"/>
            <a:round/>
            <a:headEnd type="none" w="med" len="med"/>
            <a:tailEnd type="none" w="med" len="med"/>
          </a:ln>
        </p:spPr>
        <p:txBody>
          <a:bodyPr vert="horz" wrap="square" lIns="0" tIns="0" rIns="0" bIns="0" numCol="1" anchor="t" anchorCtr="0" compatLnSpc="1">
            <a:prstTxWarp prst="textNoShape">
              <a:avLst/>
            </a:prstTxWarp>
          </a:bodyPr>
          <a:lstStyle>
            <a:lvl1pPr marL="0" indent="0" algn="l" defTabSz="914400" rtl="0" eaLnBrk="1" latinLnBrk="0" hangingPunct="1">
              <a:lnSpc>
                <a:spcPct val="100000"/>
              </a:lnSpc>
              <a:spcBef>
                <a:spcPts val="0"/>
              </a:spcBef>
              <a:buClr>
                <a:schemeClr val="accent1"/>
              </a:buClr>
              <a:buSzPct val="65000"/>
              <a:buFontTx/>
              <a:buNone/>
              <a:defRPr sz="330">
                <a:latin typeface="Arial" panose="020B0604020202020204" pitchFamily="34" charset="0"/>
              </a:defRPr>
            </a:lvl1pPr>
          </a:lstStyle>
          <a:p>
            <a:r>
              <a:rPr lang="nl-NL"/>
              <a:t> </a:t>
            </a:r>
            <a:endParaRPr lang="nl-NL" dirty="0"/>
          </a:p>
        </p:txBody>
      </p:sp>
      <p:sp>
        <p:nvSpPr>
          <p:cNvPr id="19" name="04_Subtitle 6 [PHJU]">
            <a:extLst>
              <a:ext uri="{FF2B5EF4-FFF2-40B4-BE49-F238E27FC236}">
                <a16:creationId xmlns:a16="http://schemas.microsoft.com/office/drawing/2014/main" id="{6DA83DC9-2AA2-09EF-846F-FEA9F192E61A}"/>
              </a:ext>
            </a:extLst>
          </p:cNvPr>
          <p:cNvSpPr>
            <a:spLocks noGrp="1" noSelect="1"/>
          </p:cNvSpPr>
          <p:nvPr>
            <p:ph type="subTitle" idx="1" hasCustomPrompt="1"/>
          </p:nvPr>
        </p:nvSpPr>
        <p:spPr bwMode="gray">
          <a:xfrm>
            <a:off x="1136880" y="4012800"/>
            <a:ext cx="9792000" cy="1752600"/>
          </a:xfrm>
        </p:spPr>
        <p:txBody>
          <a:bodyPr/>
          <a:lstStyle>
            <a:lvl1pPr marL="0" indent="0" algn="l">
              <a:buNone/>
              <a:defRPr sz="4000">
                <a:solidFill>
                  <a:schemeClr val="bg1"/>
                </a:solidFill>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nl-NL" noProof="1"/>
              <a:t>[jaar / subtitel]</a:t>
            </a:r>
          </a:p>
        </p:txBody>
      </p:sp>
      <p:sp>
        <p:nvSpPr>
          <p:cNvPr id="20" name="05_Date Placeholder 7 [PHJU] (JU-Free)">
            <a:extLst>
              <a:ext uri="{FF2B5EF4-FFF2-40B4-BE49-F238E27FC236}">
                <a16:creationId xmlns:a16="http://schemas.microsoft.com/office/drawing/2014/main" id="{4AA77A3C-35B3-3DA8-D792-8AA502B6ADB0}"/>
              </a:ext>
            </a:extLst>
          </p:cNvPr>
          <p:cNvSpPr>
            <a:spLocks noGrp="1"/>
          </p:cNvSpPr>
          <p:nvPr>
            <p:ph type="body" sz="quarter" idx="1001" hasCustomPrompt="1"/>
          </p:nvPr>
        </p:nvSpPr>
        <p:spPr>
          <a:xfrm>
            <a:off x="1136880" y="6244920"/>
            <a:ext cx="2844720" cy="365040"/>
          </a:xfrm>
          <a:custGeom>
            <a:avLst/>
            <a:gdLst>
              <a:gd name="connsiteX0" fmla="*/ 0 w 2844720"/>
              <a:gd name="connsiteY0" fmla="*/ 0 h 365040"/>
              <a:gd name="connsiteX1" fmla="*/ 2844720 w 2844720"/>
              <a:gd name="connsiteY1" fmla="*/ 0 h 365040"/>
              <a:gd name="connsiteX2" fmla="*/ 2844720 w 2844720"/>
              <a:gd name="connsiteY2" fmla="*/ 365040 h 365040"/>
              <a:gd name="connsiteX3" fmla="*/ 0 w 2844720"/>
              <a:gd name="connsiteY3" fmla="*/ 365040 h 365040"/>
            </a:gdLst>
            <a:ahLst/>
            <a:cxnLst>
              <a:cxn ang="0">
                <a:pos x="connsiteX0" y="connsiteY0"/>
              </a:cxn>
              <a:cxn ang="0">
                <a:pos x="connsiteX1" y="connsiteY1"/>
              </a:cxn>
              <a:cxn ang="0">
                <a:pos x="connsiteX2" y="connsiteY2"/>
              </a:cxn>
              <a:cxn ang="0">
                <a:pos x="connsiteX3" y="connsiteY3"/>
              </a:cxn>
            </a:cxnLst>
            <a:rect l="l" t="t" r="r" b="b"/>
            <a:pathLst>
              <a:path w="2844720" h="365040">
                <a:moveTo>
                  <a:pt x="0" y="0"/>
                </a:moveTo>
                <a:lnTo>
                  <a:pt x="2844720" y="0"/>
                </a:lnTo>
                <a:lnTo>
                  <a:pt x="2844720" y="365040"/>
                </a:lnTo>
                <a:lnTo>
                  <a:pt x="0" y="365040"/>
                </a:lnTo>
                <a:close/>
              </a:path>
            </a:pathLst>
          </a:custGeom>
          <a:noFill/>
          <a:ln/>
          <a:extLst>
            <a:ext uri="{909E8E84-426E-40DD-AFC4-6F175D3DCCD1}">
              <a14:hiddenFill xmlns:a14="http://schemas.microsoft.com/office/drawing/2010/main">
                <a:solidFill>
                  <a:srgbClr val="FFFFFF"/>
                </a:solidFill>
              </a14:hiddenFill>
            </a:ext>
          </a:extLst>
        </p:spPr>
        <p:txBody>
          <a:bodyPr wrap="square" lIns="0" tIns="0" rIns="0" bIns="0" anchor="t">
            <a:noAutofit/>
          </a:bodyPr>
          <a:lstStyle>
            <a:lvl1pPr marL="0" indent="0" algn="l" defTabSz="914400" rtl="0" eaLnBrk="1" latinLnBrk="0" hangingPunct="1">
              <a:lnSpc>
                <a:spcPct val="100000"/>
              </a:lnSpc>
              <a:spcBef>
                <a:spcPts val="0"/>
              </a:spcBef>
              <a:buFontTx/>
              <a:buNone/>
              <a:defRPr lang="nl-NL" sz="2200" b="1" kern="1200" dirty="0" smtClean="0">
                <a:solidFill>
                  <a:schemeClr val="bg1"/>
                </a:solidFill>
                <a:latin typeface="+mn-lt"/>
                <a:ea typeface="+mn-ea"/>
                <a:cs typeface="+mn-cs"/>
              </a:defRPr>
            </a:lvl1pPr>
            <a:lvl2pPr marL="0" marR="0" indent="0" algn="l" defTabSz="914400" rtl="0" eaLnBrk="1" fontAlgn="auto" latinLnBrk="0" hangingPunct="1">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2pPr>
            <a:lvl3pPr marL="0" marR="0" indent="0" algn="l" defTabSz="914400" rtl="0" eaLnBrk="1" fontAlgn="auto" latinLnBrk="0" hangingPunct="1">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3pPr>
            <a:lvl4pPr marL="0" marR="0" indent="0" algn="l" defTabSz="914400" rtl="0" eaLnBrk="1" fontAlgn="auto" latinLnBrk="0" hangingPunct="1">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4pPr>
            <a:lvl5pPr marL="0" marR="0" indent="0" algn="l" defTabSz="914400" rtl="0" eaLnBrk="1" fontAlgn="auto" latinLnBrk="0" hangingPunct="1">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5pPr>
            <a:lvl6pPr marL="0" marR="0" indent="0" algn="l" fontAlgn="auto">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6pPr>
            <a:lvl7pPr marL="0" marR="0" indent="0" algn="l" fontAlgn="auto">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7pPr>
            <a:lvl8pPr marL="0" marR="0" indent="0" algn="l" fontAlgn="auto">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8pPr>
            <a:lvl9pPr marL="0" marR="0" indent="0" algn="l" fontAlgn="auto">
              <a:lnSpc>
                <a:spcPct val="100000"/>
              </a:lnSpc>
              <a:spcBef>
                <a:spcPts val="0"/>
              </a:spcBef>
              <a:spcAft>
                <a:spcPts val="0"/>
              </a:spcAft>
              <a:buFontTx/>
              <a:buNone/>
              <a:defRPr kumimoji="0" sz="2200" b="1" i="0" u="none" baseline="0">
                <a:solidFill>
                  <a:schemeClr val="bg1">
                    <a:lumMod val="100000"/>
                  </a:schemeClr>
                </a:solidFill>
                <a:latin typeface="Corbel" panose="020B0503020204020204" pitchFamily="34" charset="0"/>
              </a:defRPr>
            </a:lvl9pPr>
          </a:lstStyle>
          <a:p>
            <a:pPr lvl="0"/>
            <a:r>
              <a:rPr lang="nl-NL" dirty="0"/>
              <a:t>[Datum]</a:t>
            </a:r>
          </a:p>
          <a:p>
            <a:pPr lvl="0"/>
            <a:r>
              <a:rPr lang="nl-NL" dirty="0"/>
              <a:t>JU-LEVEL1=Standaard</a:t>
            </a:r>
          </a:p>
        </p:txBody>
      </p:sp>
      <p:sp>
        <p:nvSpPr>
          <p:cNvPr id="21" name="Instructie 8 (JU-Free)">
            <a:extLst>
              <a:ext uri="{FF2B5EF4-FFF2-40B4-BE49-F238E27FC236}">
                <a16:creationId xmlns:a16="http://schemas.microsoft.com/office/drawing/2014/main" id="{133FFC78-1BAA-C4E6-5329-B3F9141356AD}"/>
              </a:ext>
              <a:ext uri="{C183D7F6-B498-43B3-948B-1728B52AA6E4}">
                <adec:decorative xmlns:adec="http://schemas.microsoft.com/office/drawing/2017/decorative" val="1"/>
              </a:ext>
            </a:extLst>
          </p:cNvPr>
          <p:cNvSpPr>
            <a:spLocks noGrp="1"/>
          </p:cNvSpPr>
          <p:nvPr>
            <p:ph type="body" sz="quarter" idx="14" hasCustomPrompt="1"/>
          </p:nvPr>
        </p:nvSpPr>
        <p:spPr>
          <a:xfrm>
            <a:off x="-2113544" y="-2"/>
            <a:ext cx="2052000" cy="5486402"/>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lvl="0"/>
            <a:r>
              <a:rPr lang="nl-NL"/>
              <a:t>Een ingevoegde afbeelding staat achter de tekst en het logo. Wil je de ingevoegde afbeelding wijzigen? Verwijder de afbeelding, klik ‘Opnieuw instellen’ en begin opnieuw.</a:t>
            </a:r>
            <a:br>
              <a:rPr lang="nl-NL"/>
            </a:br>
            <a:br>
              <a:rPr lang="nl-NL"/>
            </a:br>
            <a:br>
              <a:rPr lang="nl-NL"/>
            </a:br>
            <a:br>
              <a:rPr lang="nl-NL"/>
            </a:br>
            <a:br>
              <a:rPr lang="nl-NL"/>
            </a:br>
            <a:br>
              <a:rPr lang="nl-NL"/>
            </a:br>
            <a:br>
              <a:rPr lang="nl-NL"/>
            </a:br>
            <a:r>
              <a:rPr lang="nl-NL"/>
              <a:t>Let op! Kies niet voor de optie ‘Afbeelding wijzigen’. PowerPoint zal de afbeelding in een ander formaat en op een andere plek plaatsen. En ‘Opnieuw instellen’ zal het beeld vervormen.</a:t>
            </a:r>
            <a:br>
              <a:rPr lang="nl-NL"/>
            </a:br>
            <a:br>
              <a:rPr lang="nl-NL"/>
            </a:br>
            <a:r>
              <a:rPr lang="nl-NL"/>
              <a:t>Standaard staat de dag van vandaag in de presentatie. Wil je dit niet? Pas de datum aan in de instelling van de ‘Kop- en voettekst’. Je vindt deze optie op het tabblad ‘Invoegen’ &gt; ‘Tekst’</a:t>
            </a:r>
            <a:br>
              <a:rPr lang="nl-NL"/>
            </a:br>
            <a:br>
              <a:rPr lang="nl-NL"/>
            </a:br>
            <a:r>
              <a:rPr lang="nl-NL"/>
              <a:t>De dianummering kun je ook invoegen onder ‘Kop- en voettekst’.</a:t>
            </a:r>
            <a:br>
              <a:rPr lang="nl-NL"/>
            </a:br>
            <a:br>
              <a:rPr lang="nl-NL"/>
            </a:br>
            <a:r>
              <a:rPr lang="nl-NL"/>
              <a:t>Deze uitleg wordt niet geprint of getoond in de presentatie. Deze uitleg verwijder je door op de rand van het frame en de rand van de afbeelding te klikken. Kies delete.</a:t>
            </a:r>
          </a:p>
          <a:p>
            <a:pPr lvl="0"/>
            <a:endParaRPr lang="nl-NL" dirty="0"/>
          </a:p>
        </p:txBody>
      </p:sp>
      <p:sp>
        <p:nvSpPr>
          <p:cNvPr id="22" name="Instructie 9 (JU-Free)">
            <a:extLst>
              <a:ext uri="{FF2B5EF4-FFF2-40B4-BE49-F238E27FC236}">
                <a16:creationId xmlns:a16="http://schemas.microsoft.com/office/drawing/2014/main" id="{52E869F6-218B-0D78-4BC9-A761435046B7}"/>
              </a:ext>
              <a:ext uri="{C183D7F6-B498-43B3-948B-1728B52AA6E4}">
                <adec:decorative xmlns:adec="http://schemas.microsoft.com/office/drawing/2017/decorative" val="1"/>
              </a:ext>
            </a:extLst>
          </p:cNvPr>
          <p:cNvSpPr>
            <a:spLocks noGrp="1" noChangeAspect="1"/>
          </p:cNvSpPr>
          <p:nvPr>
            <p:ph type="body" sz="quarter" idx="18" hasCustomPrompt="1"/>
          </p:nvPr>
        </p:nvSpPr>
        <p:spPr>
          <a:xfrm>
            <a:off x="-2096399" y="1044225"/>
            <a:ext cx="1465333" cy="756000"/>
          </a:xfrm>
          <a:blipFill>
            <a:blip r:embed="rId3"/>
            <a:stretch>
              <a:fillRect/>
            </a:stretch>
          </a:blipFill>
          <a:ln>
            <a:solidFill>
              <a:schemeClr val="accent1"/>
            </a:solidFill>
          </a:ln>
        </p:spPr>
        <p:txBody>
          <a:bodyPr/>
          <a:lstStyle>
            <a:lvl1pPr marL="0" indent="0">
              <a:lnSpc>
                <a:spcPct val="99000"/>
              </a:lnSpc>
              <a:buNone/>
              <a:defRPr sz="330" b="0">
                <a:latin typeface="Arial" panose="020B0604020202020204" pitchFamily="34" charset="0"/>
              </a:defRPr>
            </a:lvl1pPr>
            <a:lvl2pPr marL="0" indent="0">
              <a:lnSpc>
                <a:spcPct val="99000"/>
              </a:lnSpc>
              <a:buNone/>
              <a:defRPr sz="1000" b="0"/>
            </a:lvl2pPr>
            <a:lvl3pPr marL="0" indent="0">
              <a:lnSpc>
                <a:spcPct val="99000"/>
              </a:lnSpc>
              <a:buNone/>
              <a:defRPr sz="1000" b="0"/>
            </a:lvl3pPr>
            <a:lvl4pPr marL="0" indent="0">
              <a:lnSpc>
                <a:spcPct val="99000"/>
              </a:lnSpc>
              <a:buFont typeface="Arial" panose="020B0604020202020204" pitchFamily="34" charset="0"/>
              <a:buNone/>
              <a:defRPr sz="1000" b="0"/>
            </a:lvl4pPr>
            <a:lvl5pPr marL="0" indent="0">
              <a:lnSpc>
                <a:spcPct val="99000"/>
              </a:lnSpc>
              <a:buFont typeface="Arial" panose="020B0604020202020204" pitchFamily="34" charset="0"/>
              <a:buNone/>
              <a:defRPr sz="1000" b="0"/>
            </a:lvl5pPr>
            <a:lvl6pPr marL="0" indent="0">
              <a:lnSpc>
                <a:spcPct val="99000"/>
              </a:lnSpc>
              <a:buFont typeface="Arial" panose="020B0604020202020204" pitchFamily="34" charset="0"/>
              <a:buNone/>
              <a:defRPr sz="1000" b="0"/>
            </a:lvl6pPr>
            <a:lvl7pPr marL="0" indent="0">
              <a:lnSpc>
                <a:spcPct val="99000"/>
              </a:lnSpc>
              <a:buFont typeface="Arial" panose="020B0604020202020204" pitchFamily="34" charset="0"/>
              <a:buNone/>
              <a:defRPr sz="1000" b="0"/>
            </a:lvl7pPr>
            <a:lvl8pPr marL="0" indent="0">
              <a:lnSpc>
                <a:spcPct val="99000"/>
              </a:lnSpc>
              <a:buFont typeface="Arial" panose="020B0604020202020204" pitchFamily="34" charset="0"/>
              <a:buNone/>
              <a:defRPr sz="1000" b="0"/>
            </a:lvl8pPr>
            <a:lvl9pPr marL="0" indent="0">
              <a:lnSpc>
                <a:spcPct val="99000"/>
              </a:lnSpc>
              <a:buFont typeface="Arial" panose="020B0604020202020204" pitchFamily="34" charset="0"/>
              <a:buNone/>
              <a:defRPr sz="1000" b="0"/>
            </a:lvl9pPr>
          </a:lstStyle>
          <a:p>
            <a:pPr lvl="0"/>
            <a:r>
              <a:rPr lang="nl-NL" dirty="0"/>
              <a:t> </a:t>
            </a:r>
          </a:p>
        </p:txBody>
      </p:sp>
      <p:sp>
        <p:nvSpPr>
          <p:cNvPr id="23" name="Instruction Rectangle 10 {PHJU} (JU-Free)">
            <a:extLst>
              <a:ext uri="{FF2B5EF4-FFF2-40B4-BE49-F238E27FC236}">
                <a16:creationId xmlns:a16="http://schemas.microsoft.com/office/drawing/2014/main" id="{D688509B-AFA4-81BF-808A-04B156C3A585}"/>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4"/>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25" name="Instruction Rectangle 11 {PHJU} (JU-Free)">
            <a:extLst>
              <a:ext uri="{FF2B5EF4-FFF2-40B4-BE49-F238E27FC236}">
                <a16:creationId xmlns:a16="http://schemas.microsoft.com/office/drawing/2014/main" id="{44AF148A-F20B-C4AF-8831-5AB6627770EC}"/>
              </a:ext>
              <a:ext uri="{C183D7F6-B498-43B3-948B-1728B52AA6E4}">
                <adec:decorative xmlns:adec="http://schemas.microsoft.com/office/drawing/2017/decorative" val="1"/>
              </a:ext>
            </a:extLst>
          </p:cNvPr>
          <p:cNvSpPr>
            <a:spLocks noGrp="1"/>
          </p:cNvSpPr>
          <p:nvPr>
            <p:ph type="body" sz="quarter" idx="22"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5"/>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35" name="Instructie 12 (JU-Free)">
            <a:extLst>
              <a:ext uri="{FF2B5EF4-FFF2-40B4-BE49-F238E27FC236}">
                <a16:creationId xmlns:a16="http://schemas.microsoft.com/office/drawing/2014/main" id="{8C278B74-2E8A-6FA2-DF1B-39B05E535776}"/>
              </a:ext>
              <a:ext uri="{C183D7F6-B498-43B3-948B-1728B52AA6E4}">
                <adec:decorative xmlns:adec="http://schemas.microsoft.com/office/drawing/2017/decorative" val="1"/>
              </a:ext>
            </a:extLst>
          </p:cNvPr>
          <p:cNvSpPr>
            <a:spLocks noGrp="1"/>
          </p:cNvSpPr>
          <p:nvPr>
            <p:ph type="body" sz="quarter" idx="23"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72659137"/>
      </p:ext>
    </p:extLst>
  </p:cSld>
  <p:clrMapOvr>
    <a:masterClrMapping/>
  </p:clrMapOvr>
  <p:extLst>
    <p:ext uri="{DCECCB84-F9BA-43D5-87BE-67443E8EF086}">
      <p15:sldGuideLst xmlns:p15="http://schemas.microsoft.com/office/powerpoint/2012/main">
        <p15:guide id="1" orient="horz" pos="2160">
          <p15:clr>
            <a:srgbClr val="FBAE40"/>
          </p15:clr>
        </p15:guide>
        <p15:guide id="2" pos="3863" userDrawn="1">
          <p15:clr>
            <a:srgbClr val="FBAE40"/>
          </p15:clr>
        </p15:guide>
        <p15:guide id="3" pos="565" userDrawn="1">
          <p15:clr>
            <a:srgbClr val="00000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kstdia wit, kop2 + tekst]">
    <p:spTree>
      <p:nvGrpSpPr>
        <p:cNvPr id="1" name=""/>
        <p:cNvGrpSpPr/>
        <p:nvPr/>
      </p:nvGrpSpPr>
      <p:grpSpPr>
        <a:xfrm>
          <a:off x="0" y="0"/>
          <a:ext cx="0" cy="0"/>
          <a:chOff x="0" y="0"/>
          <a:chExt cx="0" cy="0"/>
        </a:xfrm>
      </p:grpSpPr>
      <p:sp>
        <p:nvSpPr>
          <p:cNvPr id="12" name="Frame 1">
            <a:extLst>
              <a:ext uri="{FF2B5EF4-FFF2-40B4-BE49-F238E27FC236}">
                <a16:creationId xmlns:a16="http://schemas.microsoft.com/office/drawing/2014/main" id="{4DB23C15-DFC4-6C10-AE37-EFE71B4132E7}"/>
              </a:ext>
            </a:extLst>
          </p:cNvPr>
          <p:cNvSpPr>
            <a:spLocks noSelect="1"/>
          </p:cNvSpPr>
          <p:nvPr userDrawn="1"/>
        </p:nvSpPr>
        <p:spPr bwMode="black">
          <a:xfrm>
            <a:off x="203200" y="182563"/>
            <a:ext cx="476250" cy="1617662"/>
          </a:xfrm>
          <a:custGeom>
            <a:avLst/>
            <a:gdLst>
              <a:gd name="T0" fmla="*/ 300 w 300"/>
              <a:gd name="T1" fmla="*/ 779 h 1019"/>
              <a:gd name="T2" fmla="*/ 210 w 300"/>
              <a:gd name="T3" fmla="*/ 869 h 1019"/>
              <a:gd name="T4" fmla="*/ 300 w 300"/>
              <a:gd name="T5" fmla="*/ 959 h 1019"/>
              <a:gd name="T6" fmla="*/ 240 w 300"/>
              <a:gd name="T7" fmla="*/ 1019 h 1019"/>
              <a:gd name="T8" fmla="*/ 150 w 300"/>
              <a:gd name="T9" fmla="*/ 929 h 1019"/>
              <a:gd name="T10" fmla="*/ 60 w 300"/>
              <a:gd name="T11" fmla="*/ 1019 h 1019"/>
              <a:gd name="T12" fmla="*/ 0 w 300"/>
              <a:gd name="T13" fmla="*/ 959 h 1019"/>
              <a:gd name="T14" fmla="*/ 90 w 300"/>
              <a:gd name="T15" fmla="*/ 869 h 1019"/>
              <a:gd name="T16" fmla="*/ 0 w 300"/>
              <a:gd name="T17" fmla="*/ 779 h 1019"/>
              <a:gd name="T18" fmla="*/ 60 w 300"/>
              <a:gd name="T19" fmla="*/ 719 h 1019"/>
              <a:gd name="T20" fmla="*/ 150 w 300"/>
              <a:gd name="T21" fmla="*/ 809 h 1019"/>
              <a:gd name="T22" fmla="*/ 240 w 300"/>
              <a:gd name="T23" fmla="*/ 719 h 1019"/>
              <a:gd name="T24" fmla="*/ 300 w 300"/>
              <a:gd name="T25" fmla="*/ 779 h 1019"/>
              <a:gd name="T26" fmla="*/ 300 w 300"/>
              <a:gd name="T27" fmla="*/ 60 h 1019"/>
              <a:gd name="T28" fmla="*/ 240 w 300"/>
              <a:gd name="T29" fmla="*/ 0 h 1019"/>
              <a:gd name="T30" fmla="*/ 150 w 300"/>
              <a:gd name="T31" fmla="*/ 90 h 1019"/>
              <a:gd name="T32" fmla="*/ 60 w 300"/>
              <a:gd name="T33" fmla="*/ 0 h 1019"/>
              <a:gd name="T34" fmla="*/ 0 w 300"/>
              <a:gd name="T35" fmla="*/ 60 h 1019"/>
              <a:gd name="T36" fmla="*/ 90 w 300"/>
              <a:gd name="T37" fmla="*/ 150 h 1019"/>
              <a:gd name="T38" fmla="*/ 0 w 300"/>
              <a:gd name="T39" fmla="*/ 239 h 1019"/>
              <a:gd name="T40" fmla="*/ 60 w 300"/>
              <a:gd name="T41" fmla="*/ 299 h 1019"/>
              <a:gd name="T42" fmla="*/ 150 w 300"/>
              <a:gd name="T43" fmla="*/ 209 h 1019"/>
              <a:gd name="T44" fmla="*/ 240 w 300"/>
              <a:gd name="T45" fmla="*/ 299 h 1019"/>
              <a:gd name="T46" fmla="*/ 300 w 300"/>
              <a:gd name="T47" fmla="*/ 239 h 1019"/>
              <a:gd name="T48" fmla="*/ 210 w 300"/>
              <a:gd name="T49" fmla="*/ 150 h 1019"/>
              <a:gd name="T50" fmla="*/ 300 w 300"/>
              <a:gd name="T51" fmla="*/ 60 h 1019"/>
              <a:gd name="T52" fmla="*/ 240 w 300"/>
              <a:gd name="T53" fmla="*/ 360 h 1019"/>
              <a:gd name="T54" fmla="*/ 150 w 300"/>
              <a:gd name="T55" fmla="*/ 450 h 1019"/>
              <a:gd name="T56" fmla="*/ 60 w 300"/>
              <a:gd name="T57" fmla="*/ 360 h 1019"/>
              <a:gd name="T58" fmla="*/ 0 w 300"/>
              <a:gd name="T59" fmla="*/ 420 h 1019"/>
              <a:gd name="T60" fmla="*/ 90 w 300"/>
              <a:gd name="T61" fmla="*/ 510 h 1019"/>
              <a:gd name="T62" fmla="*/ 0 w 300"/>
              <a:gd name="T63" fmla="*/ 599 h 1019"/>
              <a:gd name="T64" fmla="*/ 60 w 300"/>
              <a:gd name="T65" fmla="*/ 659 h 1019"/>
              <a:gd name="T66" fmla="*/ 150 w 300"/>
              <a:gd name="T67" fmla="*/ 569 h 1019"/>
              <a:gd name="T68" fmla="*/ 240 w 300"/>
              <a:gd name="T69" fmla="*/ 659 h 1019"/>
              <a:gd name="T70" fmla="*/ 300 w 300"/>
              <a:gd name="T71" fmla="*/ 599 h 1019"/>
              <a:gd name="T72" fmla="*/ 210 w 300"/>
              <a:gd name="T73" fmla="*/ 510 h 1019"/>
              <a:gd name="T74" fmla="*/ 300 w 300"/>
              <a:gd name="T75" fmla="*/ 420 h 1019"/>
              <a:gd name="T76" fmla="*/ 240 w 300"/>
              <a:gd name="T77" fmla="*/ 360 h 1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0" h="1019">
                <a:moveTo>
                  <a:pt x="300" y="779"/>
                </a:moveTo>
                <a:lnTo>
                  <a:pt x="210" y="869"/>
                </a:lnTo>
                <a:lnTo>
                  <a:pt x="300" y="959"/>
                </a:lnTo>
                <a:lnTo>
                  <a:pt x="240" y="1019"/>
                </a:lnTo>
                <a:lnTo>
                  <a:pt x="150" y="929"/>
                </a:lnTo>
                <a:lnTo>
                  <a:pt x="60" y="1019"/>
                </a:lnTo>
                <a:lnTo>
                  <a:pt x="0" y="959"/>
                </a:lnTo>
                <a:lnTo>
                  <a:pt x="90" y="869"/>
                </a:lnTo>
                <a:lnTo>
                  <a:pt x="0" y="779"/>
                </a:lnTo>
                <a:lnTo>
                  <a:pt x="60" y="719"/>
                </a:lnTo>
                <a:lnTo>
                  <a:pt x="150" y="809"/>
                </a:lnTo>
                <a:lnTo>
                  <a:pt x="240" y="719"/>
                </a:lnTo>
                <a:lnTo>
                  <a:pt x="300" y="779"/>
                </a:lnTo>
                <a:close/>
                <a:moveTo>
                  <a:pt x="300" y="60"/>
                </a:moveTo>
                <a:lnTo>
                  <a:pt x="240" y="0"/>
                </a:lnTo>
                <a:lnTo>
                  <a:pt x="150" y="90"/>
                </a:lnTo>
                <a:lnTo>
                  <a:pt x="60" y="0"/>
                </a:lnTo>
                <a:lnTo>
                  <a:pt x="0" y="60"/>
                </a:lnTo>
                <a:lnTo>
                  <a:pt x="90" y="150"/>
                </a:lnTo>
                <a:lnTo>
                  <a:pt x="0" y="239"/>
                </a:lnTo>
                <a:lnTo>
                  <a:pt x="60" y="299"/>
                </a:lnTo>
                <a:lnTo>
                  <a:pt x="150" y="209"/>
                </a:lnTo>
                <a:lnTo>
                  <a:pt x="240" y="299"/>
                </a:lnTo>
                <a:lnTo>
                  <a:pt x="300" y="239"/>
                </a:lnTo>
                <a:lnTo>
                  <a:pt x="210" y="150"/>
                </a:lnTo>
                <a:lnTo>
                  <a:pt x="300" y="60"/>
                </a:lnTo>
                <a:close/>
                <a:moveTo>
                  <a:pt x="240" y="360"/>
                </a:moveTo>
                <a:lnTo>
                  <a:pt x="150" y="450"/>
                </a:lnTo>
                <a:lnTo>
                  <a:pt x="60" y="360"/>
                </a:lnTo>
                <a:lnTo>
                  <a:pt x="0" y="420"/>
                </a:lnTo>
                <a:lnTo>
                  <a:pt x="90" y="510"/>
                </a:lnTo>
                <a:lnTo>
                  <a:pt x="0" y="599"/>
                </a:lnTo>
                <a:lnTo>
                  <a:pt x="60" y="659"/>
                </a:lnTo>
                <a:lnTo>
                  <a:pt x="150" y="569"/>
                </a:lnTo>
                <a:lnTo>
                  <a:pt x="240" y="659"/>
                </a:lnTo>
                <a:lnTo>
                  <a:pt x="300" y="599"/>
                </a:lnTo>
                <a:lnTo>
                  <a:pt x="210" y="510"/>
                </a:lnTo>
                <a:lnTo>
                  <a:pt x="300" y="420"/>
                </a:lnTo>
                <a:lnTo>
                  <a:pt x="240" y="360"/>
                </a:lnTo>
                <a:close/>
              </a:path>
            </a:pathLst>
          </a:custGeom>
          <a:solidFill>
            <a:srgbClr val="EC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3" name="01_Title 2">
            <a:extLst>
              <a:ext uri="{FF2B5EF4-FFF2-40B4-BE49-F238E27FC236}">
                <a16:creationId xmlns:a16="http://schemas.microsoft.com/office/drawing/2014/main" id="{2FCDB449-C39F-F599-28CA-6957498C5DA3}"/>
              </a:ext>
            </a:extLst>
          </p:cNvPr>
          <p:cNvSpPr>
            <a:spLocks noGrp="1" noSelect="1"/>
          </p:cNvSpPr>
          <p:nvPr>
            <p:ph type="title" hasCustomPrompt="1"/>
          </p:nvPr>
        </p:nvSpPr>
        <p:spPr>
          <a:xfrm>
            <a:off x="918720" y="1916280"/>
            <a:ext cx="10800000" cy="1296000"/>
          </a:xfrm>
        </p:spPr>
        <p:txBody>
          <a:bodyPr vert="horz" lIns="0" tIns="0" rIns="0" bIns="0" rtlCol="0" anchor="t" anchorCtr="0">
            <a:noAutofit/>
          </a:bodyPr>
          <a:lstStyle>
            <a:lvl1pPr>
              <a:defRPr lang="nl-NL"/>
            </a:lvl1pPr>
          </a:lstStyle>
          <a:p>
            <a:pPr marL="0" lvl="0"/>
            <a:r>
              <a:rPr lang="nl-NL"/>
              <a:t>[Titel]</a:t>
            </a:r>
          </a:p>
        </p:txBody>
      </p:sp>
      <p:sp>
        <p:nvSpPr>
          <p:cNvPr id="4" name="02_Placeholder 3 [PHJU]">
            <a:extLst>
              <a:ext uri="{FF2B5EF4-FFF2-40B4-BE49-F238E27FC236}">
                <a16:creationId xmlns:a16="http://schemas.microsoft.com/office/drawing/2014/main" id="{B149E9BF-16EE-0CFD-86B0-B6858D854254}"/>
              </a:ext>
            </a:extLst>
          </p:cNvPr>
          <p:cNvSpPr>
            <a:spLocks noGrp="1" noSelect="1"/>
          </p:cNvSpPr>
          <p:nvPr>
            <p:ph type="body" sz="quarter" idx="19" hasCustomPrompt="1"/>
          </p:nvPr>
        </p:nvSpPr>
        <p:spPr>
          <a:xfrm>
            <a:off x="918720" y="3529440"/>
            <a:ext cx="10800000" cy="2787120"/>
          </a:xfrm>
        </p:spPr>
        <p:txBody>
          <a:bodyPr/>
          <a:lstStyle>
            <a:lvl1pPr>
              <a:defRPr/>
            </a:lvl1pPr>
          </a:lstStyle>
          <a:p>
            <a:pPr lvl="0"/>
            <a:r>
              <a:rPr lang="nl-NL"/>
              <a:t>[Tekst]</a:t>
            </a:r>
            <a:endParaRPr lang="nl-NL" dirty="0"/>
          </a:p>
        </p:txBody>
      </p:sp>
      <p:sp>
        <p:nvSpPr>
          <p:cNvPr id="5" name="Date Placeholder 4">
            <a:extLst>
              <a:ext uri="{FF2B5EF4-FFF2-40B4-BE49-F238E27FC236}">
                <a16:creationId xmlns:a16="http://schemas.microsoft.com/office/drawing/2014/main" id="{3A95BCB1-86C4-1A1C-033A-8640EEDE70D2}"/>
              </a:ext>
            </a:extLst>
          </p:cNvPr>
          <p:cNvSpPr>
            <a:spLocks noGrp="1" noSelect="1"/>
          </p:cNvSpPr>
          <p:nvPr>
            <p:ph type="dt" sz="half" idx="10"/>
          </p:nvPr>
        </p:nvSpPr>
        <p:spPr>
          <a:xfrm>
            <a:off x="10258560" y="6525000"/>
            <a:ext cx="1008000" cy="240120"/>
          </a:xfrm>
        </p:spPr>
        <p:txBody>
          <a:bodyPr/>
          <a:lstStyle/>
          <a:p>
            <a:fld id="{61B62A69-898C-4E33-9DA9-4DEAE2D8FA83}" type="datetime1">
              <a:rPr lang="nl-NL" smtClean="0"/>
              <a:t>17-9-2026</a:t>
            </a:fld>
            <a:endParaRPr lang="nl-NL" dirty="0"/>
          </a:p>
        </p:txBody>
      </p:sp>
      <p:sp>
        <p:nvSpPr>
          <p:cNvPr id="6" name="Footer Placeholder 5">
            <a:extLst>
              <a:ext uri="{FF2B5EF4-FFF2-40B4-BE49-F238E27FC236}">
                <a16:creationId xmlns:a16="http://schemas.microsoft.com/office/drawing/2014/main" id="{91CE3A7B-B837-F2B2-F800-67EF42225B8E}"/>
              </a:ext>
            </a:extLst>
          </p:cNvPr>
          <p:cNvSpPr>
            <a:spLocks noGrp="1" noSelect="1"/>
          </p:cNvSpPr>
          <p:nvPr>
            <p:ph type="ftr" sz="quarter" idx="11"/>
          </p:nvPr>
        </p:nvSpPr>
        <p:spPr>
          <a:xfrm>
            <a:off x="918720" y="6525000"/>
            <a:ext cx="8255880" cy="240120"/>
          </a:xfrm>
        </p:spPr>
        <p:txBody>
          <a:bodyPr/>
          <a:lstStyle/>
          <a:p>
            <a:endParaRPr lang="nl-NL" dirty="0"/>
          </a:p>
        </p:txBody>
      </p:sp>
      <p:sp>
        <p:nvSpPr>
          <p:cNvPr id="7" name="Slide Number Placeholder 6">
            <a:extLst>
              <a:ext uri="{FF2B5EF4-FFF2-40B4-BE49-F238E27FC236}">
                <a16:creationId xmlns:a16="http://schemas.microsoft.com/office/drawing/2014/main" id="{487F1B80-32E5-E19D-EDE9-83AAADE67A7D}"/>
              </a:ext>
            </a:extLst>
          </p:cNvPr>
          <p:cNvSpPr>
            <a:spLocks noGrp="1" noSelect="1"/>
          </p:cNvSpPr>
          <p:nvPr>
            <p:ph type="sldNum" sz="quarter" idx="12"/>
          </p:nvPr>
        </p:nvSpPr>
        <p:spPr>
          <a:xfrm>
            <a:off x="11334600" y="6525000"/>
            <a:ext cx="384120" cy="240120"/>
          </a:xfrm>
        </p:spPr>
        <p:txBody>
          <a:bodyPr/>
          <a:lstStyle/>
          <a:p>
            <a:r>
              <a:rPr lang="nl-NL"/>
              <a:t>| </a:t>
            </a:r>
            <a:fld id="{8F18802B-E4C7-4B2D-B37A-6B7CC3C134EA}" type="slidenum">
              <a:rPr lang="nl-NL" smtClean="0"/>
              <a:pPr/>
              <a:t>‹nr.›</a:t>
            </a:fld>
            <a:endParaRPr lang="nl-NL" dirty="0"/>
          </a:p>
        </p:txBody>
      </p:sp>
      <p:sp>
        <p:nvSpPr>
          <p:cNvPr id="8" name="Instruction Rectangle 7 {PHJU} (JU-Free)">
            <a:extLst>
              <a:ext uri="{FF2B5EF4-FFF2-40B4-BE49-F238E27FC236}">
                <a16:creationId xmlns:a16="http://schemas.microsoft.com/office/drawing/2014/main" id="{9593ABA4-D60A-C81B-020C-216DD77549E1}"/>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9" name="Instruction Rectangle 8 {PHJU} (JU-Free)">
            <a:extLst>
              <a:ext uri="{FF2B5EF4-FFF2-40B4-BE49-F238E27FC236}">
                <a16:creationId xmlns:a16="http://schemas.microsoft.com/office/drawing/2014/main" id="{ADA88A73-4F95-CD49-034E-A78EE6E923EC}"/>
              </a:ext>
              <a:ext uri="{C183D7F6-B498-43B3-948B-1728B52AA6E4}">
                <adec:decorative xmlns:adec="http://schemas.microsoft.com/office/drawing/2017/decorative" val="1"/>
              </a:ext>
            </a:extLst>
          </p:cNvPr>
          <p:cNvSpPr>
            <a:spLocks noGrp="1"/>
          </p:cNvSpPr>
          <p:nvPr>
            <p:ph type="body" sz="quarter" idx="18"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10" name="Instructie 9 (JU-Free)">
            <a:extLst>
              <a:ext uri="{FF2B5EF4-FFF2-40B4-BE49-F238E27FC236}">
                <a16:creationId xmlns:a16="http://schemas.microsoft.com/office/drawing/2014/main" id="{E39BF98B-0854-418D-0A28-A2A596F9D234}"/>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4147072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Vervolgdia, beeld links (klein) + kader rechts]">
    <p:spTree>
      <p:nvGrpSpPr>
        <p:cNvPr id="1" name=""/>
        <p:cNvGrpSpPr/>
        <p:nvPr/>
      </p:nvGrpSpPr>
      <p:grpSpPr>
        <a:xfrm>
          <a:off x="0" y="0"/>
          <a:ext cx="0" cy="0"/>
          <a:chOff x="0" y="0"/>
          <a:chExt cx="0" cy="0"/>
        </a:xfrm>
      </p:grpSpPr>
      <p:sp>
        <p:nvSpPr>
          <p:cNvPr id="7" name="Frame 1">
            <a:extLst>
              <a:ext uri="{FF2B5EF4-FFF2-40B4-BE49-F238E27FC236}">
                <a16:creationId xmlns:a16="http://schemas.microsoft.com/office/drawing/2014/main" id="{5693C023-04CD-F5DF-583F-1DC2E622BAAB}"/>
              </a:ext>
            </a:extLst>
          </p:cNvPr>
          <p:cNvSpPr>
            <a:spLocks noSelect="1"/>
          </p:cNvSpPr>
          <p:nvPr userDrawn="1"/>
        </p:nvSpPr>
        <p:spPr bwMode="black">
          <a:xfrm>
            <a:off x="203200" y="182563"/>
            <a:ext cx="476250" cy="1617662"/>
          </a:xfrm>
          <a:custGeom>
            <a:avLst/>
            <a:gdLst>
              <a:gd name="T0" fmla="*/ 300 w 300"/>
              <a:gd name="T1" fmla="*/ 779 h 1019"/>
              <a:gd name="T2" fmla="*/ 210 w 300"/>
              <a:gd name="T3" fmla="*/ 869 h 1019"/>
              <a:gd name="T4" fmla="*/ 300 w 300"/>
              <a:gd name="T5" fmla="*/ 959 h 1019"/>
              <a:gd name="T6" fmla="*/ 240 w 300"/>
              <a:gd name="T7" fmla="*/ 1019 h 1019"/>
              <a:gd name="T8" fmla="*/ 150 w 300"/>
              <a:gd name="T9" fmla="*/ 929 h 1019"/>
              <a:gd name="T10" fmla="*/ 60 w 300"/>
              <a:gd name="T11" fmla="*/ 1019 h 1019"/>
              <a:gd name="T12" fmla="*/ 0 w 300"/>
              <a:gd name="T13" fmla="*/ 959 h 1019"/>
              <a:gd name="T14" fmla="*/ 90 w 300"/>
              <a:gd name="T15" fmla="*/ 869 h 1019"/>
              <a:gd name="T16" fmla="*/ 0 w 300"/>
              <a:gd name="T17" fmla="*/ 779 h 1019"/>
              <a:gd name="T18" fmla="*/ 60 w 300"/>
              <a:gd name="T19" fmla="*/ 719 h 1019"/>
              <a:gd name="T20" fmla="*/ 150 w 300"/>
              <a:gd name="T21" fmla="*/ 809 h 1019"/>
              <a:gd name="T22" fmla="*/ 240 w 300"/>
              <a:gd name="T23" fmla="*/ 719 h 1019"/>
              <a:gd name="T24" fmla="*/ 300 w 300"/>
              <a:gd name="T25" fmla="*/ 779 h 1019"/>
              <a:gd name="T26" fmla="*/ 300 w 300"/>
              <a:gd name="T27" fmla="*/ 60 h 1019"/>
              <a:gd name="T28" fmla="*/ 240 w 300"/>
              <a:gd name="T29" fmla="*/ 0 h 1019"/>
              <a:gd name="T30" fmla="*/ 150 w 300"/>
              <a:gd name="T31" fmla="*/ 90 h 1019"/>
              <a:gd name="T32" fmla="*/ 60 w 300"/>
              <a:gd name="T33" fmla="*/ 0 h 1019"/>
              <a:gd name="T34" fmla="*/ 0 w 300"/>
              <a:gd name="T35" fmla="*/ 60 h 1019"/>
              <a:gd name="T36" fmla="*/ 90 w 300"/>
              <a:gd name="T37" fmla="*/ 150 h 1019"/>
              <a:gd name="T38" fmla="*/ 0 w 300"/>
              <a:gd name="T39" fmla="*/ 239 h 1019"/>
              <a:gd name="T40" fmla="*/ 60 w 300"/>
              <a:gd name="T41" fmla="*/ 299 h 1019"/>
              <a:gd name="T42" fmla="*/ 150 w 300"/>
              <a:gd name="T43" fmla="*/ 209 h 1019"/>
              <a:gd name="T44" fmla="*/ 240 w 300"/>
              <a:gd name="T45" fmla="*/ 299 h 1019"/>
              <a:gd name="T46" fmla="*/ 300 w 300"/>
              <a:gd name="T47" fmla="*/ 239 h 1019"/>
              <a:gd name="T48" fmla="*/ 210 w 300"/>
              <a:gd name="T49" fmla="*/ 150 h 1019"/>
              <a:gd name="T50" fmla="*/ 300 w 300"/>
              <a:gd name="T51" fmla="*/ 60 h 1019"/>
              <a:gd name="T52" fmla="*/ 240 w 300"/>
              <a:gd name="T53" fmla="*/ 360 h 1019"/>
              <a:gd name="T54" fmla="*/ 150 w 300"/>
              <a:gd name="T55" fmla="*/ 450 h 1019"/>
              <a:gd name="T56" fmla="*/ 60 w 300"/>
              <a:gd name="T57" fmla="*/ 360 h 1019"/>
              <a:gd name="T58" fmla="*/ 0 w 300"/>
              <a:gd name="T59" fmla="*/ 420 h 1019"/>
              <a:gd name="T60" fmla="*/ 90 w 300"/>
              <a:gd name="T61" fmla="*/ 510 h 1019"/>
              <a:gd name="T62" fmla="*/ 0 w 300"/>
              <a:gd name="T63" fmla="*/ 599 h 1019"/>
              <a:gd name="T64" fmla="*/ 60 w 300"/>
              <a:gd name="T65" fmla="*/ 659 h 1019"/>
              <a:gd name="T66" fmla="*/ 150 w 300"/>
              <a:gd name="T67" fmla="*/ 569 h 1019"/>
              <a:gd name="T68" fmla="*/ 240 w 300"/>
              <a:gd name="T69" fmla="*/ 659 h 1019"/>
              <a:gd name="T70" fmla="*/ 300 w 300"/>
              <a:gd name="T71" fmla="*/ 599 h 1019"/>
              <a:gd name="T72" fmla="*/ 210 w 300"/>
              <a:gd name="T73" fmla="*/ 510 h 1019"/>
              <a:gd name="T74" fmla="*/ 300 w 300"/>
              <a:gd name="T75" fmla="*/ 420 h 1019"/>
              <a:gd name="T76" fmla="*/ 240 w 300"/>
              <a:gd name="T77" fmla="*/ 360 h 1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0" h="1019">
                <a:moveTo>
                  <a:pt x="300" y="779"/>
                </a:moveTo>
                <a:lnTo>
                  <a:pt x="210" y="869"/>
                </a:lnTo>
                <a:lnTo>
                  <a:pt x="300" y="959"/>
                </a:lnTo>
                <a:lnTo>
                  <a:pt x="240" y="1019"/>
                </a:lnTo>
                <a:lnTo>
                  <a:pt x="150" y="929"/>
                </a:lnTo>
                <a:lnTo>
                  <a:pt x="60" y="1019"/>
                </a:lnTo>
                <a:lnTo>
                  <a:pt x="0" y="959"/>
                </a:lnTo>
                <a:lnTo>
                  <a:pt x="90" y="869"/>
                </a:lnTo>
                <a:lnTo>
                  <a:pt x="0" y="779"/>
                </a:lnTo>
                <a:lnTo>
                  <a:pt x="60" y="719"/>
                </a:lnTo>
                <a:lnTo>
                  <a:pt x="150" y="809"/>
                </a:lnTo>
                <a:lnTo>
                  <a:pt x="240" y="719"/>
                </a:lnTo>
                <a:lnTo>
                  <a:pt x="300" y="779"/>
                </a:lnTo>
                <a:close/>
                <a:moveTo>
                  <a:pt x="300" y="60"/>
                </a:moveTo>
                <a:lnTo>
                  <a:pt x="240" y="0"/>
                </a:lnTo>
                <a:lnTo>
                  <a:pt x="150" y="90"/>
                </a:lnTo>
                <a:lnTo>
                  <a:pt x="60" y="0"/>
                </a:lnTo>
                <a:lnTo>
                  <a:pt x="0" y="60"/>
                </a:lnTo>
                <a:lnTo>
                  <a:pt x="90" y="150"/>
                </a:lnTo>
                <a:lnTo>
                  <a:pt x="0" y="239"/>
                </a:lnTo>
                <a:lnTo>
                  <a:pt x="60" y="299"/>
                </a:lnTo>
                <a:lnTo>
                  <a:pt x="150" y="209"/>
                </a:lnTo>
                <a:lnTo>
                  <a:pt x="240" y="299"/>
                </a:lnTo>
                <a:lnTo>
                  <a:pt x="300" y="239"/>
                </a:lnTo>
                <a:lnTo>
                  <a:pt x="210" y="150"/>
                </a:lnTo>
                <a:lnTo>
                  <a:pt x="300" y="60"/>
                </a:lnTo>
                <a:close/>
                <a:moveTo>
                  <a:pt x="240" y="360"/>
                </a:moveTo>
                <a:lnTo>
                  <a:pt x="150" y="450"/>
                </a:lnTo>
                <a:lnTo>
                  <a:pt x="60" y="360"/>
                </a:lnTo>
                <a:lnTo>
                  <a:pt x="0" y="420"/>
                </a:lnTo>
                <a:lnTo>
                  <a:pt x="90" y="510"/>
                </a:lnTo>
                <a:lnTo>
                  <a:pt x="0" y="599"/>
                </a:lnTo>
                <a:lnTo>
                  <a:pt x="60" y="659"/>
                </a:lnTo>
                <a:lnTo>
                  <a:pt x="150" y="569"/>
                </a:lnTo>
                <a:lnTo>
                  <a:pt x="240" y="659"/>
                </a:lnTo>
                <a:lnTo>
                  <a:pt x="300" y="599"/>
                </a:lnTo>
                <a:lnTo>
                  <a:pt x="210" y="510"/>
                </a:lnTo>
                <a:lnTo>
                  <a:pt x="300" y="420"/>
                </a:lnTo>
                <a:lnTo>
                  <a:pt x="240" y="360"/>
                </a:lnTo>
                <a:close/>
              </a:path>
            </a:pathLst>
          </a:custGeom>
          <a:solidFill>
            <a:srgbClr val="EC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2" name="01_Picture placeholder JU 2 [PHJU]">
            <a:extLst>
              <a:ext uri="{FF2B5EF4-FFF2-40B4-BE49-F238E27FC236}">
                <a16:creationId xmlns:a16="http://schemas.microsoft.com/office/drawing/2014/main" id="{B1B0705D-9061-046D-1C00-3A7B8FD63038}"/>
              </a:ext>
            </a:extLst>
          </p:cNvPr>
          <p:cNvSpPr>
            <a:spLocks noGrp="1" noSelect="1"/>
          </p:cNvSpPr>
          <p:nvPr>
            <p:ph type="pic" sz="quarter" idx="10" hasCustomPrompt="1"/>
          </p:nvPr>
        </p:nvSpPr>
        <p:spPr bwMode="gray">
          <a:xfrm>
            <a:off x="913419" y="2053440"/>
            <a:ext cx="4280400" cy="4313880"/>
          </a:xfrm>
          <a:custGeom>
            <a:avLst/>
            <a:gdLst>
              <a:gd name="connsiteX0" fmla="*/ 0 w 4588800"/>
              <a:gd name="connsiteY0" fmla="*/ 0 h 4281600"/>
              <a:gd name="connsiteX1" fmla="*/ 4588800 w 4588800"/>
              <a:gd name="connsiteY1" fmla="*/ 0 h 4281600"/>
              <a:gd name="connsiteX2" fmla="*/ 4588800 w 4588800"/>
              <a:gd name="connsiteY2" fmla="*/ 4281600 h 4281600"/>
              <a:gd name="connsiteX3" fmla="*/ 0 w 4588800"/>
              <a:gd name="connsiteY3" fmla="*/ 4281600 h 4281600"/>
            </a:gdLst>
            <a:ahLst/>
            <a:cxnLst>
              <a:cxn ang="0">
                <a:pos x="connsiteX0" y="connsiteY0"/>
              </a:cxn>
              <a:cxn ang="0">
                <a:pos x="connsiteX1" y="connsiteY1"/>
              </a:cxn>
              <a:cxn ang="0">
                <a:pos x="connsiteX2" y="connsiteY2"/>
              </a:cxn>
              <a:cxn ang="0">
                <a:pos x="connsiteX3" y="connsiteY3"/>
              </a:cxn>
            </a:cxnLst>
            <a:rect l="l" t="t" r="r" b="b"/>
            <a:pathLst>
              <a:path w="4588800" h="4281600">
                <a:moveTo>
                  <a:pt x="0" y="0"/>
                </a:moveTo>
                <a:lnTo>
                  <a:pt x="4588800" y="0"/>
                </a:lnTo>
                <a:lnTo>
                  <a:pt x="4588800" y="4281600"/>
                </a:lnTo>
                <a:lnTo>
                  <a:pt x="0" y="4281600"/>
                </a:lnTo>
                <a:close/>
              </a:path>
            </a:pathLst>
          </a:custGeom>
        </p:spPr>
        <p:txBody>
          <a:bodyPr wrap="square">
            <a:noAutofit/>
          </a:bodyPr>
          <a:lstStyle>
            <a:lvl1pPr marL="0" indent="0">
              <a:buNone/>
              <a:defRPr b="0" baseline="0"/>
            </a:lvl1pPr>
          </a:lstStyle>
          <a:p>
            <a:r>
              <a:rPr lang="nl-NL" dirty="0"/>
              <a:t>[Afbeelding]</a:t>
            </a:r>
          </a:p>
        </p:txBody>
      </p:sp>
      <p:sp>
        <p:nvSpPr>
          <p:cNvPr id="3" name="02_Content Placeholder 3 [PHJU]">
            <a:extLst>
              <a:ext uri="{FF2B5EF4-FFF2-40B4-BE49-F238E27FC236}">
                <a16:creationId xmlns:a16="http://schemas.microsoft.com/office/drawing/2014/main" id="{39232853-1492-7647-6987-C3C918BEC67C}"/>
              </a:ext>
            </a:extLst>
          </p:cNvPr>
          <p:cNvSpPr>
            <a:spLocks noGrp="1" noSelect="1"/>
          </p:cNvSpPr>
          <p:nvPr>
            <p:ph idx="1" hasCustomPrompt="1"/>
          </p:nvPr>
        </p:nvSpPr>
        <p:spPr bwMode="gray">
          <a:xfrm>
            <a:off x="5549900" y="2053441"/>
            <a:ext cx="6166513" cy="4314058"/>
          </a:xfrm>
        </p:spPr>
        <p:txBody>
          <a:bodyPr/>
          <a:lstStyle>
            <a:lvl1pPr marL="287851" indent="-287851">
              <a:defRPr/>
            </a:lvl1pPr>
          </a:lstStyle>
          <a:p>
            <a:pPr lvl="0"/>
            <a:r>
              <a:rPr lang="nl-NL" noProof="1"/>
              <a:t>[</a:t>
            </a:r>
            <a:r>
              <a:rPr lang="nl-NL" dirty="0"/>
              <a:t>Typ tekst of klik op een pictogram om een object in te voegen</a:t>
            </a:r>
            <a:r>
              <a:rPr lang="nl-NL" noProof="1"/>
              <a:t>]</a:t>
            </a:r>
          </a:p>
        </p:txBody>
      </p:sp>
      <p:sp>
        <p:nvSpPr>
          <p:cNvPr id="4" name="Date Placeholder 4">
            <a:extLst>
              <a:ext uri="{FF2B5EF4-FFF2-40B4-BE49-F238E27FC236}">
                <a16:creationId xmlns:a16="http://schemas.microsoft.com/office/drawing/2014/main" id="{2F45C1AA-6431-229F-813A-D2ABFB15C819}"/>
              </a:ext>
            </a:extLst>
          </p:cNvPr>
          <p:cNvSpPr>
            <a:spLocks noGrp="1" noSelect="1"/>
          </p:cNvSpPr>
          <p:nvPr>
            <p:ph type="dt" sz="half" idx="11"/>
          </p:nvPr>
        </p:nvSpPr>
        <p:spPr bwMode="gray">
          <a:xfrm>
            <a:off x="10258560" y="6525000"/>
            <a:ext cx="1008000" cy="240120"/>
          </a:xfrm>
        </p:spPr>
        <p:txBody>
          <a:bodyPr/>
          <a:lstStyle/>
          <a:p>
            <a:fld id="{28D996FF-69B3-45B8-A25C-DEA5F134D00F}" type="datetime1">
              <a:rPr lang="nl-NL" smtClean="0"/>
              <a:t>17-9-2026</a:t>
            </a:fld>
            <a:endParaRPr lang="nl-NL" dirty="0"/>
          </a:p>
        </p:txBody>
      </p:sp>
      <p:sp>
        <p:nvSpPr>
          <p:cNvPr id="5" name="Footer Placeholder 5">
            <a:extLst>
              <a:ext uri="{FF2B5EF4-FFF2-40B4-BE49-F238E27FC236}">
                <a16:creationId xmlns:a16="http://schemas.microsoft.com/office/drawing/2014/main" id="{FBBD9602-EBC9-3238-D390-AA553754190C}"/>
              </a:ext>
            </a:extLst>
          </p:cNvPr>
          <p:cNvSpPr>
            <a:spLocks noGrp="1" noSelect="1"/>
          </p:cNvSpPr>
          <p:nvPr>
            <p:ph type="ftr" sz="quarter" idx="12"/>
          </p:nvPr>
        </p:nvSpPr>
        <p:spPr bwMode="gray">
          <a:xfrm>
            <a:off x="918720" y="6525000"/>
            <a:ext cx="8255880" cy="240120"/>
          </a:xfrm>
        </p:spPr>
        <p:txBody>
          <a:bodyPr/>
          <a:lstStyle/>
          <a:p>
            <a:endParaRPr lang="nl-NL" dirty="0"/>
          </a:p>
        </p:txBody>
      </p:sp>
      <p:sp>
        <p:nvSpPr>
          <p:cNvPr id="6" name="Slide Number Placeholder 6">
            <a:extLst>
              <a:ext uri="{FF2B5EF4-FFF2-40B4-BE49-F238E27FC236}">
                <a16:creationId xmlns:a16="http://schemas.microsoft.com/office/drawing/2014/main" id="{84C54F8D-5BF1-3672-04AF-7EA61E77A293}"/>
              </a:ext>
            </a:extLst>
          </p:cNvPr>
          <p:cNvSpPr>
            <a:spLocks noGrp="1" noSelect="1"/>
          </p:cNvSpPr>
          <p:nvPr>
            <p:ph type="sldNum" sz="quarter" idx="13"/>
          </p:nvPr>
        </p:nvSpPr>
        <p:spPr bwMode="gray">
          <a:xfrm>
            <a:off x="11334600" y="6525000"/>
            <a:ext cx="384120" cy="240120"/>
          </a:xfrm>
        </p:spPr>
        <p:txBody>
          <a:bodyPr/>
          <a:lstStyle/>
          <a:p>
            <a:pPr algn="l"/>
            <a:r>
              <a:rPr lang="nl-NL" dirty="0"/>
              <a:t>| </a:t>
            </a:r>
            <a:fld id="{6C885DEC-5AE5-4403-A92E-278225061E43}" type="slidenum">
              <a:rPr lang="nl-NL" smtClean="0"/>
              <a:pPr algn="l"/>
              <a:t>‹nr.›</a:t>
            </a:fld>
            <a:endParaRPr lang="nl-NL" dirty="0"/>
          </a:p>
        </p:txBody>
      </p:sp>
      <p:sp>
        <p:nvSpPr>
          <p:cNvPr id="8" name="Instruction Rectangle 7 {PHJU} (JU-Free)">
            <a:extLst>
              <a:ext uri="{FF2B5EF4-FFF2-40B4-BE49-F238E27FC236}">
                <a16:creationId xmlns:a16="http://schemas.microsoft.com/office/drawing/2014/main" id="{9C80C479-3981-5094-4D48-F3F330B15EA8}"/>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9" name="Instruction Rectangle 8 {PHJU} (JU-Free)">
            <a:extLst>
              <a:ext uri="{FF2B5EF4-FFF2-40B4-BE49-F238E27FC236}">
                <a16:creationId xmlns:a16="http://schemas.microsoft.com/office/drawing/2014/main" id="{FC97E019-11C1-0FBA-9F0B-B42069F17B25}"/>
              </a:ext>
              <a:ext uri="{C183D7F6-B498-43B3-948B-1728B52AA6E4}">
                <adec:decorative xmlns:adec="http://schemas.microsoft.com/office/drawing/2017/decorative" val="1"/>
              </a:ext>
            </a:extLst>
          </p:cNvPr>
          <p:cNvSpPr>
            <a:spLocks noGrp="1"/>
          </p:cNvSpPr>
          <p:nvPr>
            <p:ph type="body" sz="quarter" idx="18"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10" name="Instructie 9 (JU-Free)">
            <a:extLst>
              <a:ext uri="{FF2B5EF4-FFF2-40B4-BE49-F238E27FC236}">
                <a16:creationId xmlns:a16="http://schemas.microsoft.com/office/drawing/2014/main" id="{5356E3F5-951B-8E51-1312-5CA8627FC3D2}"/>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2238017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Vervolgdia, beeld links (breed) + kader rechts]">
    <p:spTree>
      <p:nvGrpSpPr>
        <p:cNvPr id="1" name=""/>
        <p:cNvGrpSpPr/>
        <p:nvPr/>
      </p:nvGrpSpPr>
      <p:grpSpPr>
        <a:xfrm>
          <a:off x="0" y="0"/>
          <a:ext cx="0" cy="0"/>
          <a:chOff x="0" y="0"/>
          <a:chExt cx="0" cy="0"/>
        </a:xfrm>
      </p:grpSpPr>
      <p:sp>
        <p:nvSpPr>
          <p:cNvPr id="7" name="Frame 1">
            <a:extLst>
              <a:ext uri="{FF2B5EF4-FFF2-40B4-BE49-F238E27FC236}">
                <a16:creationId xmlns:a16="http://schemas.microsoft.com/office/drawing/2014/main" id="{710A79A0-FA7E-EF71-7606-F6E05E50F939}"/>
              </a:ext>
            </a:extLst>
          </p:cNvPr>
          <p:cNvSpPr>
            <a:spLocks noSelect="1"/>
          </p:cNvSpPr>
          <p:nvPr userDrawn="1"/>
        </p:nvSpPr>
        <p:spPr bwMode="black">
          <a:xfrm>
            <a:off x="203200" y="182563"/>
            <a:ext cx="476250" cy="1617662"/>
          </a:xfrm>
          <a:custGeom>
            <a:avLst/>
            <a:gdLst>
              <a:gd name="T0" fmla="*/ 300 w 300"/>
              <a:gd name="T1" fmla="*/ 779 h 1019"/>
              <a:gd name="T2" fmla="*/ 210 w 300"/>
              <a:gd name="T3" fmla="*/ 869 h 1019"/>
              <a:gd name="T4" fmla="*/ 300 w 300"/>
              <a:gd name="T5" fmla="*/ 959 h 1019"/>
              <a:gd name="T6" fmla="*/ 240 w 300"/>
              <a:gd name="T7" fmla="*/ 1019 h 1019"/>
              <a:gd name="T8" fmla="*/ 150 w 300"/>
              <a:gd name="T9" fmla="*/ 929 h 1019"/>
              <a:gd name="T10" fmla="*/ 60 w 300"/>
              <a:gd name="T11" fmla="*/ 1019 h 1019"/>
              <a:gd name="T12" fmla="*/ 0 w 300"/>
              <a:gd name="T13" fmla="*/ 959 h 1019"/>
              <a:gd name="T14" fmla="*/ 90 w 300"/>
              <a:gd name="T15" fmla="*/ 869 h 1019"/>
              <a:gd name="T16" fmla="*/ 0 w 300"/>
              <a:gd name="T17" fmla="*/ 779 h 1019"/>
              <a:gd name="T18" fmla="*/ 60 w 300"/>
              <a:gd name="T19" fmla="*/ 719 h 1019"/>
              <a:gd name="T20" fmla="*/ 150 w 300"/>
              <a:gd name="T21" fmla="*/ 809 h 1019"/>
              <a:gd name="T22" fmla="*/ 240 w 300"/>
              <a:gd name="T23" fmla="*/ 719 h 1019"/>
              <a:gd name="T24" fmla="*/ 300 w 300"/>
              <a:gd name="T25" fmla="*/ 779 h 1019"/>
              <a:gd name="T26" fmla="*/ 300 w 300"/>
              <a:gd name="T27" fmla="*/ 60 h 1019"/>
              <a:gd name="T28" fmla="*/ 240 w 300"/>
              <a:gd name="T29" fmla="*/ 0 h 1019"/>
              <a:gd name="T30" fmla="*/ 150 w 300"/>
              <a:gd name="T31" fmla="*/ 90 h 1019"/>
              <a:gd name="T32" fmla="*/ 60 w 300"/>
              <a:gd name="T33" fmla="*/ 0 h 1019"/>
              <a:gd name="T34" fmla="*/ 0 w 300"/>
              <a:gd name="T35" fmla="*/ 60 h 1019"/>
              <a:gd name="T36" fmla="*/ 90 w 300"/>
              <a:gd name="T37" fmla="*/ 150 h 1019"/>
              <a:gd name="T38" fmla="*/ 0 w 300"/>
              <a:gd name="T39" fmla="*/ 239 h 1019"/>
              <a:gd name="T40" fmla="*/ 60 w 300"/>
              <a:gd name="T41" fmla="*/ 299 h 1019"/>
              <a:gd name="T42" fmla="*/ 150 w 300"/>
              <a:gd name="T43" fmla="*/ 209 h 1019"/>
              <a:gd name="T44" fmla="*/ 240 w 300"/>
              <a:gd name="T45" fmla="*/ 299 h 1019"/>
              <a:gd name="T46" fmla="*/ 300 w 300"/>
              <a:gd name="T47" fmla="*/ 239 h 1019"/>
              <a:gd name="T48" fmla="*/ 210 w 300"/>
              <a:gd name="T49" fmla="*/ 150 h 1019"/>
              <a:gd name="T50" fmla="*/ 300 w 300"/>
              <a:gd name="T51" fmla="*/ 60 h 1019"/>
              <a:gd name="T52" fmla="*/ 240 w 300"/>
              <a:gd name="T53" fmla="*/ 360 h 1019"/>
              <a:gd name="T54" fmla="*/ 150 w 300"/>
              <a:gd name="T55" fmla="*/ 450 h 1019"/>
              <a:gd name="T56" fmla="*/ 60 w 300"/>
              <a:gd name="T57" fmla="*/ 360 h 1019"/>
              <a:gd name="T58" fmla="*/ 0 w 300"/>
              <a:gd name="T59" fmla="*/ 420 h 1019"/>
              <a:gd name="T60" fmla="*/ 90 w 300"/>
              <a:gd name="T61" fmla="*/ 510 h 1019"/>
              <a:gd name="T62" fmla="*/ 0 w 300"/>
              <a:gd name="T63" fmla="*/ 599 h 1019"/>
              <a:gd name="T64" fmla="*/ 60 w 300"/>
              <a:gd name="T65" fmla="*/ 659 h 1019"/>
              <a:gd name="T66" fmla="*/ 150 w 300"/>
              <a:gd name="T67" fmla="*/ 569 h 1019"/>
              <a:gd name="T68" fmla="*/ 240 w 300"/>
              <a:gd name="T69" fmla="*/ 659 h 1019"/>
              <a:gd name="T70" fmla="*/ 300 w 300"/>
              <a:gd name="T71" fmla="*/ 599 h 1019"/>
              <a:gd name="T72" fmla="*/ 210 w 300"/>
              <a:gd name="T73" fmla="*/ 510 h 1019"/>
              <a:gd name="T74" fmla="*/ 300 w 300"/>
              <a:gd name="T75" fmla="*/ 420 h 1019"/>
              <a:gd name="T76" fmla="*/ 240 w 300"/>
              <a:gd name="T77" fmla="*/ 360 h 1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0" h="1019">
                <a:moveTo>
                  <a:pt x="300" y="779"/>
                </a:moveTo>
                <a:lnTo>
                  <a:pt x="210" y="869"/>
                </a:lnTo>
                <a:lnTo>
                  <a:pt x="300" y="959"/>
                </a:lnTo>
                <a:lnTo>
                  <a:pt x="240" y="1019"/>
                </a:lnTo>
                <a:lnTo>
                  <a:pt x="150" y="929"/>
                </a:lnTo>
                <a:lnTo>
                  <a:pt x="60" y="1019"/>
                </a:lnTo>
                <a:lnTo>
                  <a:pt x="0" y="959"/>
                </a:lnTo>
                <a:lnTo>
                  <a:pt x="90" y="869"/>
                </a:lnTo>
                <a:lnTo>
                  <a:pt x="0" y="779"/>
                </a:lnTo>
                <a:lnTo>
                  <a:pt x="60" y="719"/>
                </a:lnTo>
                <a:lnTo>
                  <a:pt x="150" y="809"/>
                </a:lnTo>
                <a:lnTo>
                  <a:pt x="240" y="719"/>
                </a:lnTo>
                <a:lnTo>
                  <a:pt x="300" y="779"/>
                </a:lnTo>
                <a:close/>
                <a:moveTo>
                  <a:pt x="300" y="60"/>
                </a:moveTo>
                <a:lnTo>
                  <a:pt x="240" y="0"/>
                </a:lnTo>
                <a:lnTo>
                  <a:pt x="150" y="90"/>
                </a:lnTo>
                <a:lnTo>
                  <a:pt x="60" y="0"/>
                </a:lnTo>
                <a:lnTo>
                  <a:pt x="0" y="60"/>
                </a:lnTo>
                <a:lnTo>
                  <a:pt x="90" y="150"/>
                </a:lnTo>
                <a:lnTo>
                  <a:pt x="0" y="239"/>
                </a:lnTo>
                <a:lnTo>
                  <a:pt x="60" y="299"/>
                </a:lnTo>
                <a:lnTo>
                  <a:pt x="150" y="209"/>
                </a:lnTo>
                <a:lnTo>
                  <a:pt x="240" y="299"/>
                </a:lnTo>
                <a:lnTo>
                  <a:pt x="300" y="239"/>
                </a:lnTo>
                <a:lnTo>
                  <a:pt x="210" y="150"/>
                </a:lnTo>
                <a:lnTo>
                  <a:pt x="300" y="60"/>
                </a:lnTo>
                <a:close/>
                <a:moveTo>
                  <a:pt x="240" y="360"/>
                </a:moveTo>
                <a:lnTo>
                  <a:pt x="150" y="450"/>
                </a:lnTo>
                <a:lnTo>
                  <a:pt x="60" y="360"/>
                </a:lnTo>
                <a:lnTo>
                  <a:pt x="0" y="420"/>
                </a:lnTo>
                <a:lnTo>
                  <a:pt x="90" y="510"/>
                </a:lnTo>
                <a:lnTo>
                  <a:pt x="0" y="599"/>
                </a:lnTo>
                <a:lnTo>
                  <a:pt x="60" y="659"/>
                </a:lnTo>
                <a:lnTo>
                  <a:pt x="150" y="569"/>
                </a:lnTo>
                <a:lnTo>
                  <a:pt x="240" y="659"/>
                </a:lnTo>
                <a:lnTo>
                  <a:pt x="300" y="599"/>
                </a:lnTo>
                <a:lnTo>
                  <a:pt x="210" y="510"/>
                </a:lnTo>
                <a:lnTo>
                  <a:pt x="300" y="420"/>
                </a:lnTo>
                <a:lnTo>
                  <a:pt x="240" y="360"/>
                </a:lnTo>
                <a:close/>
              </a:path>
            </a:pathLst>
          </a:custGeom>
          <a:solidFill>
            <a:srgbClr val="EC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2" name="01_Picture placeholder JU 2 [PHJU]">
            <a:extLst>
              <a:ext uri="{FF2B5EF4-FFF2-40B4-BE49-F238E27FC236}">
                <a16:creationId xmlns:a16="http://schemas.microsoft.com/office/drawing/2014/main" id="{FDE61221-0BA4-4C46-41FF-0E870929141E}"/>
              </a:ext>
            </a:extLst>
          </p:cNvPr>
          <p:cNvSpPr>
            <a:spLocks noGrp="1" noSelect="1"/>
          </p:cNvSpPr>
          <p:nvPr>
            <p:ph type="pic" sz="quarter" idx="10" hasCustomPrompt="1"/>
          </p:nvPr>
        </p:nvSpPr>
        <p:spPr bwMode="gray">
          <a:xfrm>
            <a:off x="912933" y="2053440"/>
            <a:ext cx="5349600" cy="4313880"/>
          </a:xfrm>
          <a:custGeom>
            <a:avLst/>
            <a:gdLst>
              <a:gd name="connsiteX0" fmla="*/ 0 w 6432000"/>
              <a:gd name="connsiteY0" fmla="*/ 0 h 4296000"/>
              <a:gd name="connsiteX1" fmla="*/ 6432000 w 6432000"/>
              <a:gd name="connsiteY1" fmla="*/ 0 h 4296000"/>
              <a:gd name="connsiteX2" fmla="*/ 6432000 w 6432000"/>
              <a:gd name="connsiteY2" fmla="*/ 4296000 h 4296000"/>
              <a:gd name="connsiteX3" fmla="*/ 0 w 6432000"/>
              <a:gd name="connsiteY3" fmla="*/ 4296000 h 4296000"/>
            </a:gdLst>
            <a:ahLst/>
            <a:cxnLst>
              <a:cxn ang="0">
                <a:pos x="connsiteX0" y="connsiteY0"/>
              </a:cxn>
              <a:cxn ang="0">
                <a:pos x="connsiteX1" y="connsiteY1"/>
              </a:cxn>
              <a:cxn ang="0">
                <a:pos x="connsiteX2" y="connsiteY2"/>
              </a:cxn>
              <a:cxn ang="0">
                <a:pos x="connsiteX3" y="connsiteY3"/>
              </a:cxn>
            </a:cxnLst>
            <a:rect l="l" t="t" r="r" b="b"/>
            <a:pathLst>
              <a:path w="6432000" h="4296000">
                <a:moveTo>
                  <a:pt x="0" y="0"/>
                </a:moveTo>
                <a:lnTo>
                  <a:pt x="6432000" y="0"/>
                </a:lnTo>
                <a:lnTo>
                  <a:pt x="6432000" y="4296000"/>
                </a:lnTo>
                <a:lnTo>
                  <a:pt x="0" y="4296000"/>
                </a:lnTo>
                <a:close/>
              </a:path>
            </a:pathLst>
          </a:custGeom>
        </p:spPr>
        <p:txBody>
          <a:bodyPr wrap="square">
            <a:noAutofit/>
          </a:bodyPr>
          <a:lstStyle>
            <a:lvl1pPr marL="0" indent="0">
              <a:buNone/>
              <a:defRPr b="0" baseline="0"/>
            </a:lvl1pPr>
          </a:lstStyle>
          <a:p>
            <a:r>
              <a:rPr lang="nl-NL" dirty="0"/>
              <a:t>[Afbeelding]</a:t>
            </a:r>
          </a:p>
        </p:txBody>
      </p:sp>
      <p:sp>
        <p:nvSpPr>
          <p:cNvPr id="3" name="02_Content Placeholder 3 [PHJU]">
            <a:extLst>
              <a:ext uri="{FF2B5EF4-FFF2-40B4-BE49-F238E27FC236}">
                <a16:creationId xmlns:a16="http://schemas.microsoft.com/office/drawing/2014/main" id="{AB8B4886-2001-E35A-D470-E9A382DDC1F2}"/>
              </a:ext>
            </a:extLst>
          </p:cNvPr>
          <p:cNvSpPr>
            <a:spLocks noGrp="1" noSelect="1"/>
          </p:cNvSpPr>
          <p:nvPr>
            <p:ph idx="1" hasCustomPrompt="1"/>
          </p:nvPr>
        </p:nvSpPr>
        <p:spPr bwMode="gray">
          <a:xfrm>
            <a:off x="6608233" y="2053440"/>
            <a:ext cx="5113500" cy="4313880"/>
          </a:xfrm>
        </p:spPr>
        <p:txBody>
          <a:bodyPr/>
          <a:lstStyle>
            <a:lvl1pPr>
              <a:defRPr/>
            </a:lvl1pPr>
          </a:lstStyle>
          <a:p>
            <a:pPr lvl="0"/>
            <a:r>
              <a:rPr lang="nl-NL" noProof="1"/>
              <a:t>[</a:t>
            </a:r>
            <a:r>
              <a:rPr lang="nl-NL" dirty="0"/>
              <a:t>Typ tekst of klik op een pictogram om een object in te voegen</a:t>
            </a:r>
            <a:r>
              <a:rPr lang="nl-NL" noProof="1"/>
              <a:t>]</a:t>
            </a:r>
          </a:p>
        </p:txBody>
      </p:sp>
      <p:sp>
        <p:nvSpPr>
          <p:cNvPr id="4" name="Date Placeholder 4">
            <a:extLst>
              <a:ext uri="{FF2B5EF4-FFF2-40B4-BE49-F238E27FC236}">
                <a16:creationId xmlns:a16="http://schemas.microsoft.com/office/drawing/2014/main" id="{46529E3B-A204-F974-A183-DAA171F4DAC5}"/>
              </a:ext>
            </a:extLst>
          </p:cNvPr>
          <p:cNvSpPr>
            <a:spLocks noGrp="1" noSelect="1"/>
          </p:cNvSpPr>
          <p:nvPr>
            <p:ph type="dt" sz="half" idx="11"/>
          </p:nvPr>
        </p:nvSpPr>
        <p:spPr bwMode="gray">
          <a:xfrm>
            <a:off x="10258560" y="6525000"/>
            <a:ext cx="1008000" cy="240120"/>
          </a:xfrm>
        </p:spPr>
        <p:txBody>
          <a:bodyPr/>
          <a:lstStyle/>
          <a:p>
            <a:fld id="{E96C371A-28A4-44B0-8C76-5B561D9F1357}" type="datetime1">
              <a:rPr lang="nl-NL" smtClean="0"/>
              <a:t>17-9-2026</a:t>
            </a:fld>
            <a:endParaRPr lang="nl-NL" dirty="0"/>
          </a:p>
        </p:txBody>
      </p:sp>
      <p:sp>
        <p:nvSpPr>
          <p:cNvPr id="5" name="Footer Placeholder 5">
            <a:extLst>
              <a:ext uri="{FF2B5EF4-FFF2-40B4-BE49-F238E27FC236}">
                <a16:creationId xmlns:a16="http://schemas.microsoft.com/office/drawing/2014/main" id="{B9E78DCA-3344-CA6A-5E2A-17808870E664}"/>
              </a:ext>
            </a:extLst>
          </p:cNvPr>
          <p:cNvSpPr>
            <a:spLocks noGrp="1" noSelect="1"/>
          </p:cNvSpPr>
          <p:nvPr>
            <p:ph type="ftr" sz="quarter" idx="12"/>
          </p:nvPr>
        </p:nvSpPr>
        <p:spPr bwMode="gray">
          <a:xfrm>
            <a:off x="918720" y="6525000"/>
            <a:ext cx="8255880" cy="240120"/>
          </a:xfrm>
        </p:spPr>
        <p:txBody>
          <a:bodyPr/>
          <a:lstStyle/>
          <a:p>
            <a:endParaRPr lang="nl-NL" dirty="0"/>
          </a:p>
        </p:txBody>
      </p:sp>
      <p:sp>
        <p:nvSpPr>
          <p:cNvPr id="6" name="Slide Number Placeholder 6">
            <a:extLst>
              <a:ext uri="{FF2B5EF4-FFF2-40B4-BE49-F238E27FC236}">
                <a16:creationId xmlns:a16="http://schemas.microsoft.com/office/drawing/2014/main" id="{9C4FC76F-2EAE-7F6B-FE22-F58D80502FE0}"/>
              </a:ext>
            </a:extLst>
          </p:cNvPr>
          <p:cNvSpPr>
            <a:spLocks noGrp="1" noSelect="1"/>
          </p:cNvSpPr>
          <p:nvPr>
            <p:ph type="sldNum" sz="quarter" idx="13"/>
          </p:nvPr>
        </p:nvSpPr>
        <p:spPr bwMode="gray">
          <a:xfrm>
            <a:off x="11334600" y="6525000"/>
            <a:ext cx="384120" cy="240120"/>
          </a:xfrm>
        </p:spPr>
        <p:txBody>
          <a:bodyPr/>
          <a:lstStyle/>
          <a:p>
            <a:pPr algn="l"/>
            <a:r>
              <a:rPr lang="nl-NL" dirty="0"/>
              <a:t>| </a:t>
            </a:r>
            <a:fld id="{6C885DEC-5AE5-4403-A92E-278225061E43}" type="slidenum">
              <a:rPr lang="nl-NL" smtClean="0"/>
              <a:pPr algn="l"/>
              <a:t>‹nr.›</a:t>
            </a:fld>
            <a:endParaRPr lang="nl-NL" dirty="0"/>
          </a:p>
        </p:txBody>
      </p:sp>
      <p:sp>
        <p:nvSpPr>
          <p:cNvPr id="8" name="Instruction Rectangle 7 {PHJU} (JU-Free)">
            <a:extLst>
              <a:ext uri="{FF2B5EF4-FFF2-40B4-BE49-F238E27FC236}">
                <a16:creationId xmlns:a16="http://schemas.microsoft.com/office/drawing/2014/main" id="{5A84DD37-61D8-D05C-453D-EFB56F692858}"/>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9" name="Instruction Rectangle 8 {PHJU} (JU-Free)">
            <a:extLst>
              <a:ext uri="{FF2B5EF4-FFF2-40B4-BE49-F238E27FC236}">
                <a16:creationId xmlns:a16="http://schemas.microsoft.com/office/drawing/2014/main" id="{CB612601-A780-E02A-EDE6-807F0EC2A168}"/>
              </a:ext>
              <a:ext uri="{C183D7F6-B498-43B3-948B-1728B52AA6E4}">
                <adec:decorative xmlns:adec="http://schemas.microsoft.com/office/drawing/2017/decorative" val="1"/>
              </a:ext>
            </a:extLst>
          </p:cNvPr>
          <p:cNvSpPr>
            <a:spLocks noGrp="1"/>
          </p:cNvSpPr>
          <p:nvPr>
            <p:ph type="body" sz="quarter" idx="18"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10" name="Instructie 9 (JU-Free)">
            <a:extLst>
              <a:ext uri="{FF2B5EF4-FFF2-40B4-BE49-F238E27FC236}">
                <a16:creationId xmlns:a16="http://schemas.microsoft.com/office/drawing/2014/main" id="{25AAABED-5D01-18B5-188F-4EF070634FBE}"/>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839056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Vervolgdia, beeld links (hoog) + kader rechts]">
    <p:spTree>
      <p:nvGrpSpPr>
        <p:cNvPr id="1" name=""/>
        <p:cNvGrpSpPr/>
        <p:nvPr/>
      </p:nvGrpSpPr>
      <p:grpSpPr>
        <a:xfrm>
          <a:off x="0" y="0"/>
          <a:ext cx="0" cy="0"/>
          <a:chOff x="0" y="0"/>
          <a:chExt cx="0" cy="0"/>
        </a:xfrm>
      </p:grpSpPr>
      <p:grpSp>
        <p:nvGrpSpPr>
          <p:cNvPr id="14" name="logo 1">
            <a:extLst>
              <a:ext uri="{FF2B5EF4-FFF2-40B4-BE49-F238E27FC236}">
                <a16:creationId xmlns:a16="http://schemas.microsoft.com/office/drawing/2014/main" id="{D4138408-3D52-65CF-A50B-24BB14380E41}"/>
              </a:ext>
            </a:extLst>
          </p:cNvPr>
          <p:cNvGrpSpPr>
            <a:grpSpLocks noSelect="1"/>
          </p:cNvGrpSpPr>
          <p:nvPr userDrawn="1"/>
        </p:nvGrpSpPr>
        <p:grpSpPr bwMode="black">
          <a:xfrm>
            <a:off x="205317" y="182033"/>
            <a:ext cx="476251" cy="1619251"/>
            <a:chOff x="153988" y="136525"/>
            <a:chExt cx="357188" cy="1214438"/>
          </a:xfrm>
        </p:grpSpPr>
        <p:sp>
          <p:nvSpPr>
            <p:cNvPr id="15" name="Freeform 1">
              <a:extLst>
                <a:ext uri="{FF2B5EF4-FFF2-40B4-BE49-F238E27FC236}">
                  <a16:creationId xmlns:a16="http://schemas.microsoft.com/office/drawing/2014/main" id="{35EBA334-0D32-DF88-12CA-23800BB26E51}"/>
                </a:ext>
              </a:extLst>
            </p:cNvPr>
            <p:cNvSpPr>
              <a:spLocks noSelect="1"/>
            </p:cNvSpPr>
            <p:nvPr/>
          </p:nvSpPr>
          <p:spPr bwMode="black">
            <a:xfrm>
              <a:off x="153988" y="993775"/>
              <a:ext cx="357188" cy="357188"/>
            </a:xfrm>
            <a:custGeom>
              <a:avLst/>
              <a:gdLst/>
              <a:ahLst/>
              <a:cxnLst>
                <a:cxn ang="0">
                  <a:pos x="0" y="180"/>
                </a:cxn>
                <a:cxn ang="0">
                  <a:pos x="67" y="112"/>
                </a:cxn>
                <a:cxn ang="0">
                  <a:pos x="0" y="45"/>
                </a:cxn>
                <a:cxn ang="0">
                  <a:pos x="45" y="0"/>
                </a:cxn>
                <a:cxn ang="0">
                  <a:pos x="112" y="67"/>
                </a:cxn>
                <a:cxn ang="0">
                  <a:pos x="180" y="0"/>
                </a:cxn>
                <a:cxn ang="0">
                  <a:pos x="225" y="45"/>
                </a:cxn>
                <a:cxn ang="0">
                  <a:pos x="157" y="112"/>
                </a:cxn>
                <a:cxn ang="0">
                  <a:pos x="225" y="180"/>
                </a:cxn>
                <a:cxn ang="0">
                  <a:pos x="180" y="225"/>
                </a:cxn>
                <a:cxn ang="0">
                  <a:pos x="112" y="157"/>
                </a:cxn>
                <a:cxn ang="0">
                  <a:pos x="45" y="225"/>
                </a:cxn>
                <a:cxn ang="0">
                  <a:pos x="0" y="180"/>
                </a:cxn>
              </a:cxnLst>
              <a:rect l="0" t="0" r="r" b="b"/>
              <a:pathLst>
                <a:path w="225" h="225">
                  <a:moveTo>
                    <a:pt x="0" y="180"/>
                  </a:moveTo>
                  <a:lnTo>
                    <a:pt x="67" y="112"/>
                  </a:lnTo>
                  <a:lnTo>
                    <a:pt x="0" y="45"/>
                  </a:lnTo>
                  <a:lnTo>
                    <a:pt x="45" y="0"/>
                  </a:lnTo>
                  <a:lnTo>
                    <a:pt x="112" y="67"/>
                  </a:lnTo>
                  <a:lnTo>
                    <a:pt x="180" y="0"/>
                  </a:lnTo>
                  <a:lnTo>
                    <a:pt x="225" y="45"/>
                  </a:lnTo>
                  <a:lnTo>
                    <a:pt x="157" y="112"/>
                  </a:lnTo>
                  <a:lnTo>
                    <a:pt x="225" y="180"/>
                  </a:lnTo>
                  <a:lnTo>
                    <a:pt x="180" y="225"/>
                  </a:lnTo>
                  <a:lnTo>
                    <a:pt x="112" y="157"/>
                  </a:lnTo>
                  <a:lnTo>
                    <a:pt x="45" y="225"/>
                  </a:lnTo>
                  <a:lnTo>
                    <a:pt x="0" y="18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nl-NL" sz="3200" dirty="0"/>
            </a:p>
          </p:txBody>
        </p:sp>
        <p:sp>
          <p:nvSpPr>
            <p:cNvPr id="16" name="Freeform 1">
              <a:extLst>
                <a:ext uri="{FF2B5EF4-FFF2-40B4-BE49-F238E27FC236}">
                  <a16:creationId xmlns:a16="http://schemas.microsoft.com/office/drawing/2014/main" id="{A668DCED-35D0-55C0-5533-57DF214F336F}"/>
                </a:ext>
              </a:extLst>
            </p:cNvPr>
            <p:cNvSpPr>
              <a:spLocks noSelect="1"/>
            </p:cNvSpPr>
            <p:nvPr/>
          </p:nvSpPr>
          <p:spPr bwMode="black">
            <a:xfrm>
              <a:off x="153988" y="136525"/>
              <a:ext cx="357188" cy="357188"/>
            </a:xfrm>
            <a:custGeom>
              <a:avLst/>
              <a:gdLst/>
              <a:ahLst/>
              <a:cxnLst>
                <a:cxn ang="0">
                  <a:pos x="0" y="180"/>
                </a:cxn>
                <a:cxn ang="0">
                  <a:pos x="67" y="112"/>
                </a:cxn>
                <a:cxn ang="0">
                  <a:pos x="0" y="45"/>
                </a:cxn>
                <a:cxn ang="0">
                  <a:pos x="45" y="0"/>
                </a:cxn>
                <a:cxn ang="0">
                  <a:pos x="112" y="67"/>
                </a:cxn>
                <a:cxn ang="0">
                  <a:pos x="180" y="0"/>
                </a:cxn>
                <a:cxn ang="0">
                  <a:pos x="225" y="45"/>
                </a:cxn>
                <a:cxn ang="0">
                  <a:pos x="157" y="112"/>
                </a:cxn>
                <a:cxn ang="0">
                  <a:pos x="225" y="180"/>
                </a:cxn>
                <a:cxn ang="0">
                  <a:pos x="180" y="225"/>
                </a:cxn>
                <a:cxn ang="0">
                  <a:pos x="112" y="157"/>
                </a:cxn>
                <a:cxn ang="0">
                  <a:pos x="45" y="225"/>
                </a:cxn>
                <a:cxn ang="0">
                  <a:pos x="0" y="180"/>
                </a:cxn>
              </a:cxnLst>
              <a:rect l="0" t="0" r="r" b="b"/>
              <a:pathLst>
                <a:path w="225" h="225">
                  <a:moveTo>
                    <a:pt x="0" y="180"/>
                  </a:moveTo>
                  <a:lnTo>
                    <a:pt x="67" y="112"/>
                  </a:lnTo>
                  <a:lnTo>
                    <a:pt x="0" y="45"/>
                  </a:lnTo>
                  <a:lnTo>
                    <a:pt x="45" y="0"/>
                  </a:lnTo>
                  <a:lnTo>
                    <a:pt x="112" y="67"/>
                  </a:lnTo>
                  <a:lnTo>
                    <a:pt x="180" y="0"/>
                  </a:lnTo>
                  <a:lnTo>
                    <a:pt x="225" y="45"/>
                  </a:lnTo>
                  <a:lnTo>
                    <a:pt x="157" y="112"/>
                  </a:lnTo>
                  <a:lnTo>
                    <a:pt x="225" y="180"/>
                  </a:lnTo>
                  <a:lnTo>
                    <a:pt x="180" y="225"/>
                  </a:lnTo>
                  <a:lnTo>
                    <a:pt x="112" y="157"/>
                  </a:lnTo>
                  <a:lnTo>
                    <a:pt x="45" y="225"/>
                  </a:lnTo>
                  <a:lnTo>
                    <a:pt x="0" y="18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nl-NL" sz="3200" dirty="0"/>
            </a:p>
          </p:txBody>
        </p:sp>
        <p:sp>
          <p:nvSpPr>
            <p:cNvPr id="17" name="Freeform 1">
              <a:extLst>
                <a:ext uri="{FF2B5EF4-FFF2-40B4-BE49-F238E27FC236}">
                  <a16:creationId xmlns:a16="http://schemas.microsoft.com/office/drawing/2014/main" id="{C8333877-AD81-6C01-6332-942BB7158F4F}"/>
                </a:ext>
              </a:extLst>
            </p:cNvPr>
            <p:cNvSpPr>
              <a:spLocks noSelect="1"/>
            </p:cNvSpPr>
            <p:nvPr/>
          </p:nvSpPr>
          <p:spPr bwMode="black">
            <a:xfrm>
              <a:off x="153988" y="565150"/>
              <a:ext cx="357188" cy="357188"/>
            </a:xfrm>
            <a:custGeom>
              <a:avLst/>
              <a:gdLst/>
              <a:ahLst/>
              <a:cxnLst>
                <a:cxn ang="0">
                  <a:pos x="0" y="180"/>
                </a:cxn>
                <a:cxn ang="0">
                  <a:pos x="67" y="112"/>
                </a:cxn>
                <a:cxn ang="0">
                  <a:pos x="0" y="45"/>
                </a:cxn>
                <a:cxn ang="0">
                  <a:pos x="45" y="0"/>
                </a:cxn>
                <a:cxn ang="0">
                  <a:pos x="112" y="68"/>
                </a:cxn>
                <a:cxn ang="0">
                  <a:pos x="180" y="0"/>
                </a:cxn>
                <a:cxn ang="0">
                  <a:pos x="225" y="45"/>
                </a:cxn>
                <a:cxn ang="0">
                  <a:pos x="157" y="112"/>
                </a:cxn>
                <a:cxn ang="0">
                  <a:pos x="225" y="180"/>
                </a:cxn>
                <a:cxn ang="0">
                  <a:pos x="180" y="225"/>
                </a:cxn>
                <a:cxn ang="0">
                  <a:pos x="112" y="157"/>
                </a:cxn>
                <a:cxn ang="0">
                  <a:pos x="45" y="225"/>
                </a:cxn>
                <a:cxn ang="0">
                  <a:pos x="0" y="180"/>
                </a:cxn>
              </a:cxnLst>
              <a:rect l="0" t="0" r="r" b="b"/>
              <a:pathLst>
                <a:path w="225" h="225">
                  <a:moveTo>
                    <a:pt x="0" y="180"/>
                  </a:moveTo>
                  <a:lnTo>
                    <a:pt x="67" y="112"/>
                  </a:lnTo>
                  <a:lnTo>
                    <a:pt x="0" y="45"/>
                  </a:lnTo>
                  <a:lnTo>
                    <a:pt x="45" y="0"/>
                  </a:lnTo>
                  <a:lnTo>
                    <a:pt x="112" y="68"/>
                  </a:lnTo>
                  <a:lnTo>
                    <a:pt x="180" y="0"/>
                  </a:lnTo>
                  <a:lnTo>
                    <a:pt x="225" y="45"/>
                  </a:lnTo>
                  <a:lnTo>
                    <a:pt x="157" y="112"/>
                  </a:lnTo>
                  <a:lnTo>
                    <a:pt x="225" y="180"/>
                  </a:lnTo>
                  <a:lnTo>
                    <a:pt x="180" y="225"/>
                  </a:lnTo>
                  <a:lnTo>
                    <a:pt x="112" y="157"/>
                  </a:lnTo>
                  <a:lnTo>
                    <a:pt x="45" y="225"/>
                  </a:lnTo>
                  <a:lnTo>
                    <a:pt x="0" y="180"/>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nl-NL" sz="3200" dirty="0"/>
            </a:p>
          </p:txBody>
        </p:sp>
      </p:grpSp>
      <p:sp>
        <p:nvSpPr>
          <p:cNvPr id="2" name="01_Picture placeholder JU 2 [PHJU]">
            <a:extLst>
              <a:ext uri="{FF2B5EF4-FFF2-40B4-BE49-F238E27FC236}">
                <a16:creationId xmlns:a16="http://schemas.microsoft.com/office/drawing/2014/main" id="{DABF7C2E-D5F2-1282-09B0-A38D1402072E}"/>
              </a:ext>
            </a:extLst>
          </p:cNvPr>
          <p:cNvSpPr>
            <a:spLocks noGrp="1" noSelect="1"/>
          </p:cNvSpPr>
          <p:nvPr>
            <p:ph type="pic" sz="quarter" idx="10" hasCustomPrompt="1"/>
          </p:nvPr>
        </p:nvSpPr>
        <p:spPr bwMode="gray">
          <a:xfrm>
            <a:off x="918720" y="1017720"/>
            <a:ext cx="4280400" cy="5349600"/>
          </a:xfrm>
          <a:custGeom>
            <a:avLst/>
            <a:gdLst>
              <a:gd name="connsiteX0" fmla="*/ 0 w 4584000"/>
              <a:gd name="connsiteY0" fmla="*/ 0 h 6858000"/>
              <a:gd name="connsiteX1" fmla="*/ 4584000 w 4584000"/>
              <a:gd name="connsiteY1" fmla="*/ 0 h 6858000"/>
              <a:gd name="connsiteX2" fmla="*/ 4584000 w 4584000"/>
              <a:gd name="connsiteY2" fmla="*/ 6858000 h 6858000"/>
              <a:gd name="connsiteX3" fmla="*/ 0 w 4584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84000" h="6858000">
                <a:moveTo>
                  <a:pt x="0" y="0"/>
                </a:moveTo>
                <a:lnTo>
                  <a:pt x="4584000" y="0"/>
                </a:lnTo>
                <a:lnTo>
                  <a:pt x="4584000" y="6858000"/>
                </a:lnTo>
                <a:lnTo>
                  <a:pt x="0" y="6858000"/>
                </a:lnTo>
                <a:close/>
              </a:path>
            </a:pathLst>
          </a:custGeom>
        </p:spPr>
        <p:txBody>
          <a:bodyPr wrap="square">
            <a:noAutofit/>
          </a:bodyPr>
          <a:lstStyle>
            <a:lvl1pPr marL="0" indent="0">
              <a:buNone/>
              <a:defRPr b="0" baseline="0"/>
            </a:lvl1pPr>
          </a:lstStyle>
          <a:p>
            <a:r>
              <a:rPr lang="nl-NL" dirty="0"/>
              <a:t>[Afbeelding]</a:t>
            </a:r>
          </a:p>
        </p:txBody>
      </p:sp>
      <p:sp>
        <p:nvSpPr>
          <p:cNvPr id="3" name="02_Content Placeholder 3 [PHJU]">
            <a:extLst>
              <a:ext uri="{FF2B5EF4-FFF2-40B4-BE49-F238E27FC236}">
                <a16:creationId xmlns:a16="http://schemas.microsoft.com/office/drawing/2014/main" id="{A6BE811B-B097-240A-89BD-1A3C324C563A}"/>
              </a:ext>
            </a:extLst>
          </p:cNvPr>
          <p:cNvSpPr>
            <a:spLocks noGrp="1" noSelect="1"/>
          </p:cNvSpPr>
          <p:nvPr>
            <p:ph idx="1" hasCustomPrompt="1"/>
          </p:nvPr>
        </p:nvSpPr>
        <p:spPr bwMode="gray">
          <a:xfrm>
            <a:off x="5549759" y="2053440"/>
            <a:ext cx="6166440" cy="4313880"/>
          </a:xfrm>
        </p:spPr>
        <p:txBody>
          <a:bodyPr/>
          <a:lstStyle/>
          <a:p>
            <a:pPr lvl="0"/>
            <a:r>
              <a:rPr lang="nl-NL" noProof="1"/>
              <a:t>[</a:t>
            </a:r>
            <a:r>
              <a:rPr lang="nl-NL" dirty="0"/>
              <a:t>Typ tekst of klik op een pictogram om een object in te voegen</a:t>
            </a:r>
            <a:r>
              <a:rPr lang="nl-NL" noProof="1"/>
              <a:t>]</a:t>
            </a:r>
          </a:p>
        </p:txBody>
      </p:sp>
      <p:sp>
        <p:nvSpPr>
          <p:cNvPr id="4" name="Date Placeholder 4">
            <a:extLst>
              <a:ext uri="{FF2B5EF4-FFF2-40B4-BE49-F238E27FC236}">
                <a16:creationId xmlns:a16="http://schemas.microsoft.com/office/drawing/2014/main" id="{A357392D-0C11-D286-59FF-5722A9337444}"/>
              </a:ext>
            </a:extLst>
          </p:cNvPr>
          <p:cNvSpPr>
            <a:spLocks noGrp="1" noSelect="1"/>
          </p:cNvSpPr>
          <p:nvPr>
            <p:ph type="dt" sz="half" idx="11"/>
          </p:nvPr>
        </p:nvSpPr>
        <p:spPr bwMode="gray">
          <a:xfrm>
            <a:off x="10258560" y="6525000"/>
            <a:ext cx="1008000" cy="240120"/>
          </a:xfrm>
        </p:spPr>
        <p:txBody>
          <a:bodyPr/>
          <a:lstStyle/>
          <a:p>
            <a:fld id="{34A1D42D-2A80-4A09-B4FB-886B67CDE149}" type="datetime1">
              <a:rPr lang="nl-NL" smtClean="0"/>
              <a:t>17-9-2026</a:t>
            </a:fld>
            <a:endParaRPr lang="nl-NL" dirty="0"/>
          </a:p>
        </p:txBody>
      </p:sp>
      <p:sp>
        <p:nvSpPr>
          <p:cNvPr id="5" name="Footer Placeholder 5">
            <a:extLst>
              <a:ext uri="{FF2B5EF4-FFF2-40B4-BE49-F238E27FC236}">
                <a16:creationId xmlns:a16="http://schemas.microsoft.com/office/drawing/2014/main" id="{32E9F68C-3BED-0A4E-1CEC-73877204B71B}"/>
              </a:ext>
            </a:extLst>
          </p:cNvPr>
          <p:cNvSpPr>
            <a:spLocks noGrp="1" noSelect="1"/>
          </p:cNvSpPr>
          <p:nvPr>
            <p:ph type="ftr" sz="quarter" idx="12"/>
          </p:nvPr>
        </p:nvSpPr>
        <p:spPr bwMode="gray">
          <a:xfrm>
            <a:off x="918720" y="6525000"/>
            <a:ext cx="8255880" cy="240120"/>
          </a:xfrm>
        </p:spPr>
        <p:txBody>
          <a:bodyPr/>
          <a:lstStyle/>
          <a:p>
            <a:endParaRPr lang="nl-NL" dirty="0"/>
          </a:p>
        </p:txBody>
      </p:sp>
      <p:sp>
        <p:nvSpPr>
          <p:cNvPr id="6" name="Slide Number Placeholder 6">
            <a:extLst>
              <a:ext uri="{FF2B5EF4-FFF2-40B4-BE49-F238E27FC236}">
                <a16:creationId xmlns:a16="http://schemas.microsoft.com/office/drawing/2014/main" id="{E9F8FD23-4DE7-000A-FECA-19E2D8E311DE}"/>
              </a:ext>
            </a:extLst>
          </p:cNvPr>
          <p:cNvSpPr>
            <a:spLocks noGrp="1" noSelect="1"/>
          </p:cNvSpPr>
          <p:nvPr>
            <p:ph type="sldNum" sz="quarter" idx="13"/>
          </p:nvPr>
        </p:nvSpPr>
        <p:spPr bwMode="gray">
          <a:xfrm>
            <a:off x="11334600" y="6525000"/>
            <a:ext cx="384120" cy="240120"/>
          </a:xfrm>
        </p:spPr>
        <p:txBody>
          <a:bodyPr/>
          <a:lstStyle/>
          <a:p>
            <a:pPr algn="l"/>
            <a:r>
              <a:rPr lang="nl-NL" dirty="0"/>
              <a:t>| </a:t>
            </a:r>
            <a:fld id="{6C885DEC-5AE5-4403-A92E-278225061E43}" type="slidenum">
              <a:rPr lang="nl-NL" smtClean="0"/>
              <a:pPr algn="l"/>
              <a:t>‹nr.›</a:t>
            </a:fld>
            <a:endParaRPr lang="nl-NL" dirty="0"/>
          </a:p>
        </p:txBody>
      </p:sp>
      <p:sp>
        <p:nvSpPr>
          <p:cNvPr id="7" name="Instruction Rectangle 7 {PHJU} (JU-Free)">
            <a:extLst>
              <a:ext uri="{FF2B5EF4-FFF2-40B4-BE49-F238E27FC236}">
                <a16:creationId xmlns:a16="http://schemas.microsoft.com/office/drawing/2014/main" id="{574F84CE-CF2A-2A0A-64D7-E20CE3F05AC7}"/>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8" name="Instruction Rectangle 8 {PHJU} (JU-Free)">
            <a:extLst>
              <a:ext uri="{FF2B5EF4-FFF2-40B4-BE49-F238E27FC236}">
                <a16:creationId xmlns:a16="http://schemas.microsoft.com/office/drawing/2014/main" id="{C6DF4A32-7FBE-C595-AA7F-2EE3102CB403}"/>
              </a:ext>
              <a:ext uri="{C183D7F6-B498-43B3-948B-1728B52AA6E4}">
                <adec:decorative xmlns:adec="http://schemas.microsoft.com/office/drawing/2017/decorative" val="1"/>
              </a:ext>
            </a:extLst>
          </p:cNvPr>
          <p:cNvSpPr>
            <a:spLocks noGrp="1"/>
          </p:cNvSpPr>
          <p:nvPr>
            <p:ph type="body" sz="quarter" idx="18"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9" name="Instructie 9 (JU-Free)">
            <a:extLst>
              <a:ext uri="{FF2B5EF4-FFF2-40B4-BE49-F238E27FC236}">
                <a16:creationId xmlns:a16="http://schemas.microsoft.com/office/drawing/2014/main" id="{1013D09F-5640-AC1A-0E6C-12176FFE27B3}"/>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2331558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Tussendia rood, kop1 + subkop]">
    <p:spTree>
      <p:nvGrpSpPr>
        <p:cNvPr id="1" name=""/>
        <p:cNvGrpSpPr/>
        <p:nvPr/>
      </p:nvGrpSpPr>
      <p:grpSpPr>
        <a:xfrm>
          <a:off x="0" y="0"/>
          <a:ext cx="0" cy="0"/>
          <a:chOff x="0" y="0"/>
          <a:chExt cx="0" cy="0"/>
        </a:xfrm>
      </p:grpSpPr>
      <p:grpSp>
        <p:nvGrpSpPr>
          <p:cNvPr id="7" name="Background 1">
            <a:extLst>
              <a:ext uri="{FF2B5EF4-FFF2-40B4-BE49-F238E27FC236}">
                <a16:creationId xmlns:a16="http://schemas.microsoft.com/office/drawing/2014/main" id="{03AC65CA-0C58-6CEF-7B92-BA0E271CE712}"/>
              </a:ext>
            </a:extLst>
          </p:cNvPr>
          <p:cNvGrpSpPr>
            <a:grpSpLocks noSelect="1" noChangeAspect="1"/>
          </p:cNvGrpSpPr>
          <p:nvPr userDrawn="1"/>
        </p:nvGrpSpPr>
        <p:grpSpPr bwMode="ltGray">
          <a:xfrm>
            <a:off x="0" y="2"/>
            <a:ext cx="12192000" cy="6853767"/>
            <a:chOff x="0" y="0"/>
            <a:chExt cx="5760" cy="3238"/>
          </a:xfrm>
        </p:grpSpPr>
        <p:sp>
          <p:nvSpPr>
            <p:cNvPr id="8" name="Rectangle 1">
              <a:extLst>
                <a:ext uri="{FF2B5EF4-FFF2-40B4-BE49-F238E27FC236}">
                  <a16:creationId xmlns:a16="http://schemas.microsoft.com/office/drawing/2014/main" id="{D23FA115-80D2-A49E-575E-23AE39BAEA6C}"/>
                </a:ext>
              </a:extLst>
            </p:cNvPr>
            <p:cNvSpPr>
              <a:spLocks noSelect="1" noChangeArrowheads="1"/>
            </p:cNvSpPr>
            <p:nvPr/>
          </p:nvSpPr>
          <p:spPr bwMode="ltGray">
            <a:xfrm>
              <a:off x="6" y="0"/>
              <a:ext cx="5754" cy="3238"/>
            </a:xfrm>
            <a:prstGeom prst="rect">
              <a:avLst/>
            </a:prstGeom>
            <a:solidFill>
              <a:schemeClr val="accent1"/>
            </a:solidFill>
            <a:ln w="9525">
              <a:noFill/>
              <a:miter lim="800000"/>
              <a:headEnd/>
              <a:tailEnd/>
            </a:ln>
          </p:spPr>
          <p:txBody>
            <a:bodyPr vert="horz" wrap="square" lIns="91440" tIns="45720" rIns="91440" bIns="45720" numCol="1" anchor="t" anchorCtr="0" compatLnSpc="1">
              <a:prstTxWarp prst="textNoShape">
                <a:avLst/>
              </a:prstTxWarp>
            </a:bodyPr>
            <a:lstStyle/>
            <a:p>
              <a:endParaRPr lang="nl-NL" sz="3200" dirty="0"/>
            </a:p>
          </p:txBody>
        </p:sp>
        <p:sp>
          <p:nvSpPr>
            <p:cNvPr id="9" name="Rectangle 1">
              <a:extLst>
                <a:ext uri="{FF2B5EF4-FFF2-40B4-BE49-F238E27FC236}">
                  <a16:creationId xmlns:a16="http://schemas.microsoft.com/office/drawing/2014/main" id="{007E7606-4BC3-DA71-6558-B8DA52F0A520}"/>
                </a:ext>
              </a:extLst>
            </p:cNvPr>
            <p:cNvSpPr>
              <a:spLocks noSelect="1" noChangeArrowheads="1"/>
            </p:cNvSpPr>
            <p:nvPr/>
          </p:nvSpPr>
          <p:spPr bwMode="ltGray">
            <a:xfrm>
              <a:off x="0" y="0"/>
              <a:ext cx="416" cy="3238"/>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nl-NL" sz="3200" dirty="0"/>
            </a:p>
          </p:txBody>
        </p:sp>
      </p:grpSp>
      <p:sp>
        <p:nvSpPr>
          <p:cNvPr id="6" name="Frame 2">
            <a:extLst>
              <a:ext uri="{FF2B5EF4-FFF2-40B4-BE49-F238E27FC236}">
                <a16:creationId xmlns:a16="http://schemas.microsoft.com/office/drawing/2014/main" id="{583561CA-3751-2F65-9967-0CB81CFF337A}"/>
              </a:ext>
            </a:extLst>
          </p:cNvPr>
          <p:cNvSpPr>
            <a:spLocks noSelect="1"/>
          </p:cNvSpPr>
          <p:nvPr userDrawn="1"/>
        </p:nvSpPr>
        <p:spPr>
          <a:xfrm>
            <a:off x="203200" y="182563"/>
            <a:ext cx="476250" cy="1617662"/>
          </a:xfrm>
          <a:custGeom>
            <a:avLst/>
            <a:gdLst>
              <a:gd name="connsiteX0" fmla="*/ 95250 w 476250"/>
              <a:gd name="connsiteY0" fmla="*/ 1141412 h 1617662"/>
              <a:gd name="connsiteX1" fmla="*/ 238125 w 476250"/>
              <a:gd name="connsiteY1" fmla="*/ 1284287 h 1617662"/>
              <a:gd name="connsiteX2" fmla="*/ 381000 w 476250"/>
              <a:gd name="connsiteY2" fmla="*/ 1141412 h 1617662"/>
              <a:gd name="connsiteX3" fmla="*/ 476250 w 476250"/>
              <a:gd name="connsiteY3" fmla="*/ 1236662 h 1617662"/>
              <a:gd name="connsiteX4" fmla="*/ 333375 w 476250"/>
              <a:gd name="connsiteY4" fmla="*/ 1379537 h 1617662"/>
              <a:gd name="connsiteX5" fmla="*/ 476250 w 476250"/>
              <a:gd name="connsiteY5" fmla="*/ 1522412 h 1617662"/>
              <a:gd name="connsiteX6" fmla="*/ 381000 w 476250"/>
              <a:gd name="connsiteY6" fmla="*/ 1617662 h 1617662"/>
              <a:gd name="connsiteX7" fmla="*/ 238125 w 476250"/>
              <a:gd name="connsiteY7" fmla="*/ 1474787 h 1617662"/>
              <a:gd name="connsiteX8" fmla="*/ 95250 w 476250"/>
              <a:gd name="connsiteY8" fmla="*/ 1617662 h 1617662"/>
              <a:gd name="connsiteX9" fmla="*/ 0 w 476250"/>
              <a:gd name="connsiteY9" fmla="*/ 1522412 h 1617662"/>
              <a:gd name="connsiteX10" fmla="*/ 142875 w 476250"/>
              <a:gd name="connsiteY10" fmla="*/ 1379537 h 1617662"/>
              <a:gd name="connsiteX11" fmla="*/ 0 w 476250"/>
              <a:gd name="connsiteY11" fmla="*/ 1236662 h 1617662"/>
              <a:gd name="connsiteX12" fmla="*/ 95250 w 476250"/>
              <a:gd name="connsiteY12" fmla="*/ 571500 h 1617662"/>
              <a:gd name="connsiteX13" fmla="*/ 238125 w 476250"/>
              <a:gd name="connsiteY13" fmla="*/ 714375 h 1617662"/>
              <a:gd name="connsiteX14" fmla="*/ 381000 w 476250"/>
              <a:gd name="connsiteY14" fmla="*/ 571500 h 1617662"/>
              <a:gd name="connsiteX15" fmla="*/ 476250 w 476250"/>
              <a:gd name="connsiteY15" fmla="*/ 666750 h 1617662"/>
              <a:gd name="connsiteX16" fmla="*/ 333375 w 476250"/>
              <a:gd name="connsiteY16" fmla="*/ 809625 h 1617662"/>
              <a:gd name="connsiteX17" fmla="*/ 476250 w 476250"/>
              <a:gd name="connsiteY17" fmla="*/ 950912 h 1617662"/>
              <a:gd name="connsiteX18" fmla="*/ 381000 w 476250"/>
              <a:gd name="connsiteY18" fmla="*/ 1046162 h 1617662"/>
              <a:gd name="connsiteX19" fmla="*/ 238125 w 476250"/>
              <a:gd name="connsiteY19" fmla="*/ 903287 h 1617662"/>
              <a:gd name="connsiteX20" fmla="*/ 95250 w 476250"/>
              <a:gd name="connsiteY20" fmla="*/ 1046162 h 1617662"/>
              <a:gd name="connsiteX21" fmla="*/ 0 w 476250"/>
              <a:gd name="connsiteY21" fmla="*/ 950912 h 1617662"/>
              <a:gd name="connsiteX22" fmla="*/ 142875 w 476250"/>
              <a:gd name="connsiteY22" fmla="*/ 809625 h 1617662"/>
              <a:gd name="connsiteX23" fmla="*/ 0 w 476250"/>
              <a:gd name="connsiteY23" fmla="*/ 666750 h 1617662"/>
              <a:gd name="connsiteX24" fmla="*/ 95250 w 476250"/>
              <a:gd name="connsiteY24" fmla="*/ 0 h 1617662"/>
              <a:gd name="connsiteX25" fmla="*/ 238125 w 476250"/>
              <a:gd name="connsiteY25" fmla="*/ 142875 h 1617662"/>
              <a:gd name="connsiteX26" fmla="*/ 381000 w 476250"/>
              <a:gd name="connsiteY26" fmla="*/ 0 h 1617662"/>
              <a:gd name="connsiteX27" fmla="*/ 476250 w 476250"/>
              <a:gd name="connsiteY27" fmla="*/ 95250 h 1617662"/>
              <a:gd name="connsiteX28" fmla="*/ 333375 w 476250"/>
              <a:gd name="connsiteY28" fmla="*/ 238125 h 1617662"/>
              <a:gd name="connsiteX29" fmla="*/ 476250 w 476250"/>
              <a:gd name="connsiteY29" fmla="*/ 379412 h 1617662"/>
              <a:gd name="connsiteX30" fmla="*/ 381000 w 476250"/>
              <a:gd name="connsiteY30" fmla="*/ 474662 h 1617662"/>
              <a:gd name="connsiteX31" fmla="*/ 238125 w 476250"/>
              <a:gd name="connsiteY31" fmla="*/ 331787 h 1617662"/>
              <a:gd name="connsiteX32" fmla="*/ 95250 w 476250"/>
              <a:gd name="connsiteY32" fmla="*/ 474662 h 1617662"/>
              <a:gd name="connsiteX33" fmla="*/ 0 w 476250"/>
              <a:gd name="connsiteY33" fmla="*/ 379412 h 1617662"/>
              <a:gd name="connsiteX34" fmla="*/ 142875 w 476250"/>
              <a:gd name="connsiteY34" fmla="*/ 238125 h 1617662"/>
              <a:gd name="connsiteX35" fmla="*/ 0 w 476250"/>
              <a:gd name="connsiteY35" fmla="*/ 95250 h 161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6250" h="1617662">
                <a:moveTo>
                  <a:pt x="95250" y="1141412"/>
                </a:moveTo>
                <a:lnTo>
                  <a:pt x="238125" y="1284287"/>
                </a:lnTo>
                <a:lnTo>
                  <a:pt x="381000" y="1141412"/>
                </a:lnTo>
                <a:lnTo>
                  <a:pt x="476250" y="1236662"/>
                </a:lnTo>
                <a:lnTo>
                  <a:pt x="333375" y="1379537"/>
                </a:lnTo>
                <a:lnTo>
                  <a:pt x="476250" y="1522412"/>
                </a:lnTo>
                <a:lnTo>
                  <a:pt x="381000" y="1617662"/>
                </a:lnTo>
                <a:lnTo>
                  <a:pt x="238125" y="1474787"/>
                </a:lnTo>
                <a:lnTo>
                  <a:pt x="95250" y="1617662"/>
                </a:lnTo>
                <a:lnTo>
                  <a:pt x="0" y="1522412"/>
                </a:lnTo>
                <a:lnTo>
                  <a:pt x="142875" y="1379537"/>
                </a:lnTo>
                <a:lnTo>
                  <a:pt x="0" y="1236662"/>
                </a:lnTo>
                <a:close/>
                <a:moveTo>
                  <a:pt x="95250" y="571500"/>
                </a:moveTo>
                <a:lnTo>
                  <a:pt x="238125" y="714375"/>
                </a:lnTo>
                <a:lnTo>
                  <a:pt x="381000" y="571500"/>
                </a:lnTo>
                <a:lnTo>
                  <a:pt x="476250" y="666750"/>
                </a:lnTo>
                <a:lnTo>
                  <a:pt x="333375" y="809625"/>
                </a:lnTo>
                <a:lnTo>
                  <a:pt x="476250" y="950912"/>
                </a:lnTo>
                <a:lnTo>
                  <a:pt x="381000" y="1046162"/>
                </a:lnTo>
                <a:lnTo>
                  <a:pt x="238125" y="903287"/>
                </a:lnTo>
                <a:lnTo>
                  <a:pt x="95250" y="1046162"/>
                </a:lnTo>
                <a:lnTo>
                  <a:pt x="0" y="950912"/>
                </a:lnTo>
                <a:lnTo>
                  <a:pt x="142875" y="809625"/>
                </a:lnTo>
                <a:lnTo>
                  <a:pt x="0" y="666750"/>
                </a:lnTo>
                <a:close/>
                <a:moveTo>
                  <a:pt x="95250" y="0"/>
                </a:moveTo>
                <a:lnTo>
                  <a:pt x="238125" y="142875"/>
                </a:lnTo>
                <a:lnTo>
                  <a:pt x="381000" y="0"/>
                </a:lnTo>
                <a:lnTo>
                  <a:pt x="476250" y="95250"/>
                </a:lnTo>
                <a:lnTo>
                  <a:pt x="333375" y="238125"/>
                </a:lnTo>
                <a:lnTo>
                  <a:pt x="476250" y="379412"/>
                </a:lnTo>
                <a:lnTo>
                  <a:pt x="381000" y="474662"/>
                </a:lnTo>
                <a:lnTo>
                  <a:pt x="238125" y="331787"/>
                </a:lnTo>
                <a:lnTo>
                  <a:pt x="95250" y="474662"/>
                </a:lnTo>
                <a:lnTo>
                  <a:pt x="0" y="379412"/>
                </a:lnTo>
                <a:lnTo>
                  <a:pt x="142875" y="238125"/>
                </a:lnTo>
                <a:lnTo>
                  <a:pt x="0" y="95250"/>
                </a:lnTo>
                <a:close/>
              </a:path>
            </a:pathLst>
          </a:custGeom>
          <a:solidFill>
            <a:srgbClr val="EC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01_Title 3">
            <a:extLst>
              <a:ext uri="{FF2B5EF4-FFF2-40B4-BE49-F238E27FC236}">
                <a16:creationId xmlns:a16="http://schemas.microsoft.com/office/drawing/2014/main" id="{AEDB67BE-2134-ECE6-C987-7E3DFA9E7664}"/>
              </a:ext>
            </a:extLst>
          </p:cNvPr>
          <p:cNvSpPr>
            <a:spLocks noGrp="1" noSelect="1"/>
          </p:cNvSpPr>
          <p:nvPr>
            <p:ph type="title" hasCustomPrompt="1"/>
          </p:nvPr>
        </p:nvSpPr>
        <p:spPr>
          <a:xfrm>
            <a:off x="1136884" y="1971360"/>
            <a:ext cx="9792001" cy="1040400"/>
          </a:xfrm>
        </p:spPr>
        <p:txBody>
          <a:bodyPr vert="horz" lIns="0" tIns="0" rIns="0" bIns="0" rtlCol="0" anchor="t" anchorCtr="0">
            <a:noAutofit/>
          </a:bodyPr>
          <a:lstStyle>
            <a:lvl1pPr>
              <a:defRPr lang="nl-NL" sz="6000">
                <a:solidFill>
                  <a:schemeClr val="bg1"/>
                </a:solidFill>
              </a:defRPr>
            </a:lvl1pPr>
          </a:lstStyle>
          <a:p>
            <a:pPr marL="0" lvl="0"/>
            <a:r>
              <a:rPr lang="nl-NL"/>
              <a:t>[Titel]</a:t>
            </a:r>
          </a:p>
        </p:txBody>
      </p:sp>
      <p:sp>
        <p:nvSpPr>
          <p:cNvPr id="4" name="02_Placeholder 4 [PHJU]">
            <a:extLst>
              <a:ext uri="{FF2B5EF4-FFF2-40B4-BE49-F238E27FC236}">
                <a16:creationId xmlns:a16="http://schemas.microsoft.com/office/drawing/2014/main" id="{5776F566-BD50-3E41-70AA-4FE8B50C8C37}"/>
              </a:ext>
            </a:extLst>
          </p:cNvPr>
          <p:cNvSpPr>
            <a:spLocks noGrp="1" noSelect="1"/>
          </p:cNvSpPr>
          <p:nvPr>
            <p:ph type="body" idx="1" hasCustomPrompt="1"/>
          </p:nvPr>
        </p:nvSpPr>
        <p:spPr>
          <a:xfrm>
            <a:off x="1136880" y="3079800"/>
            <a:ext cx="9792001" cy="1752480"/>
          </a:xfrm>
        </p:spPr>
        <p:txBody>
          <a:bodyPr/>
          <a:lstStyle>
            <a:lvl1pPr marL="0" indent="0">
              <a:buNone/>
              <a:defRPr sz="4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65000"/>
              <a:buFont typeface="Wingdings" panose="05000000000000000000" pitchFamily="2" charset="2"/>
              <a:buNone/>
              <a:tabLst/>
              <a:defRPr/>
            </a:pPr>
            <a:r>
              <a:rPr lang="nl-NL" noProof="1"/>
              <a:t>[subtitel]</a:t>
            </a:r>
          </a:p>
        </p:txBody>
      </p:sp>
      <p:sp>
        <p:nvSpPr>
          <p:cNvPr id="5" name="Instruction Rectangle 5 {PHJU} (JU-Free)">
            <a:extLst>
              <a:ext uri="{FF2B5EF4-FFF2-40B4-BE49-F238E27FC236}">
                <a16:creationId xmlns:a16="http://schemas.microsoft.com/office/drawing/2014/main" id="{5FE9FCBE-57E0-2576-487B-A14F6726544D}"/>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10" name="Instruction Rectangle 6 {PHJU} (JU-Free)">
            <a:extLst>
              <a:ext uri="{FF2B5EF4-FFF2-40B4-BE49-F238E27FC236}">
                <a16:creationId xmlns:a16="http://schemas.microsoft.com/office/drawing/2014/main" id="{C50C7819-96CD-12FC-AAD3-A74D719BA67C}"/>
              </a:ext>
              <a:ext uri="{C183D7F6-B498-43B3-948B-1728B52AA6E4}">
                <adec:decorative xmlns:adec="http://schemas.microsoft.com/office/drawing/2017/decorative" val="1"/>
              </a:ext>
            </a:extLst>
          </p:cNvPr>
          <p:cNvSpPr>
            <a:spLocks noGrp="1"/>
          </p:cNvSpPr>
          <p:nvPr>
            <p:ph type="body" sz="quarter" idx="19"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11" name="Instructie 7 (JU-Free)">
            <a:extLst>
              <a:ext uri="{FF2B5EF4-FFF2-40B4-BE49-F238E27FC236}">
                <a16:creationId xmlns:a16="http://schemas.microsoft.com/office/drawing/2014/main" id="{4B123286-73BE-72C8-4530-9A8A532CB852}"/>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
        <p:nvSpPr>
          <p:cNvPr id="12" name="Date Placeholder 8">
            <a:extLst>
              <a:ext uri="{FF2B5EF4-FFF2-40B4-BE49-F238E27FC236}">
                <a16:creationId xmlns:a16="http://schemas.microsoft.com/office/drawing/2014/main" id="{09C91DE6-EFAF-D7F3-5BCE-2D9FF475410D}"/>
              </a:ext>
            </a:extLst>
          </p:cNvPr>
          <p:cNvSpPr>
            <a:spLocks noGrp="1" noSelect="1"/>
          </p:cNvSpPr>
          <p:nvPr>
            <p:ph type="dt" sz="half" idx="10"/>
          </p:nvPr>
        </p:nvSpPr>
        <p:spPr>
          <a:xfrm>
            <a:off x="1136880" y="6244920"/>
            <a:ext cx="2844720" cy="365040"/>
          </a:xfrm>
        </p:spPr>
        <p:txBody>
          <a:bodyPr/>
          <a:lstStyle>
            <a:lvl1pPr algn="l">
              <a:defRPr sz="2200" b="1">
                <a:solidFill>
                  <a:schemeClr val="bg1"/>
                </a:solidFill>
              </a:defRPr>
            </a:lvl1pPr>
          </a:lstStyle>
          <a:p>
            <a:fld id="{636063F6-14E5-4501-B09E-6EE8E2946399}" type="datetime1">
              <a:rPr lang="nl-NL" smtClean="0"/>
              <a:t>17-9-2026</a:t>
            </a:fld>
            <a:endParaRPr lang="nl-NL" dirty="0"/>
          </a:p>
        </p:txBody>
      </p:sp>
    </p:spTree>
    <p:extLst>
      <p:ext uri="{BB962C8B-B14F-4D97-AF65-F5344CB8AC3E}">
        <p14:creationId xmlns:p14="http://schemas.microsoft.com/office/powerpoint/2010/main" val="156064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ussendia afbeelding]">
    <p:bg bwMode="gray">
      <p:bgPr>
        <a:solidFill>
          <a:schemeClr val="bg1"/>
        </a:solidFill>
        <a:effectLst/>
      </p:bgPr>
    </p:bg>
    <p:spTree>
      <p:nvGrpSpPr>
        <p:cNvPr id="1" name=""/>
        <p:cNvGrpSpPr/>
        <p:nvPr/>
      </p:nvGrpSpPr>
      <p:grpSpPr>
        <a:xfrm>
          <a:off x="0" y="0"/>
          <a:ext cx="0" cy="0"/>
          <a:chOff x="0" y="0"/>
          <a:chExt cx="0" cy="0"/>
        </a:xfrm>
      </p:grpSpPr>
      <p:sp>
        <p:nvSpPr>
          <p:cNvPr id="12" name="Rectangle 1"/>
          <p:cNvSpPr>
            <a:spLocks noSelect="1"/>
          </p:cNvSpPr>
          <p:nvPr userDrawn="1"/>
        </p:nvSpPr>
        <p:spPr bwMode="white">
          <a:xfrm>
            <a:off x="0" y="0"/>
            <a:ext cx="878400" cy="685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dirty="0"/>
          </a:p>
        </p:txBody>
      </p:sp>
      <p:sp>
        <p:nvSpPr>
          <p:cNvPr id="15" name="Frame 2">
            <a:extLst>
              <a:ext uri="{FF2B5EF4-FFF2-40B4-BE49-F238E27FC236}">
                <a16:creationId xmlns:a16="http://schemas.microsoft.com/office/drawing/2014/main" id="{422B148A-374D-129A-5677-EFB1DB237AC4}"/>
              </a:ext>
            </a:extLst>
          </p:cNvPr>
          <p:cNvSpPr>
            <a:spLocks noSelect="1"/>
          </p:cNvSpPr>
          <p:nvPr userDrawn="1"/>
        </p:nvSpPr>
        <p:spPr bwMode="black">
          <a:xfrm>
            <a:off x="203200" y="182563"/>
            <a:ext cx="476250" cy="1617662"/>
          </a:xfrm>
          <a:custGeom>
            <a:avLst/>
            <a:gdLst>
              <a:gd name="T0" fmla="*/ 300 w 300"/>
              <a:gd name="T1" fmla="*/ 779 h 1019"/>
              <a:gd name="T2" fmla="*/ 210 w 300"/>
              <a:gd name="T3" fmla="*/ 869 h 1019"/>
              <a:gd name="T4" fmla="*/ 300 w 300"/>
              <a:gd name="T5" fmla="*/ 959 h 1019"/>
              <a:gd name="T6" fmla="*/ 240 w 300"/>
              <a:gd name="T7" fmla="*/ 1019 h 1019"/>
              <a:gd name="T8" fmla="*/ 150 w 300"/>
              <a:gd name="T9" fmla="*/ 929 h 1019"/>
              <a:gd name="T10" fmla="*/ 60 w 300"/>
              <a:gd name="T11" fmla="*/ 1019 h 1019"/>
              <a:gd name="T12" fmla="*/ 0 w 300"/>
              <a:gd name="T13" fmla="*/ 959 h 1019"/>
              <a:gd name="T14" fmla="*/ 90 w 300"/>
              <a:gd name="T15" fmla="*/ 869 h 1019"/>
              <a:gd name="T16" fmla="*/ 0 w 300"/>
              <a:gd name="T17" fmla="*/ 779 h 1019"/>
              <a:gd name="T18" fmla="*/ 60 w 300"/>
              <a:gd name="T19" fmla="*/ 719 h 1019"/>
              <a:gd name="T20" fmla="*/ 150 w 300"/>
              <a:gd name="T21" fmla="*/ 809 h 1019"/>
              <a:gd name="T22" fmla="*/ 240 w 300"/>
              <a:gd name="T23" fmla="*/ 719 h 1019"/>
              <a:gd name="T24" fmla="*/ 300 w 300"/>
              <a:gd name="T25" fmla="*/ 779 h 1019"/>
              <a:gd name="T26" fmla="*/ 300 w 300"/>
              <a:gd name="T27" fmla="*/ 60 h 1019"/>
              <a:gd name="T28" fmla="*/ 240 w 300"/>
              <a:gd name="T29" fmla="*/ 0 h 1019"/>
              <a:gd name="T30" fmla="*/ 150 w 300"/>
              <a:gd name="T31" fmla="*/ 90 h 1019"/>
              <a:gd name="T32" fmla="*/ 60 w 300"/>
              <a:gd name="T33" fmla="*/ 0 h 1019"/>
              <a:gd name="T34" fmla="*/ 0 w 300"/>
              <a:gd name="T35" fmla="*/ 60 h 1019"/>
              <a:gd name="T36" fmla="*/ 90 w 300"/>
              <a:gd name="T37" fmla="*/ 150 h 1019"/>
              <a:gd name="T38" fmla="*/ 0 w 300"/>
              <a:gd name="T39" fmla="*/ 239 h 1019"/>
              <a:gd name="T40" fmla="*/ 60 w 300"/>
              <a:gd name="T41" fmla="*/ 299 h 1019"/>
              <a:gd name="T42" fmla="*/ 150 w 300"/>
              <a:gd name="T43" fmla="*/ 209 h 1019"/>
              <a:gd name="T44" fmla="*/ 240 w 300"/>
              <a:gd name="T45" fmla="*/ 299 h 1019"/>
              <a:gd name="T46" fmla="*/ 300 w 300"/>
              <a:gd name="T47" fmla="*/ 239 h 1019"/>
              <a:gd name="T48" fmla="*/ 210 w 300"/>
              <a:gd name="T49" fmla="*/ 150 h 1019"/>
              <a:gd name="T50" fmla="*/ 300 w 300"/>
              <a:gd name="T51" fmla="*/ 60 h 1019"/>
              <a:gd name="T52" fmla="*/ 240 w 300"/>
              <a:gd name="T53" fmla="*/ 360 h 1019"/>
              <a:gd name="T54" fmla="*/ 150 w 300"/>
              <a:gd name="T55" fmla="*/ 450 h 1019"/>
              <a:gd name="T56" fmla="*/ 60 w 300"/>
              <a:gd name="T57" fmla="*/ 360 h 1019"/>
              <a:gd name="T58" fmla="*/ 0 w 300"/>
              <a:gd name="T59" fmla="*/ 420 h 1019"/>
              <a:gd name="T60" fmla="*/ 90 w 300"/>
              <a:gd name="T61" fmla="*/ 510 h 1019"/>
              <a:gd name="T62" fmla="*/ 0 w 300"/>
              <a:gd name="T63" fmla="*/ 599 h 1019"/>
              <a:gd name="T64" fmla="*/ 60 w 300"/>
              <a:gd name="T65" fmla="*/ 659 h 1019"/>
              <a:gd name="T66" fmla="*/ 150 w 300"/>
              <a:gd name="T67" fmla="*/ 569 h 1019"/>
              <a:gd name="T68" fmla="*/ 240 w 300"/>
              <a:gd name="T69" fmla="*/ 659 h 1019"/>
              <a:gd name="T70" fmla="*/ 300 w 300"/>
              <a:gd name="T71" fmla="*/ 599 h 1019"/>
              <a:gd name="T72" fmla="*/ 210 w 300"/>
              <a:gd name="T73" fmla="*/ 510 h 1019"/>
              <a:gd name="T74" fmla="*/ 300 w 300"/>
              <a:gd name="T75" fmla="*/ 420 h 1019"/>
              <a:gd name="T76" fmla="*/ 240 w 300"/>
              <a:gd name="T77" fmla="*/ 360 h 1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0" h="1019">
                <a:moveTo>
                  <a:pt x="300" y="779"/>
                </a:moveTo>
                <a:lnTo>
                  <a:pt x="210" y="869"/>
                </a:lnTo>
                <a:lnTo>
                  <a:pt x="300" y="959"/>
                </a:lnTo>
                <a:lnTo>
                  <a:pt x="240" y="1019"/>
                </a:lnTo>
                <a:lnTo>
                  <a:pt x="150" y="929"/>
                </a:lnTo>
                <a:lnTo>
                  <a:pt x="60" y="1019"/>
                </a:lnTo>
                <a:lnTo>
                  <a:pt x="0" y="959"/>
                </a:lnTo>
                <a:lnTo>
                  <a:pt x="90" y="869"/>
                </a:lnTo>
                <a:lnTo>
                  <a:pt x="0" y="779"/>
                </a:lnTo>
                <a:lnTo>
                  <a:pt x="60" y="719"/>
                </a:lnTo>
                <a:lnTo>
                  <a:pt x="150" y="809"/>
                </a:lnTo>
                <a:lnTo>
                  <a:pt x="240" y="719"/>
                </a:lnTo>
                <a:lnTo>
                  <a:pt x="300" y="779"/>
                </a:lnTo>
                <a:close/>
                <a:moveTo>
                  <a:pt x="300" y="60"/>
                </a:moveTo>
                <a:lnTo>
                  <a:pt x="240" y="0"/>
                </a:lnTo>
                <a:lnTo>
                  <a:pt x="150" y="90"/>
                </a:lnTo>
                <a:lnTo>
                  <a:pt x="60" y="0"/>
                </a:lnTo>
                <a:lnTo>
                  <a:pt x="0" y="60"/>
                </a:lnTo>
                <a:lnTo>
                  <a:pt x="90" y="150"/>
                </a:lnTo>
                <a:lnTo>
                  <a:pt x="0" y="239"/>
                </a:lnTo>
                <a:lnTo>
                  <a:pt x="60" y="299"/>
                </a:lnTo>
                <a:lnTo>
                  <a:pt x="150" y="209"/>
                </a:lnTo>
                <a:lnTo>
                  <a:pt x="240" y="299"/>
                </a:lnTo>
                <a:lnTo>
                  <a:pt x="300" y="239"/>
                </a:lnTo>
                <a:lnTo>
                  <a:pt x="210" y="150"/>
                </a:lnTo>
                <a:lnTo>
                  <a:pt x="300" y="60"/>
                </a:lnTo>
                <a:close/>
                <a:moveTo>
                  <a:pt x="240" y="360"/>
                </a:moveTo>
                <a:lnTo>
                  <a:pt x="150" y="450"/>
                </a:lnTo>
                <a:lnTo>
                  <a:pt x="60" y="360"/>
                </a:lnTo>
                <a:lnTo>
                  <a:pt x="0" y="420"/>
                </a:lnTo>
                <a:lnTo>
                  <a:pt x="90" y="510"/>
                </a:lnTo>
                <a:lnTo>
                  <a:pt x="0" y="599"/>
                </a:lnTo>
                <a:lnTo>
                  <a:pt x="60" y="659"/>
                </a:lnTo>
                <a:lnTo>
                  <a:pt x="150" y="569"/>
                </a:lnTo>
                <a:lnTo>
                  <a:pt x="240" y="659"/>
                </a:lnTo>
                <a:lnTo>
                  <a:pt x="300" y="599"/>
                </a:lnTo>
                <a:lnTo>
                  <a:pt x="210" y="510"/>
                </a:lnTo>
                <a:lnTo>
                  <a:pt x="300" y="420"/>
                </a:lnTo>
                <a:lnTo>
                  <a:pt x="240" y="360"/>
                </a:lnTo>
                <a:close/>
              </a:path>
            </a:pathLst>
          </a:custGeom>
          <a:solidFill>
            <a:srgbClr val="EC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dirty="0"/>
          </a:p>
        </p:txBody>
      </p:sp>
      <p:sp>
        <p:nvSpPr>
          <p:cNvPr id="2" name="01_Picture placeholder JU 3 [PHJU]">
            <a:extLst>
              <a:ext uri="{FF2B5EF4-FFF2-40B4-BE49-F238E27FC236}">
                <a16:creationId xmlns:a16="http://schemas.microsoft.com/office/drawing/2014/main" id="{8F2050D4-2232-F66B-9E39-7668D02FF136}"/>
              </a:ext>
            </a:extLst>
          </p:cNvPr>
          <p:cNvSpPr>
            <a:spLocks noGrp="1" noSelect="1"/>
          </p:cNvSpPr>
          <p:nvPr>
            <p:ph type="pic" sz="quarter" idx="19" hasCustomPrompt="1"/>
          </p:nvPr>
        </p:nvSpPr>
        <p:spPr bwMode="black">
          <a:xfrm>
            <a:off x="900113" y="0"/>
            <a:ext cx="11291887" cy="6858000"/>
          </a:xfrm>
          <a:custGeom>
            <a:avLst/>
            <a:gdLst>
              <a:gd name="connsiteX0" fmla="*/ 0 w 11291887"/>
              <a:gd name="connsiteY0" fmla="*/ 0 h 6858000"/>
              <a:gd name="connsiteX1" fmla="*/ 11291887 w 11291887"/>
              <a:gd name="connsiteY1" fmla="*/ 0 h 6858000"/>
              <a:gd name="connsiteX2" fmla="*/ 11291887 w 11291887"/>
              <a:gd name="connsiteY2" fmla="*/ 6858000 h 6858000"/>
              <a:gd name="connsiteX3" fmla="*/ 0 w 112918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91887" h="6858000">
                <a:moveTo>
                  <a:pt x="0" y="0"/>
                </a:moveTo>
                <a:lnTo>
                  <a:pt x="11291887" y="0"/>
                </a:lnTo>
                <a:lnTo>
                  <a:pt x="11291887" y="6858000"/>
                </a:lnTo>
                <a:lnTo>
                  <a:pt x="0" y="6858000"/>
                </a:lnTo>
                <a:close/>
              </a:path>
            </a:pathLst>
          </a:custGeom>
          <a:solidFill>
            <a:schemeClr val="bg2"/>
          </a:solidFill>
        </p:spPr>
        <p:txBody>
          <a:bodyPr wrap="square">
            <a:noAutofit/>
          </a:bodyPr>
          <a:lstStyle>
            <a:lvl1pPr marL="0" indent="0" algn="r">
              <a:buNone/>
              <a:defRPr sz="2400"/>
            </a:lvl1pPr>
          </a:lstStyle>
          <a:p>
            <a:r>
              <a:rPr lang="nl-NL" dirty="0"/>
              <a:t>[Afbeelding]</a:t>
            </a:r>
            <a:endParaRPr lang="nl-BE" dirty="0"/>
          </a:p>
        </p:txBody>
      </p:sp>
      <p:sp>
        <p:nvSpPr>
          <p:cNvPr id="3" name="Date Placeholder 4">
            <a:extLst>
              <a:ext uri="{FF2B5EF4-FFF2-40B4-BE49-F238E27FC236}">
                <a16:creationId xmlns:a16="http://schemas.microsoft.com/office/drawing/2014/main" id="{3EBA0F6B-1388-6F18-6229-3117490B2815}"/>
              </a:ext>
            </a:extLst>
          </p:cNvPr>
          <p:cNvSpPr>
            <a:spLocks noGrp="1" noSelect="1"/>
          </p:cNvSpPr>
          <p:nvPr>
            <p:ph type="dt" sz="half" idx="10"/>
          </p:nvPr>
        </p:nvSpPr>
        <p:spPr bwMode="gray">
          <a:xfrm>
            <a:off x="10258560" y="6525000"/>
            <a:ext cx="1008000" cy="240120"/>
          </a:xfrm>
        </p:spPr>
        <p:txBody>
          <a:bodyPr/>
          <a:lstStyle/>
          <a:p>
            <a:fld id="{2B69C0E8-25A3-4F90-9322-0B4BB1A691B7}" type="datetime1">
              <a:rPr lang="nl-NL" smtClean="0"/>
              <a:t>17-9-2026</a:t>
            </a:fld>
            <a:endParaRPr lang="nl-NL" dirty="0"/>
          </a:p>
        </p:txBody>
      </p:sp>
      <p:sp>
        <p:nvSpPr>
          <p:cNvPr id="4" name="Footer Placeholder 5">
            <a:extLst>
              <a:ext uri="{FF2B5EF4-FFF2-40B4-BE49-F238E27FC236}">
                <a16:creationId xmlns:a16="http://schemas.microsoft.com/office/drawing/2014/main" id="{2CCB3477-6FCD-1340-7A77-0D8EAA83A039}"/>
              </a:ext>
            </a:extLst>
          </p:cNvPr>
          <p:cNvSpPr>
            <a:spLocks noGrp="1" noSelect="1"/>
          </p:cNvSpPr>
          <p:nvPr>
            <p:ph type="ftr" sz="quarter" idx="11"/>
          </p:nvPr>
        </p:nvSpPr>
        <p:spPr bwMode="gray">
          <a:xfrm>
            <a:off x="918720" y="6525000"/>
            <a:ext cx="8255880" cy="240120"/>
          </a:xfrm>
        </p:spPr>
        <p:txBody>
          <a:bodyPr/>
          <a:lstStyle/>
          <a:p>
            <a:endParaRPr lang="nl-NL" dirty="0"/>
          </a:p>
        </p:txBody>
      </p:sp>
      <p:sp>
        <p:nvSpPr>
          <p:cNvPr id="5" name="Slide Number Placeholder 6">
            <a:extLst>
              <a:ext uri="{FF2B5EF4-FFF2-40B4-BE49-F238E27FC236}">
                <a16:creationId xmlns:a16="http://schemas.microsoft.com/office/drawing/2014/main" id="{779B4394-970E-6605-1A87-0F0314D76640}"/>
              </a:ext>
            </a:extLst>
          </p:cNvPr>
          <p:cNvSpPr>
            <a:spLocks noGrp="1" noSelect="1"/>
          </p:cNvSpPr>
          <p:nvPr>
            <p:ph type="sldNum" sz="quarter" idx="12"/>
          </p:nvPr>
        </p:nvSpPr>
        <p:spPr bwMode="gray">
          <a:xfrm>
            <a:off x="11334600" y="6525000"/>
            <a:ext cx="384120" cy="240120"/>
          </a:xfrm>
        </p:spPr>
        <p:txBody>
          <a:bodyPr/>
          <a:lstStyle/>
          <a:p>
            <a:pPr algn="l"/>
            <a:r>
              <a:rPr lang="nl-NL" dirty="0"/>
              <a:t>| </a:t>
            </a:r>
            <a:fld id="{6C885DEC-5AE5-4403-A92E-278225061E43}" type="slidenum">
              <a:rPr lang="nl-NL" smtClean="0"/>
              <a:pPr algn="l"/>
              <a:t>‹nr.›</a:t>
            </a:fld>
            <a:endParaRPr lang="nl-NL" dirty="0"/>
          </a:p>
        </p:txBody>
      </p:sp>
      <p:sp>
        <p:nvSpPr>
          <p:cNvPr id="6" name="Instructie 7 (JU-Free)">
            <a:extLst>
              <a:ext uri="{FF2B5EF4-FFF2-40B4-BE49-F238E27FC236}">
                <a16:creationId xmlns:a16="http://schemas.microsoft.com/office/drawing/2014/main" id="{1DD05226-EFE0-2A38-65A6-BEBD74CE867B}"/>
              </a:ext>
              <a:ext uri="{C183D7F6-B498-43B3-948B-1728B52AA6E4}">
                <adec:decorative xmlns:adec="http://schemas.microsoft.com/office/drawing/2017/decorative" val="1"/>
              </a:ext>
            </a:extLst>
          </p:cNvPr>
          <p:cNvSpPr>
            <a:spLocks noGrp="1"/>
          </p:cNvSpPr>
          <p:nvPr>
            <p:ph type="body" sz="quarter" idx="14" hasCustomPrompt="1"/>
          </p:nvPr>
        </p:nvSpPr>
        <p:spPr>
          <a:xfrm>
            <a:off x="-2113544" y="-2"/>
            <a:ext cx="2052000" cy="5486402"/>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lvl="0"/>
            <a:r>
              <a:rPr lang="nl-NL"/>
              <a:t>Een ingevoegde afbeelding staat achter de tekst en het logo. Wil je de ingevoegde afbeelding wijzigen? Verwijder de afbeelding, klik ‘Opnieuw instellen’ en begin opnieuw.</a:t>
            </a:r>
            <a:br>
              <a:rPr lang="nl-NL"/>
            </a:br>
            <a:br>
              <a:rPr lang="nl-NL"/>
            </a:br>
            <a:br>
              <a:rPr lang="nl-NL"/>
            </a:br>
            <a:br>
              <a:rPr lang="nl-NL"/>
            </a:br>
            <a:br>
              <a:rPr lang="nl-NL"/>
            </a:br>
            <a:br>
              <a:rPr lang="nl-NL"/>
            </a:br>
            <a:br>
              <a:rPr lang="nl-NL"/>
            </a:br>
            <a:r>
              <a:rPr lang="nl-NL"/>
              <a:t>Let op! Kies niet voor de optie ‘Afbeelding wijzigen’. PowerPoint zal de afbeelding in een ander formaat en op een andere plek plaatsen. En ‘Opnieuw instellen’ zal het beeld vervormen.</a:t>
            </a:r>
            <a:br>
              <a:rPr lang="nl-NL"/>
            </a:br>
            <a:br>
              <a:rPr lang="nl-NL"/>
            </a:br>
            <a:r>
              <a:rPr lang="nl-NL"/>
              <a:t>Standaard staat de dag van vandaag in de presentatie. Wil je dit niet? Pas de datum aan in de instelling van de ‘Kop- en voettekst’. Je vindt deze optie op het tabblad ‘Invoegen’ &gt; ‘Tekst’</a:t>
            </a:r>
            <a:br>
              <a:rPr lang="nl-NL"/>
            </a:br>
            <a:br>
              <a:rPr lang="nl-NL"/>
            </a:br>
            <a:r>
              <a:rPr lang="nl-NL"/>
              <a:t>De dianummering kun je ook invoegen onder ‘Kop- en voettekst’.</a:t>
            </a:r>
            <a:br>
              <a:rPr lang="nl-NL"/>
            </a:br>
            <a:br>
              <a:rPr lang="nl-NL"/>
            </a:br>
            <a:r>
              <a:rPr lang="nl-NL"/>
              <a:t>Deze uitleg wordt niet geprint of getoond in de presentatie. Deze uitleg verwijder je door op de rand van het frame en de rand van de afbeelding te klikken. Kies delete.</a:t>
            </a:r>
          </a:p>
          <a:p>
            <a:pPr lvl="0"/>
            <a:endParaRPr lang="nl-NL" dirty="0"/>
          </a:p>
        </p:txBody>
      </p:sp>
      <p:sp>
        <p:nvSpPr>
          <p:cNvPr id="7" name="Instructie 8 (JU-Free)">
            <a:extLst>
              <a:ext uri="{FF2B5EF4-FFF2-40B4-BE49-F238E27FC236}">
                <a16:creationId xmlns:a16="http://schemas.microsoft.com/office/drawing/2014/main" id="{11AB693A-22B4-54BB-DB21-9D7FDDB93774}"/>
              </a:ext>
              <a:ext uri="{C183D7F6-B498-43B3-948B-1728B52AA6E4}">
                <adec:decorative xmlns:adec="http://schemas.microsoft.com/office/drawing/2017/decorative" val="1"/>
              </a:ext>
            </a:extLst>
          </p:cNvPr>
          <p:cNvSpPr>
            <a:spLocks noGrp="1" noChangeAspect="1"/>
          </p:cNvSpPr>
          <p:nvPr>
            <p:ph type="body" sz="quarter" idx="18" hasCustomPrompt="1"/>
          </p:nvPr>
        </p:nvSpPr>
        <p:spPr>
          <a:xfrm>
            <a:off x="-2096399" y="1050012"/>
            <a:ext cx="1465333" cy="756000"/>
          </a:xfrm>
          <a:blipFill>
            <a:blip r:embed="rId2"/>
            <a:stretch>
              <a:fillRect/>
            </a:stretch>
          </a:blipFill>
          <a:ln>
            <a:solidFill>
              <a:schemeClr val="accent1"/>
            </a:solidFill>
          </a:ln>
        </p:spPr>
        <p:txBody>
          <a:bodyPr/>
          <a:lstStyle>
            <a:lvl1pPr marL="0" indent="0">
              <a:lnSpc>
                <a:spcPct val="99000"/>
              </a:lnSpc>
              <a:buNone/>
              <a:defRPr sz="330" b="0">
                <a:latin typeface="Arial" panose="020B0604020202020204" pitchFamily="34" charset="0"/>
              </a:defRPr>
            </a:lvl1pPr>
            <a:lvl2pPr marL="0" indent="0">
              <a:lnSpc>
                <a:spcPct val="99000"/>
              </a:lnSpc>
              <a:buNone/>
              <a:defRPr sz="1000" b="0"/>
            </a:lvl2pPr>
            <a:lvl3pPr marL="0" indent="0">
              <a:lnSpc>
                <a:spcPct val="99000"/>
              </a:lnSpc>
              <a:buNone/>
              <a:defRPr sz="1000" b="0"/>
            </a:lvl3pPr>
            <a:lvl4pPr marL="0" indent="0">
              <a:lnSpc>
                <a:spcPct val="99000"/>
              </a:lnSpc>
              <a:buFont typeface="Arial" panose="020B0604020202020204" pitchFamily="34" charset="0"/>
              <a:buNone/>
              <a:defRPr sz="1000" b="0"/>
            </a:lvl4pPr>
            <a:lvl5pPr marL="0" indent="0">
              <a:lnSpc>
                <a:spcPct val="99000"/>
              </a:lnSpc>
              <a:buFont typeface="Arial" panose="020B0604020202020204" pitchFamily="34" charset="0"/>
              <a:buNone/>
              <a:defRPr sz="1000" b="0"/>
            </a:lvl5pPr>
            <a:lvl6pPr marL="0" indent="0">
              <a:lnSpc>
                <a:spcPct val="99000"/>
              </a:lnSpc>
              <a:buFont typeface="Arial" panose="020B0604020202020204" pitchFamily="34" charset="0"/>
              <a:buNone/>
              <a:defRPr sz="1000" b="0"/>
            </a:lvl6pPr>
            <a:lvl7pPr marL="0" indent="0">
              <a:lnSpc>
                <a:spcPct val="99000"/>
              </a:lnSpc>
              <a:buFont typeface="Arial" panose="020B0604020202020204" pitchFamily="34" charset="0"/>
              <a:buNone/>
              <a:defRPr sz="1000" b="0"/>
            </a:lvl7pPr>
            <a:lvl8pPr marL="0" indent="0">
              <a:lnSpc>
                <a:spcPct val="99000"/>
              </a:lnSpc>
              <a:buFont typeface="Arial" panose="020B0604020202020204" pitchFamily="34" charset="0"/>
              <a:buNone/>
              <a:defRPr sz="1000" b="0"/>
            </a:lvl8pPr>
            <a:lvl9pPr marL="0" indent="0">
              <a:lnSpc>
                <a:spcPct val="99000"/>
              </a:lnSpc>
              <a:buFont typeface="Arial" panose="020B0604020202020204" pitchFamily="34" charset="0"/>
              <a:buNone/>
              <a:defRPr sz="1000" b="0"/>
            </a:lvl9pPr>
          </a:lstStyle>
          <a:p>
            <a:pPr lvl="0"/>
            <a:r>
              <a:rPr lang="nl-NL" dirty="0"/>
              <a:t> </a:t>
            </a:r>
          </a:p>
        </p:txBody>
      </p:sp>
      <p:sp>
        <p:nvSpPr>
          <p:cNvPr id="8" name="Instruction Rectangle 9 {PHJU} (JU-Free)">
            <a:extLst>
              <a:ext uri="{FF2B5EF4-FFF2-40B4-BE49-F238E27FC236}">
                <a16:creationId xmlns:a16="http://schemas.microsoft.com/office/drawing/2014/main" id="{D8034A17-9135-E785-2209-63DB514BBC2B}"/>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9" name="Instruction Rectangle 10 {PHJU} (JU-Free)">
            <a:extLst>
              <a:ext uri="{FF2B5EF4-FFF2-40B4-BE49-F238E27FC236}">
                <a16:creationId xmlns:a16="http://schemas.microsoft.com/office/drawing/2014/main" id="{060C54F6-1FF1-BAF3-4744-E4CB418238B9}"/>
              </a:ext>
              <a:ext uri="{C183D7F6-B498-43B3-948B-1728B52AA6E4}">
                <adec:decorative xmlns:adec="http://schemas.microsoft.com/office/drawing/2017/decorative" val="1"/>
              </a:ext>
            </a:extLst>
          </p:cNvPr>
          <p:cNvSpPr>
            <a:spLocks noGrp="1"/>
          </p:cNvSpPr>
          <p:nvPr>
            <p:ph type="body" sz="quarter" idx="21"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4"/>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10" name="Instructie 11 (JU-Free)">
            <a:extLst>
              <a:ext uri="{FF2B5EF4-FFF2-40B4-BE49-F238E27FC236}">
                <a16:creationId xmlns:a16="http://schemas.microsoft.com/office/drawing/2014/main" id="{F2493D0E-E6DE-498F-C677-739A666CAA2B}"/>
              </a:ext>
              <a:ext uri="{C183D7F6-B498-43B3-948B-1728B52AA6E4}">
                <adec:decorative xmlns:adec="http://schemas.microsoft.com/office/drawing/2017/decorative" val="1"/>
              </a:ext>
            </a:extLst>
          </p:cNvPr>
          <p:cNvSpPr>
            <a:spLocks noGrp="1"/>
          </p:cNvSpPr>
          <p:nvPr>
            <p:ph type="body" sz="quarter" idx="22"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795640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dia wit, kop2]">
    <p:spTree>
      <p:nvGrpSpPr>
        <p:cNvPr id="1" name=""/>
        <p:cNvGrpSpPr/>
        <p:nvPr/>
      </p:nvGrpSpPr>
      <p:grpSpPr>
        <a:xfrm>
          <a:off x="0" y="0"/>
          <a:ext cx="0" cy="0"/>
          <a:chOff x="0" y="0"/>
          <a:chExt cx="0" cy="0"/>
        </a:xfrm>
      </p:grpSpPr>
      <p:sp>
        <p:nvSpPr>
          <p:cNvPr id="3" name="01_Title 1">
            <a:extLst>
              <a:ext uri="{FF2B5EF4-FFF2-40B4-BE49-F238E27FC236}">
                <a16:creationId xmlns:a16="http://schemas.microsoft.com/office/drawing/2014/main" id="{2BBDBD14-0812-464D-DA11-8F2625411951}"/>
              </a:ext>
            </a:extLst>
          </p:cNvPr>
          <p:cNvSpPr>
            <a:spLocks noGrp="1" noSelect="1"/>
          </p:cNvSpPr>
          <p:nvPr>
            <p:ph type="title" hasCustomPrompt="1"/>
          </p:nvPr>
        </p:nvSpPr>
        <p:spPr>
          <a:xfrm>
            <a:off x="918720" y="1916280"/>
            <a:ext cx="10800000" cy="1296000"/>
          </a:xfrm>
        </p:spPr>
        <p:txBody>
          <a:bodyPr vert="horz" lIns="0" tIns="0" rIns="0" bIns="0" rtlCol="0" anchor="t" anchorCtr="0">
            <a:noAutofit/>
          </a:bodyPr>
          <a:lstStyle>
            <a:lvl1pPr>
              <a:defRPr lang="nl-NL"/>
            </a:lvl1pPr>
          </a:lstStyle>
          <a:p>
            <a:pPr marL="0" lvl="0"/>
            <a:r>
              <a:rPr lang="nl-NL"/>
              <a:t>[Titel]</a:t>
            </a:r>
          </a:p>
        </p:txBody>
      </p:sp>
      <p:sp>
        <p:nvSpPr>
          <p:cNvPr id="4" name="Date Placeholder 2">
            <a:extLst>
              <a:ext uri="{FF2B5EF4-FFF2-40B4-BE49-F238E27FC236}">
                <a16:creationId xmlns:a16="http://schemas.microsoft.com/office/drawing/2014/main" id="{66548D97-7EB5-62FB-494B-1BCAA5221ACB}"/>
              </a:ext>
            </a:extLst>
          </p:cNvPr>
          <p:cNvSpPr>
            <a:spLocks noGrp="1" noSelect="1"/>
          </p:cNvSpPr>
          <p:nvPr>
            <p:ph type="dt" sz="half" idx="10"/>
          </p:nvPr>
        </p:nvSpPr>
        <p:spPr>
          <a:xfrm>
            <a:off x="10258560" y="6525000"/>
            <a:ext cx="1008000" cy="240120"/>
          </a:xfrm>
        </p:spPr>
        <p:txBody>
          <a:bodyPr/>
          <a:lstStyle/>
          <a:p>
            <a:fld id="{DC0E21FD-1757-4E68-98AA-F56E4E113978}" type="datetime1">
              <a:rPr lang="nl-NL" smtClean="0"/>
              <a:t>17-9-2026</a:t>
            </a:fld>
            <a:endParaRPr lang="nl-NL" dirty="0"/>
          </a:p>
        </p:txBody>
      </p:sp>
      <p:sp>
        <p:nvSpPr>
          <p:cNvPr id="5" name="Footer Placeholder 3">
            <a:extLst>
              <a:ext uri="{FF2B5EF4-FFF2-40B4-BE49-F238E27FC236}">
                <a16:creationId xmlns:a16="http://schemas.microsoft.com/office/drawing/2014/main" id="{64F33CA8-CC97-0745-9155-F58D442310B9}"/>
              </a:ext>
            </a:extLst>
          </p:cNvPr>
          <p:cNvSpPr>
            <a:spLocks noGrp="1" noSelect="1"/>
          </p:cNvSpPr>
          <p:nvPr>
            <p:ph type="ftr" sz="quarter" idx="11"/>
          </p:nvPr>
        </p:nvSpPr>
        <p:spPr>
          <a:xfrm>
            <a:off x="918720" y="6525000"/>
            <a:ext cx="8255880" cy="240120"/>
          </a:xfrm>
        </p:spPr>
        <p:txBody>
          <a:bodyPr/>
          <a:lstStyle/>
          <a:p>
            <a:endParaRPr lang="nl-NL" dirty="0"/>
          </a:p>
        </p:txBody>
      </p:sp>
      <p:sp>
        <p:nvSpPr>
          <p:cNvPr id="6" name="Slide Number Placeholder 4">
            <a:extLst>
              <a:ext uri="{FF2B5EF4-FFF2-40B4-BE49-F238E27FC236}">
                <a16:creationId xmlns:a16="http://schemas.microsoft.com/office/drawing/2014/main" id="{C03D1D04-7AA2-0D38-4702-A46B83A8CD72}"/>
              </a:ext>
            </a:extLst>
          </p:cNvPr>
          <p:cNvSpPr>
            <a:spLocks noGrp="1" noSelect="1"/>
          </p:cNvSpPr>
          <p:nvPr>
            <p:ph type="sldNum" sz="quarter" idx="12"/>
          </p:nvPr>
        </p:nvSpPr>
        <p:spPr>
          <a:xfrm>
            <a:off x="11334600" y="6525000"/>
            <a:ext cx="384120" cy="240120"/>
          </a:xfrm>
        </p:spPr>
        <p:txBody>
          <a:bodyPr/>
          <a:lstStyle/>
          <a:p>
            <a:r>
              <a:rPr lang="nl-NL"/>
              <a:t>| </a:t>
            </a:r>
            <a:fld id="{8F18802B-E4C7-4B2D-B37A-6B7CC3C134EA}" type="slidenum">
              <a:rPr lang="nl-NL" smtClean="0"/>
              <a:pPr/>
              <a:t>‹nr.›</a:t>
            </a:fld>
            <a:endParaRPr lang="nl-NL" dirty="0"/>
          </a:p>
        </p:txBody>
      </p:sp>
      <p:sp>
        <p:nvSpPr>
          <p:cNvPr id="7" name="Instruction Rectangle 5 {PHJU} (JU-Free)">
            <a:extLst>
              <a:ext uri="{FF2B5EF4-FFF2-40B4-BE49-F238E27FC236}">
                <a16:creationId xmlns:a16="http://schemas.microsoft.com/office/drawing/2014/main" id="{90D225CC-BB97-25E7-0634-0547FEAD2FEB}"/>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8" name="Instruction Rectangle 6 {PHJU} (JU-Free)">
            <a:extLst>
              <a:ext uri="{FF2B5EF4-FFF2-40B4-BE49-F238E27FC236}">
                <a16:creationId xmlns:a16="http://schemas.microsoft.com/office/drawing/2014/main" id="{E6D2223F-C988-2313-8A43-5C6A740730E2}"/>
              </a:ext>
              <a:ext uri="{C183D7F6-B498-43B3-948B-1728B52AA6E4}">
                <adec:decorative xmlns:adec="http://schemas.microsoft.com/office/drawing/2017/decorative" val="1"/>
              </a:ext>
            </a:extLst>
          </p:cNvPr>
          <p:cNvSpPr>
            <a:spLocks noGrp="1"/>
          </p:cNvSpPr>
          <p:nvPr>
            <p:ph type="body" sz="quarter" idx="18"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9" name="Instructie 7 (JU-Free)">
            <a:extLst>
              <a:ext uri="{FF2B5EF4-FFF2-40B4-BE49-F238E27FC236}">
                <a16:creationId xmlns:a16="http://schemas.microsoft.com/office/drawing/2014/main" id="{A4CEEECB-ED14-C014-7CB0-82047CBAC8F1}"/>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1522421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dia wit, kop2 + 2 kaders]">
    <p:spTree>
      <p:nvGrpSpPr>
        <p:cNvPr id="1" name=""/>
        <p:cNvGrpSpPr/>
        <p:nvPr/>
      </p:nvGrpSpPr>
      <p:grpSpPr>
        <a:xfrm>
          <a:off x="0" y="0"/>
          <a:ext cx="0" cy="0"/>
          <a:chOff x="0" y="0"/>
          <a:chExt cx="0" cy="0"/>
        </a:xfrm>
      </p:grpSpPr>
      <p:sp>
        <p:nvSpPr>
          <p:cNvPr id="3" name="01_Title 1">
            <a:extLst>
              <a:ext uri="{FF2B5EF4-FFF2-40B4-BE49-F238E27FC236}">
                <a16:creationId xmlns:a16="http://schemas.microsoft.com/office/drawing/2014/main" id="{FE9F41B5-E7BB-C980-7403-5FA6BC5110F2}"/>
              </a:ext>
            </a:extLst>
          </p:cNvPr>
          <p:cNvSpPr>
            <a:spLocks noGrp="1" noSelect="1"/>
          </p:cNvSpPr>
          <p:nvPr>
            <p:ph type="title" hasCustomPrompt="1"/>
          </p:nvPr>
        </p:nvSpPr>
        <p:spPr>
          <a:xfrm>
            <a:off x="918720" y="1916280"/>
            <a:ext cx="10800000" cy="1296000"/>
          </a:xfrm>
        </p:spPr>
        <p:txBody>
          <a:bodyPr vert="horz" lIns="0" tIns="0" rIns="0" bIns="0" rtlCol="0" anchor="t" anchorCtr="0">
            <a:noAutofit/>
          </a:bodyPr>
          <a:lstStyle>
            <a:lvl1pPr>
              <a:defRPr lang="nl-NL"/>
            </a:lvl1pPr>
          </a:lstStyle>
          <a:p>
            <a:pPr marL="0" lvl="0"/>
            <a:r>
              <a:rPr lang="nl-NL"/>
              <a:t>[Titel]</a:t>
            </a:r>
          </a:p>
        </p:txBody>
      </p:sp>
      <p:sp>
        <p:nvSpPr>
          <p:cNvPr id="4" name="02_Content Placeholder 2 [PHJU]">
            <a:extLst>
              <a:ext uri="{FF2B5EF4-FFF2-40B4-BE49-F238E27FC236}">
                <a16:creationId xmlns:a16="http://schemas.microsoft.com/office/drawing/2014/main" id="{6FAAEA1F-CBDA-8C6E-DCB7-753C3A4688C2}"/>
              </a:ext>
            </a:extLst>
          </p:cNvPr>
          <p:cNvSpPr>
            <a:spLocks noGrp="1" noSelect="1"/>
          </p:cNvSpPr>
          <p:nvPr>
            <p:ph sz="quarter" idx="13" hasCustomPrompt="1"/>
          </p:nvPr>
        </p:nvSpPr>
        <p:spPr bwMode="gray">
          <a:xfrm>
            <a:off x="918799" y="3529440"/>
            <a:ext cx="5184000" cy="2786400"/>
          </a:xfrm>
        </p:spPr>
        <p:txBody>
          <a:bodyPr/>
          <a:lstStyle/>
          <a:p>
            <a:pPr lvl="0"/>
            <a:r>
              <a:rPr lang="nl-NL" noProof="1"/>
              <a:t>[</a:t>
            </a:r>
            <a:r>
              <a:rPr lang="nl-NL" dirty="0"/>
              <a:t>Typ tekst of klik op een pictogram om een object in te voegen</a:t>
            </a:r>
            <a:r>
              <a:rPr lang="nl-NL" noProof="1"/>
              <a:t>]</a:t>
            </a:r>
          </a:p>
        </p:txBody>
      </p:sp>
      <p:sp>
        <p:nvSpPr>
          <p:cNvPr id="5" name="03_Content Placeholder 3 [PHJU]">
            <a:extLst>
              <a:ext uri="{FF2B5EF4-FFF2-40B4-BE49-F238E27FC236}">
                <a16:creationId xmlns:a16="http://schemas.microsoft.com/office/drawing/2014/main" id="{1AA682EC-2E67-7E48-0649-79DEBC52A4B4}"/>
              </a:ext>
            </a:extLst>
          </p:cNvPr>
          <p:cNvSpPr>
            <a:spLocks noGrp="1" noSelect="1"/>
          </p:cNvSpPr>
          <p:nvPr>
            <p:ph sz="quarter" idx="14" hasCustomPrompt="1"/>
          </p:nvPr>
        </p:nvSpPr>
        <p:spPr bwMode="gray">
          <a:xfrm>
            <a:off x="6534796" y="3529440"/>
            <a:ext cx="5184000" cy="2786400"/>
          </a:xfrm>
        </p:spPr>
        <p:txBody>
          <a:bodyPr/>
          <a:lstStyle/>
          <a:p>
            <a:pPr lvl="0"/>
            <a:r>
              <a:rPr lang="nl-NL" noProof="1"/>
              <a:t>[</a:t>
            </a:r>
            <a:r>
              <a:rPr lang="nl-NL"/>
              <a:t>Typ tekst of klik op een pictogram om een object in te voegen</a:t>
            </a:r>
            <a:r>
              <a:rPr lang="nl-NL" noProof="1"/>
              <a:t>]</a:t>
            </a:r>
          </a:p>
        </p:txBody>
      </p:sp>
      <p:sp>
        <p:nvSpPr>
          <p:cNvPr id="6" name="Date Placeholder 4">
            <a:extLst>
              <a:ext uri="{FF2B5EF4-FFF2-40B4-BE49-F238E27FC236}">
                <a16:creationId xmlns:a16="http://schemas.microsoft.com/office/drawing/2014/main" id="{90A04A4B-70AC-D491-8C52-9D9B2311D195}"/>
              </a:ext>
            </a:extLst>
          </p:cNvPr>
          <p:cNvSpPr>
            <a:spLocks noGrp="1" noSelect="1"/>
          </p:cNvSpPr>
          <p:nvPr>
            <p:ph type="dt" sz="half" idx="15"/>
          </p:nvPr>
        </p:nvSpPr>
        <p:spPr bwMode="gray">
          <a:xfrm>
            <a:off x="10258560" y="6525000"/>
            <a:ext cx="1008000" cy="240120"/>
          </a:xfrm>
        </p:spPr>
        <p:txBody>
          <a:bodyPr/>
          <a:lstStyle/>
          <a:p>
            <a:fld id="{48B014A4-CD98-46A1-A6F6-B4740AC33AF9}" type="datetime1">
              <a:rPr lang="nl-NL" smtClean="0"/>
              <a:t>17-9-2026</a:t>
            </a:fld>
            <a:endParaRPr lang="nl-NL" dirty="0"/>
          </a:p>
        </p:txBody>
      </p:sp>
      <p:sp>
        <p:nvSpPr>
          <p:cNvPr id="7" name="Footer Placeholder 5">
            <a:extLst>
              <a:ext uri="{FF2B5EF4-FFF2-40B4-BE49-F238E27FC236}">
                <a16:creationId xmlns:a16="http://schemas.microsoft.com/office/drawing/2014/main" id="{4FDF7698-F7B7-DC99-D824-4E4E80A5FD7B}"/>
              </a:ext>
            </a:extLst>
          </p:cNvPr>
          <p:cNvSpPr>
            <a:spLocks noGrp="1" noSelect="1"/>
          </p:cNvSpPr>
          <p:nvPr>
            <p:ph type="ftr" sz="quarter" idx="16"/>
          </p:nvPr>
        </p:nvSpPr>
        <p:spPr bwMode="gray">
          <a:xfrm>
            <a:off x="918720" y="6525000"/>
            <a:ext cx="8255880" cy="240120"/>
          </a:xfrm>
        </p:spPr>
        <p:txBody>
          <a:bodyPr/>
          <a:lstStyle/>
          <a:p>
            <a:endParaRPr lang="nl-NL" dirty="0"/>
          </a:p>
        </p:txBody>
      </p:sp>
      <p:sp>
        <p:nvSpPr>
          <p:cNvPr id="8" name="Slide Number Placeholder 6">
            <a:extLst>
              <a:ext uri="{FF2B5EF4-FFF2-40B4-BE49-F238E27FC236}">
                <a16:creationId xmlns:a16="http://schemas.microsoft.com/office/drawing/2014/main" id="{A4F231A5-D609-01DC-6456-1869741E432C}"/>
              </a:ext>
            </a:extLst>
          </p:cNvPr>
          <p:cNvSpPr>
            <a:spLocks noGrp="1" noSelect="1"/>
          </p:cNvSpPr>
          <p:nvPr>
            <p:ph type="sldNum" sz="quarter" idx="17"/>
          </p:nvPr>
        </p:nvSpPr>
        <p:spPr bwMode="gray">
          <a:xfrm>
            <a:off x="11334600" y="6525000"/>
            <a:ext cx="384120" cy="240120"/>
          </a:xfrm>
        </p:spPr>
        <p:txBody>
          <a:bodyPr/>
          <a:lstStyle/>
          <a:p>
            <a:pPr algn="l"/>
            <a:r>
              <a:rPr lang="nl-NL" dirty="0"/>
              <a:t>| </a:t>
            </a:r>
            <a:fld id="{6C885DEC-5AE5-4403-A92E-278225061E43}" type="slidenum">
              <a:rPr lang="nl-NL" smtClean="0"/>
              <a:pPr algn="l"/>
              <a:t>‹nr.›</a:t>
            </a:fld>
            <a:endParaRPr lang="nl-NL" dirty="0"/>
          </a:p>
        </p:txBody>
      </p:sp>
      <p:sp>
        <p:nvSpPr>
          <p:cNvPr id="9" name="Instruction Rectangle 7 {PHJU} (JU-Free)">
            <a:extLst>
              <a:ext uri="{FF2B5EF4-FFF2-40B4-BE49-F238E27FC236}">
                <a16:creationId xmlns:a16="http://schemas.microsoft.com/office/drawing/2014/main" id="{876A4273-8CFB-4237-8A0E-80B634772B2B}"/>
              </a:ext>
              <a:ext uri="{C183D7F6-B498-43B3-948B-1728B52AA6E4}">
                <adec:decorative xmlns:adec="http://schemas.microsoft.com/office/drawing/2017/decorative" val="1"/>
              </a:ext>
            </a:extLst>
          </p:cNvPr>
          <p:cNvSpPr>
            <a:spLocks noGrp="1"/>
          </p:cNvSpPr>
          <p:nvPr>
            <p:ph type="body" sz="quarter" idx="19"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10" name="Instruction Rectangle 8 {PHJU} (JU-Free)">
            <a:extLst>
              <a:ext uri="{FF2B5EF4-FFF2-40B4-BE49-F238E27FC236}">
                <a16:creationId xmlns:a16="http://schemas.microsoft.com/office/drawing/2014/main" id="{5C6358D4-F1BF-EE9B-ED5D-7FB1857545C4}"/>
              </a:ext>
              <a:ext uri="{C183D7F6-B498-43B3-948B-1728B52AA6E4}">
                <adec:decorative xmlns:adec="http://schemas.microsoft.com/office/drawing/2017/decorative" val="1"/>
              </a:ext>
            </a:extLst>
          </p:cNvPr>
          <p:cNvSpPr>
            <a:spLocks noGrp="1"/>
          </p:cNvSpPr>
          <p:nvPr>
            <p:ph type="body" sz="quarter" idx="20"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11" name="Instructie 9 (JU-Free)">
            <a:extLst>
              <a:ext uri="{FF2B5EF4-FFF2-40B4-BE49-F238E27FC236}">
                <a16:creationId xmlns:a16="http://schemas.microsoft.com/office/drawing/2014/main" id="{C76B99E8-0FFE-E404-D449-524B5522B481}"/>
              </a:ext>
              <a:ext uri="{C183D7F6-B498-43B3-948B-1728B52AA6E4}">
                <adec:decorative xmlns:adec="http://schemas.microsoft.com/office/drawing/2017/decorative" val="1"/>
              </a:ext>
            </a:extLst>
          </p:cNvPr>
          <p:cNvSpPr>
            <a:spLocks noGrp="1"/>
          </p:cNvSpPr>
          <p:nvPr>
            <p:ph type="body" sz="quarter" idx="21"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1737970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eg met Andreaskruisen]">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776474-A459-78AC-DF2F-F96AC0A329AD}"/>
              </a:ext>
            </a:extLst>
          </p:cNvPr>
          <p:cNvSpPr>
            <a:spLocks noGrp="1" noSelect="1"/>
          </p:cNvSpPr>
          <p:nvPr>
            <p:ph type="dt" sz="half" idx="10"/>
          </p:nvPr>
        </p:nvSpPr>
        <p:spPr>
          <a:xfrm>
            <a:off x="10258560" y="6525000"/>
            <a:ext cx="1008000" cy="240120"/>
          </a:xfrm>
        </p:spPr>
        <p:txBody>
          <a:bodyPr/>
          <a:lstStyle/>
          <a:p>
            <a:fld id="{200F621F-4600-4605-AF42-912A8AA63669}" type="datetime1">
              <a:rPr lang="nl-NL" smtClean="0"/>
              <a:t>17-9-2026</a:t>
            </a:fld>
            <a:endParaRPr lang="nl-NL" dirty="0"/>
          </a:p>
        </p:txBody>
      </p:sp>
      <p:sp>
        <p:nvSpPr>
          <p:cNvPr id="3" name="Footer Placeholder 2">
            <a:extLst>
              <a:ext uri="{FF2B5EF4-FFF2-40B4-BE49-F238E27FC236}">
                <a16:creationId xmlns:a16="http://schemas.microsoft.com/office/drawing/2014/main" id="{BEB747CF-40E8-496B-5DEF-DA1A58D848D8}"/>
              </a:ext>
            </a:extLst>
          </p:cNvPr>
          <p:cNvSpPr>
            <a:spLocks noGrp="1" noSelect="1"/>
          </p:cNvSpPr>
          <p:nvPr>
            <p:ph type="ftr" sz="quarter" idx="11"/>
          </p:nvPr>
        </p:nvSpPr>
        <p:spPr>
          <a:xfrm>
            <a:off x="918720" y="6525000"/>
            <a:ext cx="8255880" cy="240120"/>
          </a:xfrm>
        </p:spPr>
        <p:txBody>
          <a:bodyPr/>
          <a:lstStyle/>
          <a:p>
            <a:endParaRPr lang="nl-NL" dirty="0"/>
          </a:p>
        </p:txBody>
      </p:sp>
      <p:sp>
        <p:nvSpPr>
          <p:cNvPr id="4" name="Slide Number Placeholder 3">
            <a:extLst>
              <a:ext uri="{FF2B5EF4-FFF2-40B4-BE49-F238E27FC236}">
                <a16:creationId xmlns:a16="http://schemas.microsoft.com/office/drawing/2014/main" id="{6266D897-E2FA-B1B5-D18A-59CD3AF8E7FF}"/>
              </a:ext>
            </a:extLst>
          </p:cNvPr>
          <p:cNvSpPr>
            <a:spLocks noGrp="1" noSelect="1"/>
          </p:cNvSpPr>
          <p:nvPr>
            <p:ph type="sldNum" sz="quarter" idx="12"/>
          </p:nvPr>
        </p:nvSpPr>
        <p:spPr>
          <a:xfrm>
            <a:off x="11334600" y="6525000"/>
            <a:ext cx="384120" cy="240120"/>
          </a:xfrm>
        </p:spPr>
        <p:txBody>
          <a:bodyPr/>
          <a:lstStyle/>
          <a:p>
            <a:r>
              <a:rPr lang="nl-NL"/>
              <a:t>| </a:t>
            </a:r>
            <a:fld id="{8F18802B-E4C7-4B2D-B37A-6B7CC3C134EA}" type="slidenum">
              <a:rPr lang="nl-NL" smtClean="0"/>
              <a:pPr/>
              <a:t>‹nr.›</a:t>
            </a:fld>
            <a:endParaRPr lang="nl-NL" dirty="0"/>
          </a:p>
        </p:txBody>
      </p:sp>
      <p:sp>
        <p:nvSpPr>
          <p:cNvPr id="5" name="Instruction Rectangle 4 {PHJU} (JU-Free)">
            <a:extLst>
              <a:ext uri="{FF2B5EF4-FFF2-40B4-BE49-F238E27FC236}">
                <a16:creationId xmlns:a16="http://schemas.microsoft.com/office/drawing/2014/main" id="{C3E9D40E-F470-DAC0-A9E0-9B50136F6E67}"/>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6" name="Instruction Rectangle 5 {PHJU} (JU-Free)">
            <a:extLst>
              <a:ext uri="{FF2B5EF4-FFF2-40B4-BE49-F238E27FC236}">
                <a16:creationId xmlns:a16="http://schemas.microsoft.com/office/drawing/2014/main" id="{D315B9C3-CD76-66D2-AD04-1061E1D2FA0C}"/>
              </a:ext>
              <a:ext uri="{C183D7F6-B498-43B3-948B-1728B52AA6E4}">
                <adec:decorative xmlns:adec="http://schemas.microsoft.com/office/drawing/2017/decorative" val="1"/>
              </a:ext>
            </a:extLst>
          </p:cNvPr>
          <p:cNvSpPr>
            <a:spLocks noGrp="1"/>
          </p:cNvSpPr>
          <p:nvPr>
            <p:ph type="body" sz="quarter" idx="18"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7" name="Instructie 6 (JU-Free)">
            <a:extLst>
              <a:ext uri="{FF2B5EF4-FFF2-40B4-BE49-F238E27FC236}">
                <a16:creationId xmlns:a16="http://schemas.microsoft.com/office/drawing/2014/main" id="{57F76DB0-737A-6CA8-5BCF-D20F2DF74AC7}"/>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22477145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Lee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DAC1E9-04D7-A39E-E9D6-87159891707E}"/>
              </a:ext>
            </a:extLst>
          </p:cNvPr>
          <p:cNvSpPr>
            <a:spLocks noGrp="1" noSelect="1"/>
          </p:cNvSpPr>
          <p:nvPr>
            <p:ph type="dt" sz="half" idx="10"/>
          </p:nvPr>
        </p:nvSpPr>
        <p:spPr>
          <a:xfrm>
            <a:off x="10258560" y="6525000"/>
            <a:ext cx="1008000" cy="240120"/>
          </a:xfrm>
        </p:spPr>
        <p:txBody>
          <a:bodyPr/>
          <a:lstStyle/>
          <a:p>
            <a:fld id="{AE4B0E4C-382C-4CD9-8722-558E556A7988}" type="datetime1">
              <a:rPr lang="nl-NL" smtClean="0"/>
              <a:t>17-9-2026</a:t>
            </a:fld>
            <a:endParaRPr lang="nl-NL" dirty="0"/>
          </a:p>
        </p:txBody>
      </p:sp>
      <p:sp>
        <p:nvSpPr>
          <p:cNvPr id="3" name="Footer Placeholder 2">
            <a:extLst>
              <a:ext uri="{FF2B5EF4-FFF2-40B4-BE49-F238E27FC236}">
                <a16:creationId xmlns:a16="http://schemas.microsoft.com/office/drawing/2014/main" id="{F03A9A61-6F83-08BB-EA8A-84A0B40BF1ED}"/>
              </a:ext>
            </a:extLst>
          </p:cNvPr>
          <p:cNvSpPr>
            <a:spLocks noGrp="1" noSelect="1"/>
          </p:cNvSpPr>
          <p:nvPr>
            <p:ph type="ftr" sz="quarter" idx="11"/>
          </p:nvPr>
        </p:nvSpPr>
        <p:spPr>
          <a:xfrm>
            <a:off x="918720" y="6525000"/>
            <a:ext cx="8255880" cy="240120"/>
          </a:xfrm>
        </p:spPr>
        <p:txBody>
          <a:bodyPr/>
          <a:lstStyle/>
          <a:p>
            <a:endParaRPr lang="nl-NL" dirty="0"/>
          </a:p>
        </p:txBody>
      </p:sp>
      <p:sp>
        <p:nvSpPr>
          <p:cNvPr id="4" name="Slide Number Placeholder 3">
            <a:extLst>
              <a:ext uri="{FF2B5EF4-FFF2-40B4-BE49-F238E27FC236}">
                <a16:creationId xmlns:a16="http://schemas.microsoft.com/office/drawing/2014/main" id="{7FFF3136-011A-A471-E02B-450067CA0D6D}"/>
              </a:ext>
            </a:extLst>
          </p:cNvPr>
          <p:cNvSpPr>
            <a:spLocks noGrp="1" noSelect="1"/>
          </p:cNvSpPr>
          <p:nvPr>
            <p:ph type="sldNum" sz="quarter" idx="12"/>
          </p:nvPr>
        </p:nvSpPr>
        <p:spPr>
          <a:xfrm>
            <a:off x="11334600" y="6525000"/>
            <a:ext cx="384120" cy="240120"/>
          </a:xfrm>
        </p:spPr>
        <p:txBody>
          <a:bodyPr/>
          <a:lstStyle/>
          <a:p>
            <a:r>
              <a:rPr lang="nl-NL"/>
              <a:t>| </a:t>
            </a:r>
            <a:fld id="{8F18802B-E4C7-4B2D-B37A-6B7CC3C134EA}" type="slidenum">
              <a:rPr lang="nl-NL" smtClean="0"/>
              <a:pPr/>
              <a:t>‹nr.›</a:t>
            </a:fld>
            <a:endParaRPr lang="nl-NL" dirty="0"/>
          </a:p>
        </p:txBody>
      </p:sp>
      <p:sp>
        <p:nvSpPr>
          <p:cNvPr id="5" name="Instruction Rectangle 4 {PHJU} (JU-Free)">
            <a:extLst>
              <a:ext uri="{FF2B5EF4-FFF2-40B4-BE49-F238E27FC236}">
                <a16:creationId xmlns:a16="http://schemas.microsoft.com/office/drawing/2014/main" id="{50AB8053-89F0-AE64-5E86-6297563CED9D}"/>
              </a:ext>
              <a:ext uri="{C183D7F6-B498-43B3-948B-1728B52AA6E4}">
                <adec:decorative xmlns:adec="http://schemas.microsoft.com/office/drawing/2017/decorative" val="1"/>
              </a:ext>
            </a:extLst>
          </p:cNvPr>
          <p:cNvSpPr>
            <a:spLocks noGrp="1"/>
          </p:cNvSpPr>
          <p:nvPr>
            <p:ph type="body" sz="quarter" idx="15" hasCustomPrompt="1"/>
          </p:nvPr>
        </p:nvSpPr>
        <p:spPr bwMode="ltGray">
          <a:xfrm>
            <a:off x="13484902" y="2398140"/>
            <a:ext cx="364972" cy="176772"/>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2"/>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6" name="Instruction Rectangle 5 {PHJU} (JU-Free)">
            <a:extLst>
              <a:ext uri="{FF2B5EF4-FFF2-40B4-BE49-F238E27FC236}">
                <a16:creationId xmlns:a16="http://schemas.microsoft.com/office/drawing/2014/main" id="{0E3E5DB2-65CE-B9CC-B435-5A2EAD65EE23}"/>
              </a:ext>
              <a:ext uri="{C183D7F6-B498-43B3-948B-1728B52AA6E4}">
                <adec:decorative xmlns:adec="http://schemas.microsoft.com/office/drawing/2017/decorative" val="1"/>
              </a:ext>
            </a:extLst>
          </p:cNvPr>
          <p:cNvSpPr>
            <a:spLocks noGrp="1"/>
          </p:cNvSpPr>
          <p:nvPr>
            <p:ph type="body" sz="quarter" idx="18" hasCustomPrompt="1"/>
          </p:nvPr>
        </p:nvSpPr>
        <p:spPr bwMode="ltGray">
          <a:xfrm>
            <a:off x="12358467" y="538956"/>
            <a:ext cx="1366284" cy="719927"/>
          </a:xfrm>
          <a:custGeom>
            <a:avLst/>
            <a:gdLst>
              <a:gd name="connsiteX0" fmla="*/ 0 w 526596"/>
              <a:gd name="connsiteY0" fmla="*/ 0 h 240120"/>
              <a:gd name="connsiteX1" fmla="*/ 526596 w 526596"/>
              <a:gd name="connsiteY1" fmla="*/ 0 h 240120"/>
              <a:gd name="connsiteX2" fmla="*/ 526596 w 526596"/>
              <a:gd name="connsiteY2" fmla="*/ 240120 h 240120"/>
              <a:gd name="connsiteX3" fmla="*/ 0 w 526596"/>
              <a:gd name="connsiteY3" fmla="*/ 240120 h 240120"/>
            </a:gdLst>
            <a:ahLst/>
            <a:cxnLst>
              <a:cxn ang="0">
                <a:pos x="connsiteX0" y="connsiteY0"/>
              </a:cxn>
              <a:cxn ang="0">
                <a:pos x="connsiteX1" y="connsiteY1"/>
              </a:cxn>
              <a:cxn ang="0">
                <a:pos x="connsiteX2" y="connsiteY2"/>
              </a:cxn>
              <a:cxn ang="0">
                <a:pos x="connsiteX3" y="connsiteY3"/>
              </a:cxn>
            </a:cxnLst>
            <a:rect l="l" t="t" r="r" b="b"/>
            <a:pathLst>
              <a:path w="526596" h="240120">
                <a:moveTo>
                  <a:pt x="0" y="0"/>
                </a:moveTo>
                <a:lnTo>
                  <a:pt x="526596" y="0"/>
                </a:lnTo>
                <a:lnTo>
                  <a:pt x="526596" y="240120"/>
                </a:lnTo>
                <a:lnTo>
                  <a:pt x="0" y="240120"/>
                </a:lnTo>
                <a:close/>
              </a:path>
            </a:pathLst>
          </a:custGeom>
          <a:blipFill dpi="0" rotWithShape="1">
            <a:blip r:embed="rId3"/>
            <a:srcRect/>
            <a:stretch>
              <a:fillRect/>
            </a:stretch>
          </a:blipFill>
          <a:ln>
            <a:solidFill>
              <a:schemeClr val="accent1"/>
            </a:solidFill>
          </a:ln>
        </p:spPr>
        <p:txBody>
          <a:bodyPr wrap="square" lIns="0" tIns="0" rIns="0" bIns="0" anchor="t">
            <a:noAutofit/>
          </a:bodyPr>
          <a:lstStyle>
            <a:lvl1pPr marL="0" indent="0" algn="l" defTabSz="914400" rtl="0" eaLnBrk="1" latinLnBrk="0" hangingPunct="1">
              <a:lnSpc>
                <a:spcPct val="100000"/>
              </a:lnSpc>
              <a:spcBef>
                <a:spcPts val="0"/>
              </a:spcBef>
              <a:buFontTx/>
              <a:buNone/>
              <a:defRPr sz="330">
                <a:latin typeface="Arial" panose="020B0604020202020204" pitchFamily="34" charset="0"/>
              </a:defRPr>
            </a:lvl1pPr>
            <a:lvl2pPr marL="0" indent="0" algn="l" defTabSz="914400" rtl="0" eaLnBrk="1" latinLnBrk="0" hangingPunct="1">
              <a:lnSpc>
                <a:spcPct val="100000"/>
              </a:lnSpc>
              <a:spcBef>
                <a:spcPts val="0"/>
              </a:spcBef>
              <a:buFontTx/>
              <a:buNone/>
              <a:defRPr sz="2600"/>
            </a:lvl2pPr>
            <a:lvl3pPr marL="0" indent="0" algn="l" defTabSz="914400" rtl="0" eaLnBrk="1" latinLnBrk="0" hangingPunct="1">
              <a:lnSpc>
                <a:spcPct val="100000"/>
              </a:lnSpc>
              <a:spcBef>
                <a:spcPts val="0"/>
              </a:spcBef>
              <a:buFontTx/>
              <a:buNone/>
              <a:defRPr sz="2600"/>
            </a:lvl3pPr>
            <a:lvl4pPr marL="0" algn="l" defTabSz="914400" rtl="0" eaLnBrk="1" latinLnBrk="0" hangingPunct="1">
              <a:lnSpc>
                <a:spcPct val="100000"/>
              </a:lnSpc>
              <a:spcBef>
                <a:spcPts val="0"/>
              </a:spcBef>
              <a:buFontTx/>
              <a:buNone/>
              <a:defRPr sz="2600"/>
            </a:lvl4pPr>
            <a:lvl5pPr marL="0" algn="l" defTabSz="914400" rtl="0" eaLnBrk="1" latinLnBrk="0" hangingPunct="1">
              <a:lnSpc>
                <a:spcPct val="100000"/>
              </a:lnSpc>
              <a:spcBef>
                <a:spcPts val="0"/>
              </a:spcBef>
              <a:buFontTx/>
              <a:buNone/>
              <a:defRPr sz="2600"/>
            </a:lvl5pPr>
          </a:lstStyle>
          <a:p>
            <a:pPr lvl="0"/>
            <a:r>
              <a:rPr lang="nl-NL" dirty="0"/>
              <a:t> </a:t>
            </a:r>
            <a:endParaRPr lang="nl-BE" dirty="0"/>
          </a:p>
        </p:txBody>
      </p:sp>
      <p:sp>
        <p:nvSpPr>
          <p:cNvPr id="7" name="Instructie 6 (JU-Free)">
            <a:extLst>
              <a:ext uri="{FF2B5EF4-FFF2-40B4-BE49-F238E27FC236}">
                <a16:creationId xmlns:a16="http://schemas.microsoft.com/office/drawing/2014/main" id="{417B42DC-9F76-40A7-4412-70F3CA55E4BA}"/>
              </a:ext>
              <a:ext uri="{C183D7F6-B498-43B3-948B-1728B52AA6E4}">
                <adec:decorative xmlns:adec="http://schemas.microsoft.com/office/drawing/2017/decorative" val="1"/>
              </a:ext>
            </a:extLst>
          </p:cNvPr>
          <p:cNvSpPr>
            <a:spLocks noGrp="1"/>
          </p:cNvSpPr>
          <p:nvPr>
            <p:ph type="body" sz="quarter" idx="14" hasCustomPrompt="1"/>
          </p:nvPr>
        </p:nvSpPr>
        <p:spPr>
          <a:xfrm>
            <a:off x="12300611" y="0"/>
            <a:ext cx="2052000" cy="6760029"/>
          </a:xfrm>
          <a:ln w="25400">
            <a:solidFill>
              <a:schemeClr val="accent1"/>
            </a:solidFill>
          </a:ln>
        </p:spPr>
        <p:txBody>
          <a:bodyPr lIns="36000" tIns="36000" rIns="36000" bIns="36000"/>
          <a:lstStyle>
            <a:lvl1pPr marL="127" indent="0">
              <a:lnSpc>
                <a:spcPct val="99000"/>
              </a:lnSpc>
              <a:spcBef>
                <a:spcPts val="1"/>
              </a:spcBef>
              <a:spcAft>
                <a:spcPts val="1"/>
              </a:spcAft>
              <a:buNone/>
              <a:defRPr sz="1050" b="0"/>
            </a:lvl1pPr>
            <a:lvl2pPr marL="0" indent="0">
              <a:buNone/>
              <a:defRPr sz="1100" b="0"/>
            </a:lvl2pPr>
            <a:lvl3pPr marL="0" indent="0">
              <a:buNone/>
              <a:defRPr sz="1100" b="0"/>
            </a:lvl3pPr>
            <a:lvl4pPr marL="0" indent="0">
              <a:buFont typeface="Arial" panose="020B0604020202020204" pitchFamily="34" charset="0"/>
              <a:buNone/>
              <a:defRPr sz="1100" b="0"/>
            </a:lvl4pPr>
            <a:lvl5pPr marL="127" indent="0">
              <a:lnSpc>
                <a:spcPct val="99000"/>
              </a:lnSpc>
              <a:spcBef>
                <a:spcPts val="1"/>
              </a:spcBef>
              <a:spcAft>
                <a:spcPts val="1"/>
              </a:spcAft>
              <a:buFont typeface="Arial" panose="020B0604020202020204" pitchFamily="34" charset="0"/>
              <a:buNone/>
              <a:defRPr sz="1050" b="0"/>
            </a:lvl5pPr>
          </a:lstStyle>
          <a:p>
            <a:pPr algn="l"/>
            <a:r>
              <a:rPr lang="nl-NL" sz="1050" noProof="1">
                <a:solidFill>
                  <a:schemeClr val="tx1"/>
                </a:solidFill>
              </a:rPr>
              <a:t>Je maakt een nieuwe dia aan door op ‘Nieuwe dia’ te klikken en een indeling te kiezen.</a:t>
            </a: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br>
              <a:rPr lang="nl-NL" sz="1050" noProof="1">
                <a:solidFill>
                  <a:schemeClr val="tx1"/>
                </a:solidFill>
              </a:rPr>
            </a:br>
            <a:r>
              <a:rPr lang="nl-NL" sz="1050" noProof="1">
                <a:solidFill>
                  <a:schemeClr val="tx1"/>
                </a:solidFill>
              </a:rPr>
              <a:t>Klik op ‘Indeling’ om een dia te resetten of om een andere indeling te kiezen.</a:t>
            </a:r>
            <a:br>
              <a:rPr lang="nl-NL" sz="1050" noProof="1">
                <a:solidFill>
                  <a:schemeClr val="tx1"/>
                </a:solidFill>
              </a:rPr>
            </a:br>
            <a:br>
              <a:rPr lang="nl-NL" sz="1050" noProof="1">
                <a:solidFill>
                  <a:schemeClr val="tx1"/>
                </a:solidFill>
              </a:rPr>
            </a:br>
            <a:r>
              <a:rPr lang="nl-NL" sz="1050" noProof="1">
                <a:solidFill>
                  <a:schemeClr val="tx1"/>
                </a:solidFill>
              </a:rPr>
              <a:t>Tekststijlen</a:t>
            </a:r>
            <a:br>
              <a:rPr lang="nl-NL" sz="1050" noProof="1">
                <a:solidFill>
                  <a:schemeClr val="tx1"/>
                </a:solidFill>
              </a:rPr>
            </a:br>
            <a:r>
              <a:rPr lang="nl-NL" sz="1050" noProof="1">
                <a:solidFill>
                  <a:schemeClr val="tx1"/>
                </a:solidFill>
              </a:rPr>
              <a:t>De tekst in dia’s met tekstvlakken hebben 9 niveaus. Je wisselt van stijl met de knoppen               . Je kunt het niveau ook verhogen of verlagen met de toetscombinatie Alt+shift+&lt; Alt+Shift+&gt;</a:t>
            </a:r>
            <a:br>
              <a:rPr lang="nl-NL" sz="1050" noProof="1">
                <a:solidFill>
                  <a:schemeClr val="tx1"/>
                </a:solidFill>
              </a:rPr>
            </a:br>
            <a:br>
              <a:rPr lang="nl-NL" sz="1050" noProof="1">
                <a:solidFill>
                  <a:schemeClr val="tx1"/>
                </a:solidFill>
              </a:rPr>
            </a:br>
            <a:r>
              <a:rPr lang="nl-NL" sz="1050" noProof="1">
                <a:solidFill>
                  <a:schemeClr val="tx1"/>
                </a:solidFill>
              </a:rPr>
              <a:t>Let op: Gebruik niet de standaard opsommingsknoppen van MS Office om de stijl te veranderen.</a:t>
            </a:r>
            <a:br>
              <a:rPr lang="nl-NL" sz="1050" noProof="1">
                <a:solidFill>
                  <a:schemeClr val="tx1"/>
                </a:solidFill>
              </a:rPr>
            </a:br>
            <a:br>
              <a:rPr lang="nl-NL" sz="1050" noProof="1">
                <a:solidFill>
                  <a:schemeClr val="tx1"/>
                </a:solidFill>
              </a:rPr>
            </a:br>
            <a:r>
              <a:rPr lang="nl-NL" sz="1050" noProof="1">
                <a:solidFill>
                  <a:schemeClr val="tx1"/>
                </a:solidFill>
              </a:rPr>
              <a:t>Het 1e, 2e en 3e niveau hebben een opsommingsteken. Het 4e niveau is bold en geschikt voor kopjes. Gebruik het 5e niveau voor de basistekst. Niveau 4 en 5 lijnen links uit. Het 6e, 7e en achtste niveau lijnen uit onder het 1e, 2e of 3e opsommingsteken. Het 9e niveau heeft een kleinere lettergrootte dat links uitlijnt. Dit niveau is bijvoorbeeld geschikt voor een bijschrift.</a:t>
            </a:r>
            <a:br>
              <a:rPr lang="nl-NL" sz="1050" noProof="1">
                <a:solidFill>
                  <a:schemeClr val="tx1"/>
                </a:solidFill>
              </a:rPr>
            </a:br>
            <a:br>
              <a:rPr lang="nl-NL" sz="1050" noProof="1">
                <a:solidFill>
                  <a:schemeClr val="tx1"/>
                </a:solidFill>
              </a:rPr>
            </a:br>
            <a:r>
              <a:rPr lang="nl-BE" sz="1050" noProof="1">
                <a:solidFill>
                  <a:schemeClr val="tx1"/>
                </a:solidFill>
              </a:rPr>
              <a:t>Deze uitleg wordt niet geprint of getoond in de presentatie. Deze uitleg verwijder je door op de rand van het frame en de rand van de afbeelding te klikken. Kies delete. </a:t>
            </a:r>
            <a:endParaRPr lang="nl-NL" sz="1050" noProof="1">
              <a:solidFill>
                <a:schemeClr val="tx1"/>
              </a:solidFill>
            </a:endParaRPr>
          </a:p>
        </p:txBody>
      </p:sp>
    </p:spTree>
    <p:extLst>
      <p:ext uri="{BB962C8B-B14F-4D97-AF65-F5344CB8AC3E}">
        <p14:creationId xmlns:p14="http://schemas.microsoft.com/office/powerpoint/2010/main" val="9759162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0320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noSelect="1"/>
          </p:cNvSpPr>
          <p:nvPr>
            <p:ph type="title"/>
          </p:nvPr>
        </p:nvSpPr>
        <p:spPr bwMode="black">
          <a:xfrm>
            <a:off x="918720" y="1916280"/>
            <a:ext cx="10800000" cy="1296000"/>
          </a:xfrm>
          <a:prstGeom prst="rect">
            <a:avLst/>
          </a:prstGeom>
        </p:spPr>
        <p:txBody>
          <a:bodyPr vert="horz" lIns="0" tIns="0" rIns="0" bIns="0" rtlCol="0" anchor="t">
            <a:noAutofit/>
          </a:bodyPr>
          <a:lstStyle/>
          <a:p>
            <a:r>
              <a:rPr lang="nl-NL"/>
              <a:t>[Titel]</a:t>
            </a:r>
            <a:endParaRPr lang="nl-NL" dirty="0"/>
          </a:p>
        </p:txBody>
      </p:sp>
      <p:sp>
        <p:nvSpPr>
          <p:cNvPr id="3" name="Frame 2 (JU-Free)"/>
          <p:cNvSpPr>
            <a:spLocks noGrp="1"/>
          </p:cNvSpPr>
          <p:nvPr>
            <p:ph type="body" idx="1"/>
          </p:nvPr>
        </p:nvSpPr>
        <p:spPr bwMode="black">
          <a:xfrm>
            <a:off x="918720" y="3529440"/>
            <a:ext cx="10800000" cy="2787120"/>
          </a:xfrm>
          <a:prstGeom prst="rect">
            <a:avLst/>
          </a:prstGeom>
        </p:spPr>
        <p:txBody>
          <a:bodyPr vert="horz" lIns="0" tIns="0" rIns="0" bIns="0" rtlCol="0">
            <a:noAutofit/>
          </a:bodyPr>
          <a:lstStyle/>
          <a:p>
            <a:pPr lvl="0"/>
            <a:r>
              <a:rPr lang="nl-NL"/>
              <a:t>JU-LEVEL1=Opsomming 1e niveau</a:t>
            </a:r>
          </a:p>
          <a:p>
            <a:pPr lvl="1"/>
            <a:r>
              <a:rPr lang="nl-NL"/>
              <a:t>JU-LEVEL2=Opsomming 2e niveau</a:t>
            </a:r>
          </a:p>
          <a:p>
            <a:pPr lvl="2"/>
            <a:r>
              <a:rPr lang="nl-NL"/>
              <a:t>JU-LEVEL3=Opsomming 3e niveau</a:t>
            </a:r>
          </a:p>
          <a:p>
            <a:pPr lvl="3"/>
            <a:r>
              <a:rPr lang="nl-NL"/>
              <a:t>JU-LEVEL4=Kop</a:t>
            </a:r>
          </a:p>
          <a:p>
            <a:pPr lvl="4"/>
            <a:r>
              <a:rPr lang="nl-NL"/>
              <a:t>JU-LEVEL5=Basistekst</a:t>
            </a:r>
          </a:p>
          <a:p>
            <a:pPr lvl="5"/>
            <a:r>
              <a:rPr lang="nl-NL"/>
              <a:t>JU-LEVEL6=Zwevend 1e niveau</a:t>
            </a:r>
          </a:p>
          <a:p>
            <a:pPr lvl="6"/>
            <a:r>
              <a:rPr lang="nl-NL"/>
              <a:t>JU-LEVEL7=Zwevend 2e niveau</a:t>
            </a:r>
          </a:p>
          <a:p>
            <a:pPr lvl="7"/>
            <a:r>
              <a:rPr lang="nl-NL"/>
              <a:t>JU-LEVEL8=Zwevend 3e niveau</a:t>
            </a:r>
          </a:p>
          <a:p>
            <a:pPr lvl="8"/>
            <a:r>
              <a:rPr lang="nl-NL"/>
              <a:t>JU-LEVEL9=Negende niveau=Basistekst klein</a:t>
            </a:r>
            <a:endParaRPr lang="nl-NL" dirty="0"/>
          </a:p>
        </p:txBody>
      </p:sp>
      <p:sp>
        <p:nvSpPr>
          <p:cNvPr id="4" name="Date Placeholder 3"/>
          <p:cNvSpPr>
            <a:spLocks noGrp="1" noSelect="1"/>
          </p:cNvSpPr>
          <p:nvPr>
            <p:ph type="dt" sz="half" idx="2"/>
          </p:nvPr>
        </p:nvSpPr>
        <p:spPr>
          <a:xfrm>
            <a:off x="10258560" y="6525000"/>
            <a:ext cx="1008000" cy="240120"/>
          </a:xfrm>
          <a:prstGeom prst="rect">
            <a:avLst/>
          </a:prstGeom>
        </p:spPr>
        <p:txBody>
          <a:bodyPr vert="horz" lIns="0" tIns="0" rIns="0" bIns="0" rtlCol="0" anchor="t">
            <a:noAutofit/>
          </a:bodyPr>
          <a:lstStyle>
            <a:lvl1pPr algn="r">
              <a:defRPr lang="nl-NL" sz="1333" kern="1200" smtClean="0">
                <a:solidFill>
                  <a:schemeClr val="bg2"/>
                </a:solidFill>
                <a:latin typeface="+mn-lt"/>
                <a:ea typeface="+mn-ea"/>
                <a:cs typeface="+mn-cs"/>
              </a:defRPr>
            </a:lvl1pPr>
          </a:lstStyle>
          <a:p>
            <a:fld id="{5674A368-8E8B-42F2-9EB5-D22B971427EE}" type="datetime1">
              <a:rPr lang="nl-NL" smtClean="0"/>
              <a:t>17-9-2026</a:t>
            </a:fld>
            <a:endParaRPr lang="nl-NL" dirty="0"/>
          </a:p>
        </p:txBody>
      </p:sp>
      <p:sp>
        <p:nvSpPr>
          <p:cNvPr id="5" name="Footer Placeholder 4"/>
          <p:cNvSpPr>
            <a:spLocks noGrp="1" noSelect="1"/>
          </p:cNvSpPr>
          <p:nvPr>
            <p:ph type="ftr" sz="quarter" idx="3"/>
          </p:nvPr>
        </p:nvSpPr>
        <p:spPr>
          <a:xfrm>
            <a:off x="918720" y="6525000"/>
            <a:ext cx="8255880" cy="240120"/>
          </a:xfrm>
          <a:prstGeom prst="rect">
            <a:avLst/>
          </a:prstGeom>
        </p:spPr>
        <p:txBody>
          <a:bodyPr vert="horz" lIns="0" tIns="0" rIns="0" bIns="0" rtlCol="0" anchor="t">
            <a:noAutofit/>
          </a:bodyPr>
          <a:lstStyle>
            <a:lvl1pPr algn="l">
              <a:defRPr lang="nl-BE" sz="1333" kern="1200" dirty="0">
                <a:solidFill>
                  <a:schemeClr val="bg2"/>
                </a:solidFill>
                <a:latin typeface="+mn-lt"/>
                <a:ea typeface="+mn-ea"/>
                <a:cs typeface="+mn-cs"/>
              </a:defRPr>
            </a:lvl1pPr>
          </a:lstStyle>
          <a:p>
            <a:endParaRPr lang="nl-NL" dirty="0"/>
          </a:p>
        </p:txBody>
      </p:sp>
      <p:sp>
        <p:nvSpPr>
          <p:cNvPr id="6" name="Slide Number Placeholder 5"/>
          <p:cNvSpPr>
            <a:spLocks noGrp="1" noSelect="1"/>
          </p:cNvSpPr>
          <p:nvPr>
            <p:ph type="sldNum" sz="quarter" idx="4"/>
          </p:nvPr>
        </p:nvSpPr>
        <p:spPr>
          <a:xfrm>
            <a:off x="11334600" y="6525000"/>
            <a:ext cx="384120" cy="240120"/>
          </a:xfrm>
          <a:prstGeom prst="rect">
            <a:avLst/>
          </a:prstGeom>
        </p:spPr>
        <p:txBody>
          <a:bodyPr vert="horz" lIns="0" tIns="0" rIns="0" bIns="0" rtlCol="0" anchor="t">
            <a:noAutofit/>
          </a:bodyPr>
          <a:lstStyle>
            <a:lvl1pPr marL="0" algn="l" defTabSz="1219140" rtl="0" eaLnBrk="1" latinLnBrk="0" hangingPunct="1">
              <a:defRPr lang="nl-NL" sz="1333" kern="1200" smtClean="0">
                <a:solidFill>
                  <a:schemeClr val="bg2"/>
                </a:solidFill>
                <a:latin typeface="+mn-lt"/>
                <a:ea typeface="+mn-ea"/>
                <a:cs typeface="+mn-cs"/>
              </a:defRPr>
            </a:lvl1pPr>
          </a:lstStyle>
          <a:p>
            <a:r>
              <a:rPr lang="nl-NL"/>
              <a:t>| </a:t>
            </a:r>
            <a:fld id="{8F18802B-E4C7-4B2D-B37A-6B7CC3C134EA}" type="slidenum">
              <a:rPr lang="nl-NL" smtClean="0"/>
              <a:pPr/>
              <a:t>‹nr.›</a:t>
            </a:fld>
            <a:endParaRPr lang="nl-NL" dirty="0"/>
          </a:p>
        </p:txBody>
      </p:sp>
      <p:sp>
        <p:nvSpPr>
          <p:cNvPr id="7" name="Frame 6">
            <a:extLst>
              <a:ext uri="{FF2B5EF4-FFF2-40B4-BE49-F238E27FC236}">
                <a16:creationId xmlns:a16="http://schemas.microsoft.com/office/drawing/2014/main" id="{C6E5E7C9-F36B-751C-39D6-6C3EB6D20A49}"/>
              </a:ext>
            </a:extLst>
          </p:cNvPr>
          <p:cNvSpPr>
            <a:spLocks noSelect="1"/>
          </p:cNvSpPr>
          <p:nvPr userDrawn="1"/>
        </p:nvSpPr>
        <p:spPr>
          <a:xfrm>
            <a:off x="203200" y="182563"/>
            <a:ext cx="476250" cy="1617662"/>
          </a:xfrm>
          <a:custGeom>
            <a:avLst/>
            <a:gdLst>
              <a:gd name="connsiteX0" fmla="*/ 95250 w 476250"/>
              <a:gd name="connsiteY0" fmla="*/ 1141412 h 1617662"/>
              <a:gd name="connsiteX1" fmla="*/ 238125 w 476250"/>
              <a:gd name="connsiteY1" fmla="*/ 1284287 h 1617662"/>
              <a:gd name="connsiteX2" fmla="*/ 381000 w 476250"/>
              <a:gd name="connsiteY2" fmla="*/ 1141412 h 1617662"/>
              <a:gd name="connsiteX3" fmla="*/ 476250 w 476250"/>
              <a:gd name="connsiteY3" fmla="*/ 1236662 h 1617662"/>
              <a:gd name="connsiteX4" fmla="*/ 333375 w 476250"/>
              <a:gd name="connsiteY4" fmla="*/ 1379537 h 1617662"/>
              <a:gd name="connsiteX5" fmla="*/ 476250 w 476250"/>
              <a:gd name="connsiteY5" fmla="*/ 1522412 h 1617662"/>
              <a:gd name="connsiteX6" fmla="*/ 381000 w 476250"/>
              <a:gd name="connsiteY6" fmla="*/ 1617662 h 1617662"/>
              <a:gd name="connsiteX7" fmla="*/ 238125 w 476250"/>
              <a:gd name="connsiteY7" fmla="*/ 1474787 h 1617662"/>
              <a:gd name="connsiteX8" fmla="*/ 95250 w 476250"/>
              <a:gd name="connsiteY8" fmla="*/ 1617662 h 1617662"/>
              <a:gd name="connsiteX9" fmla="*/ 0 w 476250"/>
              <a:gd name="connsiteY9" fmla="*/ 1522412 h 1617662"/>
              <a:gd name="connsiteX10" fmla="*/ 142875 w 476250"/>
              <a:gd name="connsiteY10" fmla="*/ 1379537 h 1617662"/>
              <a:gd name="connsiteX11" fmla="*/ 0 w 476250"/>
              <a:gd name="connsiteY11" fmla="*/ 1236662 h 1617662"/>
              <a:gd name="connsiteX12" fmla="*/ 95250 w 476250"/>
              <a:gd name="connsiteY12" fmla="*/ 571500 h 1617662"/>
              <a:gd name="connsiteX13" fmla="*/ 238125 w 476250"/>
              <a:gd name="connsiteY13" fmla="*/ 714375 h 1617662"/>
              <a:gd name="connsiteX14" fmla="*/ 381000 w 476250"/>
              <a:gd name="connsiteY14" fmla="*/ 571500 h 1617662"/>
              <a:gd name="connsiteX15" fmla="*/ 476250 w 476250"/>
              <a:gd name="connsiteY15" fmla="*/ 666750 h 1617662"/>
              <a:gd name="connsiteX16" fmla="*/ 333375 w 476250"/>
              <a:gd name="connsiteY16" fmla="*/ 809625 h 1617662"/>
              <a:gd name="connsiteX17" fmla="*/ 476250 w 476250"/>
              <a:gd name="connsiteY17" fmla="*/ 950912 h 1617662"/>
              <a:gd name="connsiteX18" fmla="*/ 381000 w 476250"/>
              <a:gd name="connsiteY18" fmla="*/ 1046162 h 1617662"/>
              <a:gd name="connsiteX19" fmla="*/ 238125 w 476250"/>
              <a:gd name="connsiteY19" fmla="*/ 903287 h 1617662"/>
              <a:gd name="connsiteX20" fmla="*/ 95250 w 476250"/>
              <a:gd name="connsiteY20" fmla="*/ 1046162 h 1617662"/>
              <a:gd name="connsiteX21" fmla="*/ 0 w 476250"/>
              <a:gd name="connsiteY21" fmla="*/ 950912 h 1617662"/>
              <a:gd name="connsiteX22" fmla="*/ 142875 w 476250"/>
              <a:gd name="connsiteY22" fmla="*/ 809625 h 1617662"/>
              <a:gd name="connsiteX23" fmla="*/ 0 w 476250"/>
              <a:gd name="connsiteY23" fmla="*/ 666750 h 1617662"/>
              <a:gd name="connsiteX24" fmla="*/ 95250 w 476250"/>
              <a:gd name="connsiteY24" fmla="*/ 0 h 1617662"/>
              <a:gd name="connsiteX25" fmla="*/ 238125 w 476250"/>
              <a:gd name="connsiteY25" fmla="*/ 142875 h 1617662"/>
              <a:gd name="connsiteX26" fmla="*/ 381000 w 476250"/>
              <a:gd name="connsiteY26" fmla="*/ 0 h 1617662"/>
              <a:gd name="connsiteX27" fmla="*/ 476250 w 476250"/>
              <a:gd name="connsiteY27" fmla="*/ 95250 h 1617662"/>
              <a:gd name="connsiteX28" fmla="*/ 333375 w 476250"/>
              <a:gd name="connsiteY28" fmla="*/ 238125 h 1617662"/>
              <a:gd name="connsiteX29" fmla="*/ 476250 w 476250"/>
              <a:gd name="connsiteY29" fmla="*/ 379412 h 1617662"/>
              <a:gd name="connsiteX30" fmla="*/ 381000 w 476250"/>
              <a:gd name="connsiteY30" fmla="*/ 474662 h 1617662"/>
              <a:gd name="connsiteX31" fmla="*/ 238125 w 476250"/>
              <a:gd name="connsiteY31" fmla="*/ 331787 h 1617662"/>
              <a:gd name="connsiteX32" fmla="*/ 95250 w 476250"/>
              <a:gd name="connsiteY32" fmla="*/ 474662 h 1617662"/>
              <a:gd name="connsiteX33" fmla="*/ 0 w 476250"/>
              <a:gd name="connsiteY33" fmla="*/ 379412 h 1617662"/>
              <a:gd name="connsiteX34" fmla="*/ 142875 w 476250"/>
              <a:gd name="connsiteY34" fmla="*/ 238125 h 1617662"/>
              <a:gd name="connsiteX35" fmla="*/ 0 w 476250"/>
              <a:gd name="connsiteY35" fmla="*/ 95250 h 1617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6250" h="1617662">
                <a:moveTo>
                  <a:pt x="95250" y="1141412"/>
                </a:moveTo>
                <a:lnTo>
                  <a:pt x="238125" y="1284287"/>
                </a:lnTo>
                <a:lnTo>
                  <a:pt x="381000" y="1141412"/>
                </a:lnTo>
                <a:lnTo>
                  <a:pt x="476250" y="1236662"/>
                </a:lnTo>
                <a:lnTo>
                  <a:pt x="333375" y="1379537"/>
                </a:lnTo>
                <a:lnTo>
                  <a:pt x="476250" y="1522412"/>
                </a:lnTo>
                <a:lnTo>
                  <a:pt x="381000" y="1617662"/>
                </a:lnTo>
                <a:lnTo>
                  <a:pt x="238125" y="1474787"/>
                </a:lnTo>
                <a:lnTo>
                  <a:pt x="95250" y="1617662"/>
                </a:lnTo>
                <a:lnTo>
                  <a:pt x="0" y="1522412"/>
                </a:lnTo>
                <a:lnTo>
                  <a:pt x="142875" y="1379537"/>
                </a:lnTo>
                <a:lnTo>
                  <a:pt x="0" y="1236662"/>
                </a:lnTo>
                <a:close/>
                <a:moveTo>
                  <a:pt x="95250" y="571500"/>
                </a:moveTo>
                <a:lnTo>
                  <a:pt x="238125" y="714375"/>
                </a:lnTo>
                <a:lnTo>
                  <a:pt x="381000" y="571500"/>
                </a:lnTo>
                <a:lnTo>
                  <a:pt x="476250" y="666750"/>
                </a:lnTo>
                <a:lnTo>
                  <a:pt x="333375" y="809625"/>
                </a:lnTo>
                <a:lnTo>
                  <a:pt x="476250" y="950912"/>
                </a:lnTo>
                <a:lnTo>
                  <a:pt x="381000" y="1046162"/>
                </a:lnTo>
                <a:lnTo>
                  <a:pt x="238125" y="903287"/>
                </a:lnTo>
                <a:lnTo>
                  <a:pt x="95250" y="1046162"/>
                </a:lnTo>
                <a:lnTo>
                  <a:pt x="0" y="950912"/>
                </a:lnTo>
                <a:lnTo>
                  <a:pt x="142875" y="809625"/>
                </a:lnTo>
                <a:lnTo>
                  <a:pt x="0" y="666750"/>
                </a:lnTo>
                <a:close/>
                <a:moveTo>
                  <a:pt x="95250" y="0"/>
                </a:moveTo>
                <a:lnTo>
                  <a:pt x="238125" y="142875"/>
                </a:lnTo>
                <a:lnTo>
                  <a:pt x="381000" y="0"/>
                </a:lnTo>
                <a:lnTo>
                  <a:pt x="476250" y="95250"/>
                </a:lnTo>
                <a:lnTo>
                  <a:pt x="333375" y="238125"/>
                </a:lnTo>
                <a:lnTo>
                  <a:pt x="476250" y="379412"/>
                </a:lnTo>
                <a:lnTo>
                  <a:pt x="381000" y="474662"/>
                </a:lnTo>
                <a:lnTo>
                  <a:pt x="238125" y="331787"/>
                </a:lnTo>
                <a:lnTo>
                  <a:pt x="95250" y="474662"/>
                </a:lnTo>
                <a:lnTo>
                  <a:pt x="0" y="379412"/>
                </a:lnTo>
                <a:lnTo>
                  <a:pt x="142875" y="238125"/>
                </a:lnTo>
                <a:lnTo>
                  <a:pt x="0" y="95250"/>
                </a:lnTo>
                <a:close/>
              </a:path>
            </a:pathLst>
          </a:custGeom>
          <a:solidFill>
            <a:srgbClr val="EC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Tree>
    <p:extLst>
      <p:ext uri="{BB962C8B-B14F-4D97-AF65-F5344CB8AC3E}">
        <p14:creationId xmlns:p14="http://schemas.microsoft.com/office/powerpoint/2010/main" val="2155853019"/>
      </p:ext>
    </p:extLst>
  </p:cSld>
  <p:clrMap bg1="lt1" tx1="dk1" bg2="lt2" tx2="dk2" accent1="accent1" accent2="accent2" accent3="accent3" accent4="accent4" accent5="accent5" accent6="accent6" hlink="hlink" folHlink="folHlink"/>
  <p:sldLayoutIdLst>
    <p:sldLayoutId id="2147483672" r:id="rId1"/>
    <p:sldLayoutId id="2147483658" r:id="rId2"/>
    <p:sldLayoutId id="2147483671" r:id="rId3"/>
    <p:sldLayoutId id="2147483661" r:id="rId4"/>
    <p:sldLayoutId id="2147483662" r:id="rId5"/>
    <p:sldLayoutId id="2147483663" r:id="rId6"/>
    <p:sldLayoutId id="2147483673" r:id="rId7"/>
    <p:sldLayoutId id="2147483665" r:id="rId8"/>
    <p:sldLayoutId id="2147483654" r:id="rId9"/>
    <p:sldLayoutId id="2147483664" r:id="rId10"/>
    <p:sldLayoutId id="2147483655" r:id="rId11"/>
    <p:sldLayoutId id="2147483666" r:id="rId12"/>
    <p:sldLayoutId id="2147483674" r:id="rId13"/>
  </p:sldLayoutIdLst>
  <p:hf hdr="0" ftr="0"/>
  <p:txStyles>
    <p:titleStyle>
      <a:lvl1pPr algn="l" defTabSz="914400" rtl="0" eaLnBrk="1" latinLnBrk="0" hangingPunct="1">
        <a:lnSpc>
          <a:spcPct val="100000"/>
        </a:lnSpc>
        <a:spcBef>
          <a:spcPct val="0"/>
        </a:spcBef>
        <a:buNone/>
        <a:defRPr lang="nl-NL" sz="4200" b="1" kern="1200" dirty="0">
          <a:solidFill>
            <a:schemeClr val="accent1"/>
          </a:solidFill>
          <a:latin typeface="+mj-lt"/>
          <a:ea typeface="+mj-ea"/>
          <a:cs typeface="+mj-cs"/>
        </a:defRPr>
      </a:lvl1pPr>
    </p:titleStyle>
    <p:bodyStyle>
      <a:lvl1pPr marL="288000" indent="-288000" algn="l" defTabSz="914400" rtl="0" eaLnBrk="1" latinLnBrk="0" hangingPunct="1">
        <a:lnSpc>
          <a:spcPct val="100000"/>
        </a:lnSpc>
        <a:spcBef>
          <a:spcPts val="0"/>
        </a:spcBef>
        <a:buClr>
          <a:schemeClr val="accent1"/>
        </a:buClr>
        <a:buSzPct val="65000"/>
        <a:buFont typeface="Wingdings" panose="05000000000000000000" pitchFamily="2" charset="2"/>
        <a:buChar char=""/>
        <a:defRPr lang="nl-NL" sz="2600" b="0" kern="1200" dirty="0">
          <a:solidFill>
            <a:schemeClr val="tx1"/>
          </a:solidFill>
          <a:latin typeface="+mn-lt"/>
          <a:ea typeface="+mn-ea"/>
          <a:cs typeface="+mn-cs"/>
        </a:defRPr>
      </a:lvl1pPr>
      <a:lvl2pPr marL="576000" indent="-288000" algn="l" defTabSz="914400" rtl="0" eaLnBrk="1" latinLnBrk="0" hangingPunct="1">
        <a:lnSpc>
          <a:spcPct val="100000"/>
        </a:lnSpc>
        <a:spcBef>
          <a:spcPts val="0"/>
        </a:spcBef>
        <a:buFont typeface="Corbel" panose="020B0503020204020204" pitchFamily="34" charset="0"/>
        <a:buChar char="–"/>
        <a:defRPr lang="nl-NL" sz="2600" kern="1200" baseline="0" dirty="0">
          <a:solidFill>
            <a:schemeClr val="tx1"/>
          </a:solidFill>
          <a:latin typeface="+mn-lt"/>
          <a:ea typeface="+mn-ea"/>
          <a:cs typeface="+mn-cs"/>
        </a:defRPr>
      </a:lvl2pPr>
      <a:lvl3pPr marL="864000" indent="-288000" algn="l" defTabSz="914400" rtl="0" eaLnBrk="1" latinLnBrk="0" hangingPunct="1">
        <a:lnSpc>
          <a:spcPct val="100000"/>
        </a:lnSpc>
        <a:spcBef>
          <a:spcPts val="0"/>
        </a:spcBef>
        <a:buFont typeface="Corbel" panose="020B0503020204020204" pitchFamily="34" charset="0"/>
        <a:buChar char="-"/>
        <a:defRPr lang="nl-NL" sz="2200" kern="1200" dirty="0">
          <a:solidFill>
            <a:schemeClr val="tx1"/>
          </a:solidFill>
          <a:latin typeface="+mn-lt"/>
          <a:ea typeface="+mn-ea"/>
          <a:cs typeface="+mn-cs"/>
        </a:defRPr>
      </a:lvl3pPr>
      <a:lvl4pPr marL="0" indent="0" algn="l" defTabSz="914400" rtl="0" eaLnBrk="1" latinLnBrk="0" hangingPunct="1">
        <a:lnSpc>
          <a:spcPct val="100000"/>
        </a:lnSpc>
        <a:spcBef>
          <a:spcPts val="0"/>
        </a:spcBef>
        <a:buFont typeface="Arial" panose="020B0604020202020204" pitchFamily="34" charset="0"/>
        <a:buNone/>
        <a:defRPr lang="nl-NL" sz="2600" b="1" kern="1200" dirty="0">
          <a:solidFill>
            <a:schemeClr val="tx1"/>
          </a:solidFill>
          <a:latin typeface="+mn-lt"/>
          <a:ea typeface="+mn-ea"/>
          <a:cs typeface="+mn-cs"/>
        </a:defRPr>
      </a:lvl4pPr>
      <a:lvl5pPr marL="0" indent="0" algn="l" defTabSz="914400" rtl="0" eaLnBrk="1" latinLnBrk="0" hangingPunct="1">
        <a:lnSpc>
          <a:spcPct val="100000"/>
        </a:lnSpc>
        <a:spcBef>
          <a:spcPts val="0"/>
        </a:spcBef>
        <a:buFont typeface="Arial" panose="020B0604020202020204" pitchFamily="34" charset="0"/>
        <a:buNone/>
        <a:defRPr lang="nl-NL" sz="2600" kern="1200" dirty="0">
          <a:solidFill>
            <a:schemeClr val="tx1"/>
          </a:solidFill>
          <a:latin typeface="+mn-lt"/>
          <a:ea typeface="+mn-ea"/>
          <a:cs typeface="+mn-cs"/>
        </a:defRPr>
      </a:lvl5pPr>
      <a:lvl6pPr marL="288000" indent="0" algn="l" defTabSz="914400" rtl="0" eaLnBrk="1" latinLnBrk="0" hangingPunct="1">
        <a:lnSpc>
          <a:spcPct val="100000"/>
        </a:lnSpc>
        <a:spcBef>
          <a:spcPts val="0"/>
        </a:spcBef>
        <a:buFont typeface="Arial" panose="020B0604020202020204" pitchFamily="34" charset="0"/>
        <a:buNone/>
        <a:defRPr lang="nl-NL" sz="2600" kern="1200" dirty="0">
          <a:solidFill>
            <a:schemeClr val="tx1"/>
          </a:solidFill>
          <a:latin typeface="+mn-lt"/>
          <a:ea typeface="+mn-ea"/>
          <a:cs typeface="+mn-cs"/>
        </a:defRPr>
      </a:lvl6pPr>
      <a:lvl7pPr marL="576000" indent="0" algn="l" defTabSz="914400" rtl="0" eaLnBrk="1" latinLnBrk="0" hangingPunct="1">
        <a:lnSpc>
          <a:spcPct val="100000"/>
        </a:lnSpc>
        <a:spcBef>
          <a:spcPts val="0"/>
        </a:spcBef>
        <a:buFont typeface="Arial" panose="020B0604020202020204" pitchFamily="34" charset="0"/>
        <a:buNone/>
        <a:defRPr lang="nl-NL" sz="2600" kern="1200" dirty="0">
          <a:solidFill>
            <a:schemeClr val="tx1"/>
          </a:solidFill>
          <a:latin typeface="+mn-lt"/>
          <a:ea typeface="+mn-ea"/>
          <a:cs typeface="+mn-cs"/>
        </a:defRPr>
      </a:lvl7pPr>
      <a:lvl8pPr marL="864000" indent="0" algn="l" defTabSz="914400" rtl="0" eaLnBrk="1" latinLnBrk="0" hangingPunct="1">
        <a:lnSpc>
          <a:spcPct val="100000"/>
        </a:lnSpc>
        <a:spcBef>
          <a:spcPts val="0"/>
        </a:spcBef>
        <a:buFont typeface="Arial" panose="020B0604020202020204" pitchFamily="34" charset="0"/>
        <a:buNone/>
        <a:defRPr lang="nl-NL" sz="2200" kern="1200" dirty="0">
          <a:solidFill>
            <a:schemeClr val="tx1"/>
          </a:solidFill>
          <a:latin typeface="+mn-lt"/>
          <a:ea typeface="+mn-ea"/>
          <a:cs typeface="+mn-cs"/>
        </a:defRPr>
      </a:lvl8pPr>
      <a:lvl9pPr marL="0" indent="0" algn="l" defTabSz="914400" rtl="0" eaLnBrk="1" latinLnBrk="0" hangingPunct="1">
        <a:lnSpc>
          <a:spcPct val="100000"/>
        </a:lnSpc>
        <a:spcBef>
          <a:spcPts val="0"/>
        </a:spcBef>
        <a:buFont typeface="Arial" panose="020B0604020202020204" pitchFamily="34" charset="0"/>
        <a:buNone/>
        <a:defRPr lang="nl-NL" sz="1800" kern="1200" dirty="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8.png"/><Relationship Id="rId7" Type="http://schemas.openxmlformats.org/officeDocument/2006/relationships/image" Target="../media/image11.sv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9.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20.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21.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27.png"/><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image" Target="../media/image15.png"/><Relationship Id="rId7" Type="http://schemas.openxmlformats.org/officeDocument/2006/relationships/oleObject" Target="../embeddings/oleObject1.bin"/><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5.png"/><Relationship Id="rId7"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29.png"/><Relationship Id="rId4" Type="http://schemas.openxmlformats.org/officeDocument/2006/relationships/image" Target="../media/image22.png"/><Relationship Id="rId9"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ECB666DF-04FC-9953-73B9-D23761290B27}"/>
              </a:ext>
            </a:extLst>
          </p:cNvPr>
          <p:cNvSpPr>
            <a:spLocks noGrp="1"/>
          </p:cNvSpPr>
          <p:nvPr>
            <p:ph type="title"/>
          </p:nvPr>
        </p:nvSpPr>
        <p:spPr/>
        <p:txBody>
          <a:bodyPr/>
          <a:lstStyle/>
          <a:p>
            <a:r>
              <a:rPr lang="nl-NL" dirty="0"/>
              <a:t>Omgevingsscan </a:t>
            </a:r>
          </a:p>
        </p:txBody>
      </p:sp>
      <p:sp>
        <p:nvSpPr>
          <p:cNvPr id="21" name="Tijdelijke aanduiding voor tekst 20" descr="Logo Gemeente Amsterdam">
            <a:extLst>
              <a:ext uri="{FF2B5EF4-FFF2-40B4-BE49-F238E27FC236}">
                <a16:creationId xmlns:a16="http://schemas.microsoft.com/office/drawing/2014/main" id="{1A09B5DA-3ED4-C192-5458-EE7AF059185F}"/>
              </a:ext>
              <a:ext uri="{C183D7F6-B498-43B3-948B-1728B52AA6E4}">
                <adec:decorative xmlns:adec="http://schemas.microsoft.com/office/drawing/2017/decorative" val="0"/>
              </a:ext>
            </a:extLst>
          </p:cNvPr>
          <p:cNvSpPr>
            <a:spLocks noGrp="1"/>
          </p:cNvSpPr>
          <p:nvPr>
            <p:ph type="body" idx="1000"/>
          </p:nvPr>
        </p:nvSpPr>
        <p:spPr/>
        <p:txBody>
          <a:bodyPr/>
          <a:lstStyle/>
          <a:p>
            <a:endParaRPr lang="nl-NL"/>
          </a:p>
        </p:txBody>
      </p:sp>
      <p:sp>
        <p:nvSpPr>
          <p:cNvPr id="11" name="Tijdelijke aanduiding voor tekst 10">
            <a:extLst>
              <a:ext uri="{FF2B5EF4-FFF2-40B4-BE49-F238E27FC236}">
                <a16:creationId xmlns:a16="http://schemas.microsoft.com/office/drawing/2014/main" id="{9EDB2AA5-0489-DDCC-CDA8-8D2C6E7EE887}"/>
              </a:ext>
            </a:extLst>
          </p:cNvPr>
          <p:cNvSpPr>
            <a:spLocks noGrp="1"/>
          </p:cNvSpPr>
          <p:nvPr>
            <p:ph type="body" idx="1"/>
          </p:nvPr>
        </p:nvSpPr>
        <p:spPr/>
        <p:txBody>
          <a:bodyPr/>
          <a:lstStyle/>
          <a:p>
            <a:r>
              <a:rPr lang="nl-NL" dirty="0"/>
              <a:t>Van projectgebied naar automatisch omgevingsrapport met FME Flow</a:t>
            </a:r>
          </a:p>
        </p:txBody>
      </p:sp>
      <p:sp>
        <p:nvSpPr>
          <p:cNvPr id="22" name="Tijdelijke aanduiding voor tekst 21">
            <a:extLst>
              <a:ext uri="{FF2B5EF4-FFF2-40B4-BE49-F238E27FC236}">
                <a16:creationId xmlns:a16="http://schemas.microsoft.com/office/drawing/2014/main" id="{D0CED1CE-C9AA-B402-BB52-2AA3F5A30688}"/>
              </a:ext>
            </a:extLst>
          </p:cNvPr>
          <p:cNvSpPr>
            <a:spLocks noGrp="1"/>
          </p:cNvSpPr>
          <p:nvPr>
            <p:ph type="body" sz="quarter" idx="1001"/>
          </p:nvPr>
        </p:nvSpPr>
        <p:spPr>
          <a:xfrm>
            <a:off x="1136712" y="6107760"/>
            <a:ext cx="2844720" cy="365040"/>
          </a:xfrm>
        </p:spPr>
        <p:txBody>
          <a:bodyPr/>
          <a:lstStyle/>
          <a:p>
            <a:r>
              <a:rPr lang="nl-NL" dirty="0"/>
              <a:t>Robin Rutten</a:t>
            </a:r>
            <a:br>
              <a:rPr lang="nl-NL" dirty="0"/>
            </a:br>
            <a:r>
              <a:rPr lang="nl-NL" dirty="0"/>
              <a:t>22 september 2026</a:t>
            </a:r>
          </a:p>
        </p:txBody>
      </p:sp>
      <p:sp>
        <p:nvSpPr>
          <p:cNvPr id="12" name="Text Placeholder 11 (JU-Free)">
            <a:extLst>
              <a:ext uri="{FF2B5EF4-FFF2-40B4-BE49-F238E27FC236}">
                <a16:creationId xmlns:a16="http://schemas.microsoft.com/office/drawing/2014/main" id="{07A7BFE9-C9D7-14F2-0C5E-5F70DE6062C5}"/>
              </a:ext>
              <a:ext uri="{C183D7F6-B498-43B3-948B-1728B52AA6E4}">
                <adec:decorative xmlns:adec="http://schemas.microsoft.com/office/drawing/2017/decorative" val="1"/>
              </a:ext>
            </a:extLst>
          </p:cNvPr>
          <p:cNvSpPr>
            <a:spLocks noGrp="1"/>
          </p:cNvSpPr>
          <p:nvPr>
            <p:ph type="body" sz="quarter" idx="14"/>
          </p:nvPr>
        </p:nvSpPr>
        <p:spPr/>
        <p:txBody>
          <a:bodyPr/>
          <a:lstStyle/>
          <a:p>
            <a:endParaRPr lang="nl-NL"/>
          </a:p>
        </p:txBody>
      </p:sp>
      <p:sp>
        <p:nvSpPr>
          <p:cNvPr id="13" name="Text Placeholder 12 (JU-Free)">
            <a:extLst>
              <a:ext uri="{FF2B5EF4-FFF2-40B4-BE49-F238E27FC236}">
                <a16:creationId xmlns:a16="http://schemas.microsoft.com/office/drawing/2014/main" id="{5344E90A-5CAD-8A66-194A-86B1AB23BB50}"/>
              </a:ext>
              <a:ext uri="{C183D7F6-B498-43B3-948B-1728B52AA6E4}">
                <adec:decorative xmlns:adec="http://schemas.microsoft.com/office/drawing/2017/decorative" val="1"/>
              </a:ext>
            </a:extLst>
          </p:cNvPr>
          <p:cNvSpPr>
            <a:spLocks noGrp="1"/>
          </p:cNvSpPr>
          <p:nvPr>
            <p:ph type="body" sz="quarter" idx="15"/>
          </p:nvPr>
        </p:nvSpPr>
        <p:spPr/>
        <p:txBody>
          <a:bodyPr/>
          <a:lstStyle/>
          <a:p>
            <a:endParaRPr lang="nl-NL"/>
          </a:p>
        </p:txBody>
      </p:sp>
      <p:sp>
        <p:nvSpPr>
          <p:cNvPr id="14" name="Text Placeholder 13 (JU-Free)">
            <a:extLst>
              <a:ext uri="{FF2B5EF4-FFF2-40B4-BE49-F238E27FC236}">
                <a16:creationId xmlns:a16="http://schemas.microsoft.com/office/drawing/2014/main" id="{9C2BE28E-E385-D803-1FE2-01325241718A}"/>
              </a:ext>
              <a:ext uri="{C183D7F6-B498-43B3-948B-1728B52AA6E4}">
                <adec:decorative xmlns:adec="http://schemas.microsoft.com/office/drawing/2017/decorative" val="1"/>
              </a:ext>
            </a:extLst>
          </p:cNvPr>
          <p:cNvSpPr>
            <a:spLocks noGrp="1"/>
          </p:cNvSpPr>
          <p:nvPr>
            <p:ph type="body" sz="quarter" idx="19"/>
          </p:nvPr>
        </p:nvSpPr>
        <p:spPr/>
        <p:txBody>
          <a:bodyPr/>
          <a:lstStyle/>
          <a:p>
            <a:endParaRPr lang="nl-NL"/>
          </a:p>
        </p:txBody>
      </p:sp>
    </p:spTree>
    <p:extLst>
      <p:ext uri="{BB962C8B-B14F-4D97-AF65-F5344CB8AC3E}">
        <p14:creationId xmlns:p14="http://schemas.microsoft.com/office/powerpoint/2010/main" val="2520248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91D27B-4DEE-409F-84EB-E3C64BD431D4}"/>
              </a:ext>
            </a:extLst>
          </p:cNvPr>
          <p:cNvSpPr>
            <a:spLocks noGrp="1"/>
          </p:cNvSpPr>
          <p:nvPr>
            <p:ph type="title"/>
          </p:nvPr>
        </p:nvSpPr>
        <p:spPr/>
        <p:txBody>
          <a:bodyPr/>
          <a:lstStyle/>
          <a:p>
            <a:r>
              <a:rPr lang="nl-NL" dirty="0"/>
              <a:t>Voorstellen</a:t>
            </a:r>
          </a:p>
        </p:txBody>
      </p:sp>
      <p:sp>
        <p:nvSpPr>
          <p:cNvPr id="3" name="Tijdelijke aanduiding voor tekst 2">
            <a:extLst>
              <a:ext uri="{FF2B5EF4-FFF2-40B4-BE49-F238E27FC236}">
                <a16:creationId xmlns:a16="http://schemas.microsoft.com/office/drawing/2014/main" id="{291D85D3-A277-69F3-9F89-86388B39CFA0}"/>
              </a:ext>
            </a:extLst>
          </p:cNvPr>
          <p:cNvSpPr>
            <a:spLocks noGrp="1"/>
          </p:cNvSpPr>
          <p:nvPr>
            <p:ph type="body" sz="quarter" idx="19"/>
          </p:nvPr>
        </p:nvSpPr>
        <p:spPr/>
        <p:txBody>
          <a:bodyPr/>
          <a:lstStyle/>
          <a:p>
            <a:r>
              <a:rPr lang="nl-NL" dirty="0"/>
              <a:t>Robin Rutten</a:t>
            </a:r>
          </a:p>
          <a:p>
            <a:r>
              <a:rPr lang="nl-NL" dirty="0"/>
              <a:t>Gemeente Amsterdam – Ingenieursbureau</a:t>
            </a:r>
          </a:p>
          <a:p>
            <a:r>
              <a:rPr lang="nl-NL" dirty="0"/>
              <a:t>GIS-specialist </a:t>
            </a:r>
          </a:p>
          <a:p>
            <a:r>
              <a:rPr lang="nl-NL" dirty="0"/>
              <a:t>FME Form en Flow</a:t>
            </a:r>
          </a:p>
        </p:txBody>
      </p:sp>
      <p:sp>
        <p:nvSpPr>
          <p:cNvPr id="4" name="Tijdelijke aanduiding voor datum 3">
            <a:extLst>
              <a:ext uri="{FF2B5EF4-FFF2-40B4-BE49-F238E27FC236}">
                <a16:creationId xmlns:a16="http://schemas.microsoft.com/office/drawing/2014/main" id="{F77D7D82-15CE-E739-71D6-A32E71E3A86D}"/>
              </a:ext>
            </a:extLst>
          </p:cNvPr>
          <p:cNvSpPr>
            <a:spLocks noGrp="1"/>
          </p:cNvSpPr>
          <p:nvPr>
            <p:ph type="dt" sz="half" idx="10"/>
          </p:nvPr>
        </p:nvSpPr>
        <p:spPr/>
        <p:txBody>
          <a:bodyPr/>
          <a:lstStyle/>
          <a:p>
            <a:fld id="{61B62A69-898C-4E33-9DA9-4DEAE2D8FA83}" type="datetime1">
              <a:rPr lang="nl-NL" smtClean="0"/>
              <a:t>17-9-2026</a:t>
            </a:fld>
            <a:endParaRPr lang="nl-NL" dirty="0"/>
          </a:p>
        </p:txBody>
      </p:sp>
      <p:sp>
        <p:nvSpPr>
          <p:cNvPr id="5" name="Tijdelijke aanduiding voor dianummer 4">
            <a:extLst>
              <a:ext uri="{FF2B5EF4-FFF2-40B4-BE49-F238E27FC236}">
                <a16:creationId xmlns:a16="http://schemas.microsoft.com/office/drawing/2014/main" id="{7CB4175C-90F0-B443-A11F-B2FF8EF42625}"/>
              </a:ext>
            </a:extLst>
          </p:cNvPr>
          <p:cNvSpPr>
            <a:spLocks noGrp="1"/>
          </p:cNvSpPr>
          <p:nvPr>
            <p:ph type="sldNum" sz="quarter" idx="12"/>
          </p:nvPr>
        </p:nvSpPr>
        <p:spPr/>
        <p:txBody>
          <a:bodyPr/>
          <a:lstStyle/>
          <a:p>
            <a:r>
              <a:rPr lang="nl-NL"/>
              <a:t>| </a:t>
            </a:r>
            <a:fld id="{8F18802B-E4C7-4B2D-B37A-6B7CC3C134EA}" type="slidenum">
              <a:rPr lang="nl-NL" smtClean="0"/>
              <a:pPr/>
              <a:t>2</a:t>
            </a:fld>
            <a:endParaRPr lang="nl-NL" dirty="0"/>
          </a:p>
        </p:txBody>
      </p:sp>
      <p:sp>
        <p:nvSpPr>
          <p:cNvPr id="6" name="Tijdelijke aanduiding voor tekst 5">
            <a:extLst>
              <a:ext uri="{FF2B5EF4-FFF2-40B4-BE49-F238E27FC236}">
                <a16:creationId xmlns:a16="http://schemas.microsoft.com/office/drawing/2014/main" id="{B70A057C-9104-57DC-41B1-90A912C603C7}"/>
              </a:ext>
            </a:extLst>
          </p:cNvPr>
          <p:cNvSpPr>
            <a:spLocks noGrp="1"/>
          </p:cNvSpPr>
          <p:nvPr>
            <p:ph type="body" sz="quarter" idx="15"/>
          </p:nvPr>
        </p:nvSpPr>
        <p:spPr/>
        <p:txBody>
          <a:bodyPr/>
          <a:lstStyle/>
          <a:p>
            <a:endParaRPr lang="nl-NL"/>
          </a:p>
        </p:txBody>
      </p:sp>
      <p:sp>
        <p:nvSpPr>
          <p:cNvPr id="7" name="Tijdelijke aanduiding voor tekst 6">
            <a:extLst>
              <a:ext uri="{FF2B5EF4-FFF2-40B4-BE49-F238E27FC236}">
                <a16:creationId xmlns:a16="http://schemas.microsoft.com/office/drawing/2014/main" id="{914A580D-D788-8E35-7CAF-2799AE7269BF}"/>
              </a:ext>
            </a:extLst>
          </p:cNvPr>
          <p:cNvSpPr>
            <a:spLocks noGrp="1"/>
          </p:cNvSpPr>
          <p:nvPr>
            <p:ph type="body" sz="quarter" idx="18"/>
          </p:nvPr>
        </p:nvSpPr>
        <p:spPr/>
        <p:txBody>
          <a:bodyPr/>
          <a:lstStyle/>
          <a:p>
            <a:endParaRPr lang="nl-NL"/>
          </a:p>
        </p:txBody>
      </p:sp>
      <p:sp>
        <p:nvSpPr>
          <p:cNvPr id="8" name="Tijdelijke aanduiding voor tekst 7">
            <a:extLst>
              <a:ext uri="{FF2B5EF4-FFF2-40B4-BE49-F238E27FC236}">
                <a16:creationId xmlns:a16="http://schemas.microsoft.com/office/drawing/2014/main" id="{47FC63B2-7647-D7C5-3705-E0AA720B9741}"/>
              </a:ext>
            </a:extLst>
          </p:cNvPr>
          <p:cNvSpPr>
            <a:spLocks noGrp="1"/>
          </p:cNvSpPr>
          <p:nvPr>
            <p:ph type="body" sz="quarter" idx="14"/>
          </p:nvPr>
        </p:nvSpPr>
        <p:spPr/>
        <p:txBody>
          <a:bodyPr/>
          <a:lstStyle/>
          <a:p>
            <a:endParaRPr lang="nl-NL"/>
          </a:p>
        </p:txBody>
      </p:sp>
    </p:spTree>
    <p:extLst>
      <p:ext uri="{BB962C8B-B14F-4D97-AF65-F5344CB8AC3E}">
        <p14:creationId xmlns:p14="http://schemas.microsoft.com/office/powerpoint/2010/main" val="1425401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D8BA17-EC2A-5CB4-42C1-3AE281D1BF6E}"/>
              </a:ext>
            </a:extLst>
          </p:cNvPr>
          <p:cNvSpPr>
            <a:spLocks noGrp="1"/>
          </p:cNvSpPr>
          <p:nvPr>
            <p:ph type="title"/>
          </p:nvPr>
        </p:nvSpPr>
        <p:spPr/>
        <p:txBody>
          <a:bodyPr/>
          <a:lstStyle/>
          <a:p>
            <a:r>
              <a:rPr lang="nl-NL" dirty="0"/>
              <a:t>Agenda		</a:t>
            </a:r>
          </a:p>
        </p:txBody>
      </p:sp>
      <p:sp>
        <p:nvSpPr>
          <p:cNvPr id="3" name="Tijdelijke aanduiding voor tekst 2">
            <a:extLst>
              <a:ext uri="{FF2B5EF4-FFF2-40B4-BE49-F238E27FC236}">
                <a16:creationId xmlns:a16="http://schemas.microsoft.com/office/drawing/2014/main" id="{802FADA5-0513-D543-8132-522D39E2220D}"/>
              </a:ext>
            </a:extLst>
          </p:cNvPr>
          <p:cNvSpPr>
            <a:spLocks noGrp="1"/>
          </p:cNvSpPr>
          <p:nvPr>
            <p:ph type="body" sz="quarter" idx="19"/>
          </p:nvPr>
        </p:nvSpPr>
        <p:spPr>
          <a:xfrm>
            <a:off x="918720" y="3106530"/>
            <a:ext cx="10800000" cy="2787120"/>
          </a:xfrm>
        </p:spPr>
        <p:txBody>
          <a:bodyPr/>
          <a:lstStyle/>
          <a:p>
            <a:r>
              <a:rPr lang="nl-NL" dirty="0"/>
              <a:t>Aanleiding omgevingsscan</a:t>
            </a:r>
          </a:p>
          <a:p>
            <a:r>
              <a:rPr lang="nl-NL" dirty="0"/>
              <a:t>Omgevingsscan</a:t>
            </a:r>
          </a:p>
          <a:p>
            <a:pPr lvl="1"/>
            <a:r>
              <a:rPr lang="nl-NL" dirty="0"/>
              <a:t>Wat is de omgevingsscan</a:t>
            </a:r>
          </a:p>
          <a:p>
            <a:pPr lvl="1"/>
            <a:r>
              <a:rPr lang="nl-NL" dirty="0"/>
              <a:t>Toelichting op Automation </a:t>
            </a:r>
          </a:p>
          <a:p>
            <a:r>
              <a:rPr lang="nl-NL" dirty="0"/>
              <a:t>Uitdagingen &amp; leerpunten</a:t>
            </a:r>
          </a:p>
          <a:p>
            <a:endParaRPr lang="nl-NL" dirty="0"/>
          </a:p>
          <a:p>
            <a:endParaRPr lang="nl-NL" dirty="0"/>
          </a:p>
          <a:p>
            <a:endParaRPr lang="nl-NL" dirty="0"/>
          </a:p>
        </p:txBody>
      </p:sp>
      <p:sp>
        <p:nvSpPr>
          <p:cNvPr id="4" name="Tijdelijke aanduiding voor datum 3">
            <a:extLst>
              <a:ext uri="{FF2B5EF4-FFF2-40B4-BE49-F238E27FC236}">
                <a16:creationId xmlns:a16="http://schemas.microsoft.com/office/drawing/2014/main" id="{01BC189B-CC94-FDF9-96B4-DB6C3CBCF30E}"/>
              </a:ext>
            </a:extLst>
          </p:cNvPr>
          <p:cNvSpPr>
            <a:spLocks noGrp="1"/>
          </p:cNvSpPr>
          <p:nvPr>
            <p:ph type="dt" sz="half" idx="10"/>
          </p:nvPr>
        </p:nvSpPr>
        <p:spPr/>
        <p:txBody>
          <a:bodyPr/>
          <a:lstStyle/>
          <a:p>
            <a:fld id="{61B62A69-898C-4E33-9DA9-4DEAE2D8FA83}" type="datetime1">
              <a:rPr lang="nl-NL" smtClean="0"/>
              <a:t>17-9-2026</a:t>
            </a:fld>
            <a:endParaRPr lang="nl-NL" dirty="0"/>
          </a:p>
        </p:txBody>
      </p:sp>
      <p:sp>
        <p:nvSpPr>
          <p:cNvPr id="5" name="Tijdelijke aanduiding voor dianummer 4">
            <a:extLst>
              <a:ext uri="{FF2B5EF4-FFF2-40B4-BE49-F238E27FC236}">
                <a16:creationId xmlns:a16="http://schemas.microsoft.com/office/drawing/2014/main" id="{6B672C92-AC79-1B90-12C8-5808D31D9E99}"/>
              </a:ext>
            </a:extLst>
          </p:cNvPr>
          <p:cNvSpPr>
            <a:spLocks noGrp="1"/>
          </p:cNvSpPr>
          <p:nvPr>
            <p:ph type="sldNum" sz="quarter" idx="12"/>
          </p:nvPr>
        </p:nvSpPr>
        <p:spPr/>
        <p:txBody>
          <a:bodyPr/>
          <a:lstStyle/>
          <a:p>
            <a:r>
              <a:rPr lang="nl-NL"/>
              <a:t>| </a:t>
            </a:r>
            <a:fld id="{8F18802B-E4C7-4B2D-B37A-6B7CC3C134EA}" type="slidenum">
              <a:rPr lang="nl-NL" smtClean="0"/>
              <a:pPr/>
              <a:t>3</a:t>
            </a:fld>
            <a:endParaRPr lang="nl-NL" dirty="0"/>
          </a:p>
        </p:txBody>
      </p:sp>
      <p:sp>
        <p:nvSpPr>
          <p:cNvPr id="6" name="Tijdelijke aanduiding voor tekst 5">
            <a:extLst>
              <a:ext uri="{FF2B5EF4-FFF2-40B4-BE49-F238E27FC236}">
                <a16:creationId xmlns:a16="http://schemas.microsoft.com/office/drawing/2014/main" id="{C608DD56-FBA1-E2AF-71A6-9918A32A7C55}"/>
              </a:ext>
            </a:extLst>
          </p:cNvPr>
          <p:cNvSpPr>
            <a:spLocks noGrp="1"/>
          </p:cNvSpPr>
          <p:nvPr>
            <p:ph type="body" sz="quarter" idx="15"/>
          </p:nvPr>
        </p:nvSpPr>
        <p:spPr/>
        <p:txBody>
          <a:bodyPr/>
          <a:lstStyle/>
          <a:p>
            <a:endParaRPr lang="nl-NL"/>
          </a:p>
        </p:txBody>
      </p:sp>
      <p:sp>
        <p:nvSpPr>
          <p:cNvPr id="7" name="Tijdelijke aanduiding voor tekst 6">
            <a:extLst>
              <a:ext uri="{FF2B5EF4-FFF2-40B4-BE49-F238E27FC236}">
                <a16:creationId xmlns:a16="http://schemas.microsoft.com/office/drawing/2014/main" id="{84F1746E-99DA-50B9-C886-A7E846575141}"/>
              </a:ext>
            </a:extLst>
          </p:cNvPr>
          <p:cNvSpPr>
            <a:spLocks noGrp="1"/>
          </p:cNvSpPr>
          <p:nvPr>
            <p:ph type="body" sz="quarter" idx="18"/>
          </p:nvPr>
        </p:nvSpPr>
        <p:spPr/>
        <p:txBody>
          <a:bodyPr/>
          <a:lstStyle/>
          <a:p>
            <a:endParaRPr lang="nl-NL"/>
          </a:p>
        </p:txBody>
      </p:sp>
      <p:sp>
        <p:nvSpPr>
          <p:cNvPr id="8" name="Tijdelijke aanduiding voor tekst 7">
            <a:extLst>
              <a:ext uri="{FF2B5EF4-FFF2-40B4-BE49-F238E27FC236}">
                <a16:creationId xmlns:a16="http://schemas.microsoft.com/office/drawing/2014/main" id="{5F67804D-22F1-53F0-9170-F314E30F0E5E}"/>
              </a:ext>
            </a:extLst>
          </p:cNvPr>
          <p:cNvSpPr>
            <a:spLocks noGrp="1"/>
          </p:cNvSpPr>
          <p:nvPr>
            <p:ph type="body" sz="quarter" idx="14"/>
          </p:nvPr>
        </p:nvSpPr>
        <p:spPr/>
        <p:txBody>
          <a:bodyPr/>
          <a:lstStyle/>
          <a:p>
            <a:endParaRPr lang="nl-NL"/>
          </a:p>
        </p:txBody>
      </p:sp>
    </p:spTree>
    <p:extLst>
      <p:ext uri="{BB962C8B-B14F-4D97-AF65-F5344CB8AC3E}">
        <p14:creationId xmlns:p14="http://schemas.microsoft.com/office/powerpoint/2010/main" val="1549244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D7D451-7562-2624-93B1-883694F0B86F}"/>
              </a:ext>
            </a:extLst>
          </p:cNvPr>
          <p:cNvSpPr>
            <a:spLocks noGrp="1"/>
          </p:cNvSpPr>
          <p:nvPr>
            <p:ph type="title"/>
          </p:nvPr>
        </p:nvSpPr>
        <p:spPr>
          <a:xfrm>
            <a:off x="918799" y="542160"/>
            <a:ext cx="10800000" cy="1296000"/>
          </a:xfrm>
        </p:spPr>
        <p:txBody>
          <a:bodyPr anchor="t">
            <a:normAutofit/>
          </a:bodyPr>
          <a:lstStyle/>
          <a:p>
            <a:r>
              <a:rPr lang="nl-NL" dirty="0"/>
              <a:t>Werken in de Openbare Ruimte (WIOR)</a:t>
            </a:r>
          </a:p>
        </p:txBody>
      </p:sp>
      <p:sp>
        <p:nvSpPr>
          <p:cNvPr id="3" name="Tijdelijke aanduiding voor tekst 2">
            <a:extLst>
              <a:ext uri="{FF2B5EF4-FFF2-40B4-BE49-F238E27FC236}">
                <a16:creationId xmlns:a16="http://schemas.microsoft.com/office/drawing/2014/main" id="{36FDAD7B-113F-C155-96BD-EE6605056240}"/>
              </a:ext>
            </a:extLst>
          </p:cNvPr>
          <p:cNvSpPr>
            <a:spLocks noGrp="1"/>
          </p:cNvSpPr>
          <p:nvPr>
            <p:ph sz="quarter" idx="13"/>
          </p:nvPr>
        </p:nvSpPr>
        <p:spPr>
          <a:xfrm>
            <a:off x="918799" y="3529440"/>
            <a:ext cx="5184000" cy="2786400"/>
          </a:xfrm>
        </p:spPr>
        <p:txBody>
          <a:bodyPr>
            <a:normAutofit/>
          </a:bodyPr>
          <a:lstStyle/>
          <a:p>
            <a:pPr marL="0" indent="0">
              <a:spcAft>
                <a:spcPts val="600"/>
              </a:spcAft>
              <a:buNone/>
            </a:pPr>
            <a:endParaRPr lang="nl-NL"/>
          </a:p>
          <a:p>
            <a:pPr>
              <a:spcAft>
                <a:spcPts val="600"/>
              </a:spcAft>
            </a:pPr>
            <a:endParaRPr lang="nl-NL"/>
          </a:p>
        </p:txBody>
      </p:sp>
      <p:pic>
        <p:nvPicPr>
          <p:cNvPr id="9" name="Afbeelding 8">
            <a:extLst>
              <a:ext uri="{FF2B5EF4-FFF2-40B4-BE49-F238E27FC236}">
                <a16:creationId xmlns:a16="http://schemas.microsoft.com/office/drawing/2014/main" id="{3E305D0A-0DA6-4214-68F3-79F360207640}"/>
              </a:ext>
            </a:extLst>
          </p:cNvPr>
          <p:cNvPicPr>
            <a:picLocks noChangeAspect="1"/>
          </p:cNvPicPr>
          <p:nvPr/>
        </p:nvPicPr>
        <p:blipFill>
          <a:blip r:embed="rId3"/>
          <a:srcRect b="4444"/>
          <a:stretch>
            <a:fillRect/>
          </a:stretch>
        </p:blipFill>
        <p:spPr>
          <a:xfrm>
            <a:off x="2756917" y="2043540"/>
            <a:ext cx="6678166" cy="3589514"/>
          </a:xfrm>
          <a:prstGeom prst="rect">
            <a:avLst/>
          </a:prstGeom>
          <a:noFill/>
        </p:spPr>
      </p:pic>
      <p:sp>
        <p:nvSpPr>
          <p:cNvPr id="4" name="Tijdelijke aanduiding voor datum 3">
            <a:extLst>
              <a:ext uri="{FF2B5EF4-FFF2-40B4-BE49-F238E27FC236}">
                <a16:creationId xmlns:a16="http://schemas.microsoft.com/office/drawing/2014/main" id="{04A10D58-4682-B029-B315-605CE0F0C56A}"/>
              </a:ext>
            </a:extLst>
          </p:cNvPr>
          <p:cNvSpPr>
            <a:spLocks noGrp="1"/>
          </p:cNvSpPr>
          <p:nvPr>
            <p:ph type="dt" sz="half" idx="15"/>
          </p:nvPr>
        </p:nvSpPr>
        <p:spPr>
          <a:xfrm>
            <a:off x="10258560" y="6525000"/>
            <a:ext cx="1008000" cy="240120"/>
          </a:xfrm>
        </p:spPr>
        <p:txBody>
          <a:bodyPr anchor="t">
            <a:normAutofit/>
          </a:bodyPr>
          <a:lstStyle/>
          <a:p>
            <a:pPr>
              <a:spcAft>
                <a:spcPts val="600"/>
              </a:spcAft>
            </a:pPr>
            <a:fld id="{61B62A69-898C-4E33-9DA9-4DEAE2D8FA83}" type="datetime1">
              <a:rPr lang="nl-NL" smtClean="0"/>
              <a:pPr>
                <a:spcAft>
                  <a:spcPts val="600"/>
                </a:spcAft>
              </a:pPr>
              <a:t>17-9-2026</a:t>
            </a:fld>
            <a:endParaRPr lang="nl-NL"/>
          </a:p>
        </p:txBody>
      </p:sp>
      <p:sp>
        <p:nvSpPr>
          <p:cNvPr id="5" name="Tijdelijke aanduiding voor dianummer 4">
            <a:extLst>
              <a:ext uri="{FF2B5EF4-FFF2-40B4-BE49-F238E27FC236}">
                <a16:creationId xmlns:a16="http://schemas.microsoft.com/office/drawing/2014/main" id="{19777EC5-FC22-15C7-641E-28DD4B9AA42F}"/>
              </a:ext>
            </a:extLst>
          </p:cNvPr>
          <p:cNvSpPr>
            <a:spLocks noGrp="1"/>
          </p:cNvSpPr>
          <p:nvPr>
            <p:ph type="sldNum" sz="quarter" idx="17"/>
          </p:nvPr>
        </p:nvSpPr>
        <p:spPr>
          <a:xfrm>
            <a:off x="11334600" y="6525000"/>
            <a:ext cx="384120" cy="240120"/>
          </a:xfrm>
        </p:spPr>
        <p:txBody>
          <a:bodyPr anchor="t">
            <a:normAutofit/>
          </a:bodyPr>
          <a:lstStyle/>
          <a:p>
            <a:pPr>
              <a:spcAft>
                <a:spcPts val="600"/>
              </a:spcAft>
            </a:pPr>
            <a:r>
              <a:rPr lang="nl-NL"/>
              <a:t>| </a:t>
            </a:r>
            <a:fld id="{8F18802B-E4C7-4B2D-B37A-6B7CC3C134EA}" type="slidenum">
              <a:rPr lang="nl-NL" smtClean="0"/>
              <a:pPr>
                <a:spcAft>
                  <a:spcPts val="600"/>
                </a:spcAft>
              </a:pPr>
              <a:t>4</a:t>
            </a:fld>
            <a:endParaRPr lang="nl-NL"/>
          </a:p>
        </p:txBody>
      </p:sp>
    </p:spTree>
    <p:extLst>
      <p:ext uri="{BB962C8B-B14F-4D97-AF65-F5344CB8AC3E}">
        <p14:creationId xmlns:p14="http://schemas.microsoft.com/office/powerpoint/2010/main" val="3934639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8812C-0CA3-0433-4AE6-683297A934B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8DDC4C3-BEA4-4E38-1472-517F89045E32}"/>
              </a:ext>
            </a:extLst>
          </p:cNvPr>
          <p:cNvSpPr>
            <a:spLocks noGrp="1"/>
          </p:cNvSpPr>
          <p:nvPr>
            <p:ph type="title"/>
          </p:nvPr>
        </p:nvSpPr>
        <p:spPr>
          <a:xfrm>
            <a:off x="983586" y="610883"/>
            <a:ext cx="10800000" cy="1296000"/>
          </a:xfrm>
        </p:spPr>
        <p:txBody>
          <a:bodyPr/>
          <a:lstStyle/>
          <a:p>
            <a:r>
              <a:rPr lang="nl-NL" dirty="0"/>
              <a:t>WIOR vergunningsproces</a:t>
            </a:r>
          </a:p>
        </p:txBody>
      </p:sp>
      <p:sp>
        <p:nvSpPr>
          <p:cNvPr id="3" name="Tijdelijke aanduiding voor tekst 2">
            <a:extLst>
              <a:ext uri="{FF2B5EF4-FFF2-40B4-BE49-F238E27FC236}">
                <a16:creationId xmlns:a16="http://schemas.microsoft.com/office/drawing/2014/main" id="{C9BC0B01-1E9B-4F1D-ECC6-2356986F29F1}"/>
              </a:ext>
            </a:extLst>
          </p:cNvPr>
          <p:cNvSpPr>
            <a:spLocks noGrp="1"/>
          </p:cNvSpPr>
          <p:nvPr>
            <p:ph type="body" sz="quarter" idx="19"/>
          </p:nvPr>
        </p:nvSpPr>
        <p:spPr>
          <a:xfrm>
            <a:off x="2084580" y="3414277"/>
            <a:ext cx="10800000" cy="2787120"/>
          </a:xfrm>
        </p:spPr>
        <p:txBody>
          <a:bodyPr/>
          <a:lstStyle/>
          <a:p>
            <a:pPr marL="0" indent="0">
              <a:buNone/>
            </a:pPr>
            <a:r>
              <a:rPr lang="nl-NL" sz="6600" b="1" dirty="0"/>
              <a:t>VICTOR </a:t>
            </a:r>
            <a:r>
              <a:rPr lang="nl-NL" sz="6600" dirty="0">
                <a:sym typeface="Wingdings" panose="05000000000000000000" pitchFamily="2" charset="2"/>
              </a:rPr>
              <a:t></a:t>
            </a:r>
            <a:endParaRPr lang="nl-NL" sz="6600" dirty="0"/>
          </a:p>
          <a:p>
            <a:endParaRPr lang="nl-NL" dirty="0"/>
          </a:p>
          <a:p>
            <a:pPr marL="0" indent="0">
              <a:buNone/>
            </a:pPr>
            <a:endParaRPr lang="nl-NL" dirty="0"/>
          </a:p>
        </p:txBody>
      </p:sp>
      <p:sp>
        <p:nvSpPr>
          <p:cNvPr id="4" name="Tijdelijke aanduiding voor datum 3">
            <a:extLst>
              <a:ext uri="{FF2B5EF4-FFF2-40B4-BE49-F238E27FC236}">
                <a16:creationId xmlns:a16="http://schemas.microsoft.com/office/drawing/2014/main" id="{03D51434-FA99-E49C-94CE-54F3B72D3AD0}"/>
              </a:ext>
            </a:extLst>
          </p:cNvPr>
          <p:cNvSpPr>
            <a:spLocks noGrp="1"/>
          </p:cNvSpPr>
          <p:nvPr>
            <p:ph type="dt" sz="half" idx="10"/>
          </p:nvPr>
        </p:nvSpPr>
        <p:spPr/>
        <p:txBody>
          <a:bodyPr/>
          <a:lstStyle/>
          <a:p>
            <a:fld id="{61B62A69-898C-4E33-9DA9-4DEAE2D8FA83}" type="datetime1">
              <a:rPr lang="nl-NL" smtClean="0"/>
              <a:t>17-9-2026</a:t>
            </a:fld>
            <a:endParaRPr lang="nl-NL" dirty="0"/>
          </a:p>
        </p:txBody>
      </p:sp>
      <p:sp>
        <p:nvSpPr>
          <p:cNvPr id="5" name="Tijdelijke aanduiding voor dianummer 4">
            <a:extLst>
              <a:ext uri="{FF2B5EF4-FFF2-40B4-BE49-F238E27FC236}">
                <a16:creationId xmlns:a16="http://schemas.microsoft.com/office/drawing/2014/main" id="{BA1FC20B-7F9A-AB02-B388-0E2CDE8D4A86}"/>
              </a:ext>
            </a:extLst>
          </p:cNvPr>
          <p:cNvSpPr>
            <a:spLocks noGrp="1"/>
          </p:cNvSpPr>
          <p:nvPr>
            <p:ph type="sldNum" sz="quarter" idx="12"/>
          </p:nvPr>
        </p:nvSpPr>
        <p:spPr/>
        <p:txBody>
          <a:bodyPr/>
          <a:lstStyle/>
          <a:p>
            <a:r>
              <a:rPr lang="nl-NL"/>
              <a:t>| </a:t>
            </a:r>
            <a:fld id="{8F18802B-E4C7-4B2D-B37A-6B7CC3C134EA}" type="slidenum">
              <a:rPr lang="nl-NL" smtClean="0"/>
              <a:pPr/>
              <a:t>5</a:t>
            </a:fld>
            <a:endParaRPr lang="nl-NL" dirty="0"/>
          </a:p>
        </p:txBody>
      </p:sp>
      <p:sp>
        <p:nvSpPr>
          <p:cNvPr id="6" name="Tijdelijke aanduiding voor tekst 5">
            <a:extLst>
              <a:ext uri="{FF2B5EF4-FFF2-40B4-BE49-F238E27FC236}">
                <a16:creationId xmlns:a16="http://schemas.microsoft.com/office/drawing/2014/main" id="{A88B268C-9EB9-8BB4-F127-D483EA9D49A7}"/>
              </a:ext>
            </a:extLst>
          </p:cNvPr>
          <p:cNvSpPr>
            <a:spLocks noGrp="1"/>
          </p:cNvSpPr>
          <p:nvPr>
            <p:ph type="body" sz="quarter" idx="15"/>
          </p:nvPr>
        </p:nvSpPr>
        <p:spPr/>
        <p:txBody>
          <a:bodyPr/>
          <a:lstStyle/>
          <a:p>
            <a:endParaRPr lang="nl-NL"/>
          </a:p>
        </p:txBody>
      </p:sp>
      <p:sp>
        <p:nvSpPr>
          <p:cNvPr id="7" name="Tijdelijke aanduiding voor tekst 6">
            <a:extLst>
              <a:ext uri="{FF2B5EF4-FFF2-40B4-BE49-F238E27FC236}">
                <a16:creationId xmlns:a16="http://schemas.microsoft.com/office/drawing/2014/main" id="{FFF67BA1-105B-3163-240D-65E5CF043E94}"/>
              </a:ext>
            </a:extLst>
          </p:cNvPr>
          <p:cNvSpPr>
            <a:spLocks noGrp="1"/>
          </p:cNvSpPr>
          <p:nvPr>
            <p:ph type="body" sz="quarter" idx="18"/>
          </p:nvPr>
        </p:nvSpPr>
        <p:spPr/>
        <p:txBody>
          <a:bodyPr/>
          <a:lstStyle/>
          <a:p>
            <a:endParaRPr lang="nl-NL"/>
          </a:p>
        </p:txBody>
      </p:sp>
      <p:sp>
        <p:nvSpPr>
          <p:cNvPr id="8" name="Tijdelijke aanduiding voor tekst 7">
            <a:extLst>
              <a:ext uri="{FF2B5EF4-FFF2-40B4-BE49-F238E27FC236}">
                <a16:creationId xmlns:a16="http://schemas.microsoft.com/office/drawing/2014/main" id="{5297E2C8-33BE-5EC9-A286-4167C406ADD2}"/>
              </a:ext>
            </a:extLst>
          </p:cNvPr>
          <p:cNvSpPr>
            <a:spLocks noGrp="1"/>
          </p:cNvSpPr>
          <p:nvPr>
            <p:ph type="body" sz="quarter" idx="14"/>
          </p:nvPr>
        </p:nvSpPr>
        <p:spPr/>
        <p:txBody>
          <a:bodyPr/>
          <a:lstStyle/>
          <a:p>
            <a:endParaRPr lang="nl-NL"/>
          </a:p>
        </p:txBody>
      </p:sp>
      <p:pic>
        <p:nvPicPr>
          <p:cNvPr id="9" name="Afbeelding 8" descr="File:Mendix-Primary-Logo-RGB-Blue.svg - Wikimedia Commons">
            <a:extLst>
              <a:ext uri="{FF2B5EF4-FFF2-40B4-BE49-F238E27FC236}">
                <a16:creationId xmlns:a16="http://schemas.microsoft.com/office/drawing/2014/main" id="{A4A1BAB9-0CEE-D03A-05C8-E4358D82257B}"/>
              </a:ext>
            </a:extLst>
          </p:cNvPr>
          <p:cNvPicPr>
            <a:picLocks noChangeAspect="1"/>
          </p:cNvPicPr>
          <p:nvPr/>
        </p:nvPicPr>
        <p:blipFill>
          <a:blip r:embed="rId2"/>
          <a:stretch>
            <a:fillRect/>
          </a:stretch>
        </p:blipFill>
        <p:spPr>
          <a:xfrm>
            <a:off x="6286500" y="3240674"/>
            <a:ext cx="4245750" cy="1273725"/>
          </a:xfrm>
          <a:prstGeom prst="rect">
            <a:avLst/>
          </a:prstGeom>
        </p:spPr>
      </p:pic>
    </p:spTree>
    <p:extLst>
      <p:ext uri="{BB962C8B-B14F-4D97-AF65-F5344CB8AC3E}">
        <p14:creationId xmlns:p14="http://schemas.microsoft.com/office/powerpoint/2010/main" val="559768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8206E-480B-D441-3765-4AE073A9805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25B51C3-83A7-D04A-5217-EEEE505B0F5A}"/>
              </a:ext>
            </a:extLst>
          </p:cNvPr>
          <p:cNvSpPr>
            <a:spLocks noGrp="1"/>
          </p:cNvSpPr>
          <p:nvPr>
            <p:ph type="title"/>
          </p:nvPr>
        </p:nvSpPr>
        <p:spPr>
          <a:xfrm>
            <a:off x="983586" y="610883"/>
            <a:ext cx="10800000" cy="1296000"/>
          </a:xfrm>
        </p:spPr>
        <p:txBody>
          <a:bodyPr/>
          <a:lstStyle/>
          <a:p>
            <a:r>
              <a:rPr lang="nl-NL" dirty="0"/>
              <a:t>WIOR vergunningsproces</a:t>
            </a:r>
          </a:p>
        </p:txBody>
      </p:sp>
      <p:sp>
        <p:nvSpPr>
          <p:cNvPr id="4" name="Tijdelijke aanduiding voor datum 3">
            <a:extLst>
              <a:ext uri="{FF2B5EF4-FFF2-40B4-BE49-F238E27FC236}">
                <a16:creationId xmlns:a16="http://schemas.microsoft.com/office/drawing/2014/main" id="{393B5B23-A812-6655-1CED-97F34D4CEFD4}"/>
              </a:ext>
            </a:extLst>
          </p:cNvPr>
          <p:cNvSpPr>
            <a:spLocks noGrp="1"/>
          </p:cNvSpPr>
          <p:nvPr>
            <p:ph type="dt" sz="half" idx="10"/>
          </p:nvPr>
        </p:nvSpPr>
        <p:spPr/>
        <p:txBody>
          <a:bodyPr/>
          <a:lstStyle/>
          <a:p>
            <a:fld id="{61B62A69-898C-4E33-9DA9-4DEAE2D8FA83}" type="datetime1">
              <a:rPr lang="nl-NL" smtClean="0"/>
              <a:t>17-9-2026</a:t>
            </a:fld>
            <a:endParaRPr lang="nl-NL" dirty="0"/>
          </a:p>
        </p:txBody>
      </p:sp>
      <p:sp>
        <p:nvSpPr>
          <p:cNvPr id="5" name="Tijdelijke aanduiding voor dianummer 4">
            <a:extLst>
              <a:ext uri="{FF2B5EF4-FFF2-40B4-BE49-F238E27FC236}">
                <a16:creationId xmlns:a16="http://schemas.microsoft.com/office/drawing/2014/main" id="{0AE306C0-9AC8-456F-ED00-AFEA4A42B672}"/>
              </a:ext>
            </a:extLst>
          </p:cNvPr>
          <p:cNvSpPr>
            <a:spLocks noGrp="1"/>
          </p:cNvSpPr>
          <p:nvPr>
            <p:ph type="sldNum" sz="quarter" idx="12"/>
          </p:nvPr>
        </p:nvSpPr>
        <p:spPr/>
        <p:txBody>
          <a:bodyPr/>
          <a:lstStyle/>
          <a:p>
            <a:r>
              <a:rPr lang="nl-NL"/>
              <a:t>| </a:t>
            </a:r>
            <a:fld id="{8F18802B-E4C7-4B2D-B37A-6B7CC3C134EA}" type="slidenum">
              <a:rPr lang="nl-NL" smtClean="0"/>
              <a:pPr/>
              <a:t>6</a:t>
            </a:fld>
            <a:endParaRPr lang="nl-NL" dirty="0"/>
          </a:p>
        </p:txBody>
      </p:sp>
      <p:sp>
        <p:nvSpPr>
          <p:cNvPr id="6" name="Tijdelijke aanduiding voor tekst 5">
            <a:extLst>
              <a:ext uri="{FF2B5EF4-FFF2-40B4-BE49-F238E27FC236}">
                <a16:creationId xmlns:a16="http://schemas.microsoft.com/office/drawing/2014/main" id="{64F6F0AD-559E-1E3D-C781-F795FEC1AEAC}"/>
              </a:ext>
            </a:extLst>
          </p:cNvPr>
          <p:cNvSpPr>
            <a:spLocks noGrp="1"/>
          </p:cNvSpPr>
          <p:nvPr>
            <p:ph type="body" sz="quarter" idx="15"/>
          </p:nvPr>
        </p:nvSpPr>
        <p:spPr/>
        <p:txBody>
          <a:bodyPr/>
          <a:lstStyle/>
          <a:p>
            <a:endParaRPr lang="nl-NL"/>
          </a:p>
        </p:txBody>
      </p:sp>
      <p:sp>
        <p:nvSpPr>
          <p:cNvPr id="7" name="Tijdelijke aanduiding voor tekst 6">
            <a:extLst>
              <a:ext uri="{FF2B5EF4-FFF2-40B4-BE49-F238E27FC236}">
                <a16:creationId xmlns:a16="http://schemas.microsoft.com/office/drawing/2014/main" id="{0A60FA5C-E5FB-38FB-91AD-3645204DBE46}"/>
              </a:ext>
            </a:extLst>
          </p:cNvPr>
          <p:cNvSpPr>
            <a:spLocks noGrp="1"/>
          </p:cNvSpPr>
          <p:nvPr>
            <p:ph type="body" sz="quarter" idx="18"/>
          </p:nvPr>
        </p:nvSpPr>
        <p:spPr/>
        <p:txBody>
          <a:bodyPr/>
          <a:lstStyle/>
          <a:p>
            <a:endParaRPr lang="nl-NL"/>
          </a:p>
        </p:txBody>
      </p:sp>
      <p:sp>
        <p:nvSpPr>
          <p:cNvPr id="8" name="Tijdelijke aanduiding voor tekst 7">
            <a:extLst>
              <a:ext uri="{FF2B5EF4-FFF2-40B4-BE49-F238E27FC236}">
                <a16:creationId xmlns:a16="http://schemas.microsoft.com/office/drawing/2014/main" id="{5561015E-9D9F-B785-AD50-64287E4E09D7}"/>
              </a:ext>
            </a:extLst>
          </p:cNvPr>
          <p:cNvSpPr>
            <a:spLocks noGrp="1"/>
          </p:cNvSpPr>
          <p:nvPr>
            <p:ph type="body" sz="quarter" idx="14"/>
          </p:nvPr>
        </p:nvSpPr>
        <p:spPr/>
        <p:txBody>
          <a:bodyPr/>
          <a:lstStyle/>
          <a:p>
            <a:endParaRPr lang="nl-NL"/>
          </a:p>
        </p:txBody>
      </p:sp>
      <p:pic>
        <p:nvPicPr>
          <p:cNvPr id="9" name="Afbeelding 8">
            <a:extLst>
              <a:ext uri="{FF2B5EF4-FFF2-40B4-BE49-F238E27FC236}">
                <a16:creationId xmlns:a16="http://schemas.microsoft.com/office/drawing/2014/main" id="{422122EF-915A-0243-680F-BA1E567ACB60}"/>
              </a:ext>
            </a:extLst>
          </p:cNvPr>
          <p:cNvPicPr>
            <a:picLocks noChangeAspect="1"/>
          </p:cNvPicPr>
          <p:nvPr/>
        </p:nvPicPr>
        <p:blipFill>
          <a:blip r:embed="rId3"/>
          <a:stretch>
            <a:fillRect/>
          </a:stretch>
        </p:blipFill>
        <p:spPr>
          <a:xfrm>
            <a:off x="983586" y="1798139"/>
            <a:ext cx="10911840" cy="3961624"/>
          </a:xfrm>
          <a:prstGeom prst="rect">
            <a:avLst/>
          </a:prstGeom>
        </p:spPr>
      </p:pic>
      <p:pic>
        <p:nvPicPr>
          <p:cNvPr id="10" name="Afbeelding 9" descr="File:Mendix-Primary-Logo-RGB-Blue.svg - Wikimedia Commons">
            <a:extLst>
              <a:ext uri="{FF2B5EF4-FFF2-40B4-BE49-F238E27FC236}">
                <a16:creationId xmlns:a16="http://schemas.microsoft.com/office/drawing/2014/main" id="{49C93A64-5B30-249E-07C3-D035A0A9C62F}"/>
              </a:ext>
            </a:extLst>
          </p:cNvPr>
          <p:cNvPicPr>
            <a:picLocks noChangeAspect="1"/>
          </p:cNvPicPr>
          <p:nvPr/>
        </p:nvPicPr>
        <p:blipFill>
          <a:blip r:embed="rId4"/>
          <a:stretch>
            <a:fillRect/>
          </a:stretch>
        </p:blipFill>
        <p:spPr>
          <a:xfrm>
            <a:off x="8509178" y="510275"/>
            <a:ext cx="3017482" cy="905245"/>
          </a:xfrm>
          <a:prstGeom prst="rect">
            <a:avLst/>
          </a:prstGeom>
        </p:spPr>
      </p:pic>
    </p:spTree>
    <p:extLst>
      <p:ext uri="{BB962C8B-B14F-4D97-AF65-F5344CB8AC3E}">
        <p14:creationId xmlns:p14="http://schemas.microsoft.com/office/powerpoint/2010/main" val="2666800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CADE7-D829-DEDF-F1DC-64ACE1F67A5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1A75BAB-4B69-BC65-C20D-E1E2425E66CD}"/>
              </a:ext>
            </a:extLst>
          </p:cNvPr>
          <p:cNvSpPr>
            <a:spLocks noGrp="1"/>
          </p:cNvSpPr>
          <p:nvPr>
            <p:ph type="title"/>
          </p:nvPr>
        </p:nvSpPr>
        <p:spPr>
          <a:xfrm>
            <a:off x="983586" y="610883"/>
            <a:ext cx="10800000" cy="1296000"/>
          </a:xfrm>
        </p:spPr>
        <p:txBody>
          <a:bodyPr/>
          <a:lstStyle/>
          <a:p>
            <a:r>
              <a:rPr lang="nl-NL" dirty="0"/>
              <a:t>WIOR vergunningsproces</a:t>
            </a:r>
          </a:p>
        </p:txBody>
      </p:sp>
      <p:sp>
        <p:nvSpPr>
          <p:cNvPr id="4" name="Tijdelijke aanduiding voor datum 3">
            <a:extLst>
              <a:ext uri="{FF2B5EF4-FFF2-40B4-BE49-F238E27FC236}">
                <a16:creationId xmlns:a16="http://schemas.microsoft.com/office/drawing/2014/main" id="{220424D3-601F-3E88-1B56-936AA022C403}"/>
              </a:ext>
            </a:extLst>
          </p:cNvPr>
          <p:cNvSpPr>
            <a:spLocks noGrp="1"/>
          </p:cNvSpPr>
          <p:nvPr>
            <p:ph type="dt" sz="half" idx="10"/>
          </p:nvPr>
        </p:nvSpPr>
        <p:spPr/>
        <p:txBody>
          <a:bodyPr/>
          <a:lstStyle/>
          <a:p>
            <a:fld id="{61B62A69-898C-4E33-9DA9-4DEAE2D8FA83}" type="datetime1">
              <a:rPr lang="nl-NL" smtClean="0"/>
              <a:t>17-9-2026</a:t>
            </a:fld>
            <a:endParaRPr lang="nl-NL" dirty="0"/>
          </a:p>
        </p:txBody>
      </p:sp>
      <p:sp>
        <p:nvSpPr>
          <p:cNvPr id="5" name="Tijdelijke aanduiding voor dianummer 4">
            <a:extLst>
              <a:ext uri="{FF2B5EF4-FFF2-40B4-BE49-F238E27FC236}">
                <a16:creationId xmlns:a16="http://schemas.microsoft.com/office/drawing/2014/main" id="{50B3FBA9-6A2E-397A-2374-EC82C7489CE8}"/>
              </a:ext>
            </a:extLst>
          </p:cNvPr>
          <p:cNvSpPr>
            <a:spLocks noGrp="1"/>
          </p:cNvSpPr>
          <p:nvPr>
            <p:ph type="sldNum" sz="quarter" idx="12"/>
          </p:nvPr>
        </p:nvSpPr>
        <p:spPr/>
        <p:txBody>
          <a:bodyPr/>
          <a:lstStyle/>
          <a:p>
            <a:r>
              <a:rPr lang="nl-NL"/>
              <a:t>| </a:t>
            </a:r>
            <a:fld id="{8F18802B-E4C7-4B2D-B37A-6B7CC3C134EA}" type="slidenum">
              <a:rPr lang="nl-NL" smtClean="0"/>
              <a:pPr/>
              <a:t>7</a:t>
            </a:fld>
            <a:endParaRPr lang="nl-NL" dirty="0"/>
          </a:p>
        </p:txBody>
      </p:sp>
      <p:sp>
        <p:nvSpPr>
          <p:cNvPr id="6" name="Tijdelijke aanduiding voor tekst 5">
            <a:extLst>
              <a:ext uri="{FF2B5EF4-FFF2-40B4-BE49-F238E27FC236}">
                <a16:creationId xmlns:a16="http://schemas.microsoft.com/office/drawing/2014/main" id="{ADF0D125-A45A-171E-71EF-A4C3D8B29386}"/>
              </a:ext>
            </a:extLst>
          </p:cNvPr>
          <p:cNvSpPr>
            <a:spLocks noGrp="1"/>
          </p:cNvSpPr>
          <p:nvPr>
            <p:ph type="body" sz="quarter" idx="15"/>
          </p:nvPr>
        </p:nvSpPr>
        <p:spPr/>
        <p:txBody>
          <a:bodyPr/>
          <a:lstStyle/>
          <a:p>
            <a:endParaRPr lang="nl-NL"/>
          </a:p>
        </p:txBody>
      </p:sp>
      <p:sp>
        <p:nvSpPr>
          <p:cNvPr id="7" name="Tijdelijke aanduiding voor tekst 6">
            <a:extLst>
              <a:ext uri="{FF2B5EF4-FFF2-40B4-BE49-F238E27FC236}">
                <a16:creationId xmlns:a16="http://schemas.microsoft.com/office/drawing/2014/main" id="{5A158DCB-82D4-701E-9027-B856A8AF82BC}"/>
              </a:ext>
            </a:extLst>
          </p:cNvPr>
          <p:cNvSpPr>
            <a:spLocks noGrp="1"/>
          </p:cNvSpPr>
          <p:nvPr>
            <p:ph type="body" sz="quarter" idx="18"/>
          </p:nvPr>
        </p:nvSpPr>
        <p:spPr/>
        <p:txBody>
          <a:bodyPr/>
          <a:lstStyle/>
          <a:p>
            <a:endParaRPr lang="nl-NL"/>
          </a:p>
        </p:txBody>
      </p:sp>
      <p:sp>
        <p:nvSpPr>
          <p:cNvPr id="8" name="Tijdelijke aanduiding voor tekst 7">
            <a:extLst>
              <a:ext uri="{FF2B5EF4-FFF2-40B4-BE49-F238E27FC236}">
                <a16:creationId xmlns:a16="http://schemas.microsoft.com/office/drawing/2014/main" id="{305CF9B8-5DDA-1498-9A84-25313963019B}"/>
              </a:ext>
            </a:extLst>
          </p:cNvPr>
          <p:cNvSpPr>
            <a:spLocks noGrp="1"/>
          </p:cNvSpPr>
          <p:nvPr>
            <p:ph type="body" sz="quarter" idx="14"/>
          </p:nvPr>
        </p:nvSpPr>
        <p:spPr/>
        <p:txBody>
          <a:bodyPr/>
          <a:lstStyle/>
          <a:p>
            <a:endParaRPr lang="nl-NL"/>
          </a:p>
        </p:txBody>
      </p:sp>
      <p:pic>
        <p:nvPicPr>
          <p:cNvPr id="10" name="Afbeelding 9">
            <a:extLst>
              <a:ext uri="{FF2B5EF4-FFF2-40B4-BE49-F238E27FC236}">
                <a16:creationId xmlns:a16="http://schemas.microsoft.com/office/drawing/2014/main" id="{1C1C60A2-ED60-9AA6-A6FB-A5CB832F7E82}"/>
              </a:ext>
            </a:extLst>
          </p:cNvPr>
          <p:cNvPicPr>
            <a:picLocks noChangeAspect="1"/>
          </p:cNvPicPr>
          <p:nvPr/>
        </p:nvPicPr>
        <p:blipFill>
          <a:blip r:embed="rId2"/>
          <a:stretch>
            <a:fillRect/>
          </a:stretch>
        </p:blipFill>
        <p:spPr>
          <a:xfrm>
            <a:off x="1437780" y="1426650"/>
            <a:ext cx="10088880" cy="5098350"/>
          </a:xfrm>
          <a:prstGeom prst="rect">
            <a:avLst/>
          </a:prstGeom>
        </p:spPr>
      </p:pic>
      <p:pic>
        <p:nvPicPr>
          <p:cNvPr id="9" name="Afbeelding 8" descr="File:Mendix-Primary-Logo-RGB-Blue.svg - Wikimedia Commons">
            <a:extLst>
              <a:ext uri="{FF2B5EF4-FFF2-40B4-BE49-F238E27FC236}">
                <a16:creationId xmlns:a16="http://schemas.microsoft.com/office/drawing/2014/main" id="{592546A9-01A8-1DCF-1D4C-2FA9FC781467}"/>
              </a:ext>
            </a:extLst>
          </p:cNvPr>
          <p:cNvPicPr>
            <a:picLocks noChangeAspect="1"/>
          </p:cNvPicPr>
          <p:nvPr/>
        </p:nvPicPr>
        <p:blipFill>
          <a:blip r:embed="rId3"/>
          <a:stretch>
            <a:fillRect/>
          </a:stretch>
        </p:blipFill>
        <p:spPr>
          <a:xfrm>
            <a:off x="8509178" y="510275"/>
            <a:ext cx="3017482" cy="905245"/>
          </a:xfrm>
          <a:prstGeom prst="rect">
            <a:avLst/>
          </a:prstGeom>
        </p:spPr>
      </p:pic>
    </p:spTree>
    <p:extLst>
      <p:ext uri="{BB962C8B-B14F-4D97-AF65-F5344CB8AC3E}">
        <p14:creationId xmlns:p14="http://schemas.microsoft.com/office/powerpoint/2010/main" val="3553459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27FC8-92DE-2C57-F5E6-6125AA04E79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AE2037C-D332-E3EC-FE63-943C59196453}"/>
              </a:ext>
            </a:extLst>
          </p:cNvPr>
          <p:cNvSpPr>
            <a:spLocks noGrp="1"/>
          </p:cNvSpPr>
          <p:nvPr>
            <p:ph type="title"/>
          </p:nvPr>
        </p:nvSpPr>
        <p:spPr>
          <a:xfrm>
            <a:off x="983586" y="610883"/>
            <a:ext cx="10800000" cy="1296000"/>
          </a:xfrm>
        </p:spPr>
        <p:txBody>
          <a:bodyPr/>
          <a:lstStyle/>
          <a:p>
            <a:r>
              <a:rPr lang="nl-NL" dirty="0"/>
              <a:t>WIOR vergunningsproces - Omgevingsscan</a:t>
            </a:r>
          </a:p>
        </p:txBody>
      </p:sp>
      <p:sp>
        <p:nvSpPr>
          <p:cNvPr id="4" name="Tijdelijke aanduiding voor datum 3">
            <a:extLst>
              <a:ext uri="{FF2B5EF4-FFF2-40B4-BE49-F238E27FC236}">
                <a16:creationId xmlns:a16="http://schemas.microsoft.com/office/drawing/2014/main" id="{EB5B0F7B-6012-E617-DD21-597A643BC023}"/>
              </a:ext>
            </a:extLst>
          </p:cNvPr>
          <p:cNvSpPr>
            <a:spLocks noGrp="1"/>
          </p:cNvSpPr>
          <p:nvPr>
            <p:ph type="dt" sz="half" idx="10"/>
          </p:nvPr>
        </p:nvSpPr>
        <p:spPr/>
        <p:txBody>
          <a:bodyPr/>
          <a:lstStyle/>
          <a:p>
            <a:fld id="{61B62A69-898C-4E33-9DA9-4DEAE2D8FA83}" type="datetime1">
              <a:rPr lang="nl-NL" smtClean="0"/>
              <a:t>17-9-2026</a:t>
            </a:fld>
            <a:endParaRPr lang="nl-NL" dirty="0"/>
          </a:p>
        </p:txBody>
      </p:sp>
      <p:sp>
        <p:nvSpPr>
          <p:cNvPr id="5" name="Tijdelijke aanduiding voor dianummer 4">
            <a:extLst>
              <a:ext uri="{FF2B5EF4-FFF2-40B4-BE49-F238E27FC236}">
                <a16:creationId xmlns:a16="http://schemas.microsoft.com/office/drawing/2014/main" id="{BCE4A359-97FE-7BC8-EEDF-084B10E9B110}"/>
              </a:ext>
            </a:extLst>
          </p:cNvPr>
          <p:cNvSpPr>
            <a:spLocks noGrp="1"/>
          </p:cNvSpPr>
          <p:nvPr>
            <p:ph type="sldNum" sz="quarter" idx="12"/>
          </p:nvPr>
        </p:nvSpPr>
        <p:spPr/>
        <p:txBody>
          <a:bodyPr/>
          <a:lstStyle/>
          <a:p>
            <a:r>
              <a:rPr lang="nl-NL"/>
              <a:t>| </a:t>
            </a:r>
            <a:fld id="{8F18802B-E4C7-4B2D-B37A-6B7CC3C134EA}" type="slidenum">
              <a:rPr lang="nl-NL" smtClean="0"/>
              <a:pPr/>
              <a:t>8</a:t>
            </a:fld>
            <a:endParaRPr lang="nl-NL" dirty="0"/>
          </a:p>
        </p:txBody>
      </p:sp>
      <p:sp>
        <p:nvSpPr>
          <p:cNvPr id="6" name="Tijdelijke aanduiding voor tekst 5">
            <a:extLst>
              <a:ext uri="{FF2B5EF4-FFF2-40B4-BE49-F238E27FC236}">
                <a16:creationId xmlns:a16="http://schemas.microsoft.com/office/drawing/2014/main" id="{297F349C-7DFE-3B25-2CED-5D846AEC1CD2}"/>
              </a:ext>
            </a:extLst>
          </p:cNvPr>
          <p:cNvSpPr>
            <a:spLocks noGrp="1"/>
          </p:cNvSpPr>
          <p:nvPr>
            <p:ph type="body" sz="quarter" idx="15"/>
          </p:nvPr>
        </p:nvSpPr>
        <p:spPr/>
        <p:txBody>
          <a:bodyPr/>
          <a:lstStyle/>
          <a:p>
            <a:endParaRPr lang="nl-NL"/>
          </a:p>
        </p:txBody>
      </p:sp>
      <p:sp>
        <p:nvSpPr>
          <p:cNvPr id="7" name="Tijdelijke aanduiding voor tekst 6">
            <a:extLst>
              <a:ext uri="{FF2B5EF4-FFF2-40B4-BE49-F238E27FC236}">
                <a16:creationId xmlns:a16="http://schemas.microsoft.com/office/drawing/2014/main" id="{4D11B45E-DCBA-5CEB-EDB5-0D9DF0E13DCF}"/>
              </a:ext>
            </a:extLst>
          </p:cNvPr>
          <p:cNvSpPr>
            <a:spLocks noGrp="1"/>
          </p:cNvSpPr>
          <p:nvPr>
            <p:ph type="body" sz="quarter" idx="18"/>
          </p:nvPr>
        </p:nvSpPr>
        <p:spPr/>
        <p:txBody>
          <a:bodyPr/>
          <a:lstStyle/>
          <a:p>
            <a:endParaRPr lang="nl-NL"/>
          </a:p>
        </p:txBody>
      </p:sp>
      <p:sp>
        <p:nvSpPr>
          <p:cNvPr id="8" name="Tijdelijke aanduiding voor tekst 7">
            <a:extLst>
              <a:ext uri="{FF2B5EF4-FFF2-40B4-BE49-F238E27FC236}">
                <a16:creationId xmlns:a16="http://schemas.microsoft.com/office/drawing/2014/main" id="{13377F7C-97B3-BC9A-DB5F-9B18596BB4E6}"/>
              </a:ext>
            </a:extLst>
          </p:cNvPr>
          <p:cNvSpPr>
            <a:spLocks noGrp="1"/>
          </p:cNvSpPr>
          <p:nvPr>
            <p:ph type="body" sz="quarter" idx="14"/>
          </p:nvPr>
        </p:nvSpPr>
        <p:spPr/>
        <p:txBody>
          <a:bodyPr/>
          <a:lstStyle/>
          <a:p>
            <a:endParaRPr lang="nl-NL"/>
          </a:p>
        </p:txBody>
      </p:sp>
      <p:sp>
        <p:nvSpPr>
          <p:cNvPr id="12" name="Tijdelijke aanduiding voor tekst 2">
            <a:extLst>
              <a:ext uri="{FF2B5EF4-FFF2-40B4-BE49-F238E27FC236}">
                <a16:creationId xmlns:a16="http://schemas.microsoft.com/office/drawing/2014/main" id="{6725D5A9-2EAA-DE74-5807-D12DA8B895D9}"/>
              </a:ext>
            </a:extLst>
          </p:cNvPr>
          <p:cNvSpPr>
            <a:spLocks noGrp="1"/>
          </p:cNvSpPr>
          <p:nvPr>
            <p:ph type="body" sz="quarter" idx="19"/>
          </p:nvPr>
        </p:nvSpPr>
        <p:spPr>
          <a:xfrm>
            <a:off x="918720" y="3106530"/>
            <a:ext cx="10800000" cy="2787120"/>
          </a:xfrm>
        </p:spPr>
        <p:txBody>
          <a:bodyPr/>
          <a:lstStyle/>
          <a:p>
            <a:endParaRPr lang="nl-NL" dirty="0"/>
          </a:p>
          <a:p>
            <a:r>
              <a:rPr lang="nl-NL" dirty="0"/>
              <a:t>Inzicht in het projectgebied</a:t>
            </a:r>
          </a:p>
          <a:p>
            <a:pPr lvl="1"/>
            <a:r>
              <a:rPr lang="nl-NL" i="1" dirty="0"/>
              <a:t>Wat ligt er in en rondom het projectgebied?</a:t>
            </a:r>
          </a:p>
          <a:p>
            <a:pPr lvl="1"/>
            <a:r>
              <a:rPr lang="nl-NL" i="1" dirty="0"/>
              <a:t>Welke werkzaamheden en vergunningen spelen er al?</a:t>
            </a:r>
          </a:p>
          <a:p>
            <a:r>
              <a:rPr lang="nl-NL" dirty="0"/>
              <a:t>Handmatige tussenstappen overbodig</a:t>
            </a:r>
          </a:p>
          <a:p>
            <a:endParaRPr lang="nl-NL" dirty="0"/>
          </a:p>
        </p:txBody>
      </p:sp>
    </p:spTree>
    <p:extLst>
      <p:ext uri="{BB962C8B-B14F-4D97-AF65-F5344CB8AC3E}">
        <p14:creationId xmlns:p14="http://schemas.microsoft.com/office/powerpoint/2010/main" val="1633891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4710A-DA40-95A4-8732-21412B4CB06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99E043C-43C1-82FB-5CDE-0846C31A3296}"/>
              </a:ext>
            </a:extLst>
          </p:cNvPr>
          <p:cNvSpPr>
            <a:spLocks noGrp="1"/>
          </p:cNvSpPr>
          <p:nvPr>
            <p:ph type="title"/>
          </p:nvPr>
        </p:nvSpPr>
        <p:spPr>
          <a:xfrm>
            <a:off x="1295910" y="610883"/>
            <a:ext cx="10800000" cy="1296000"/>
          </a:xfrm>
        </p:spPr>
        <p:txBody>
          <a:bodyPr/>
          <a:lstStyle/>
          <a:p>
            <a:r>
              <a:rPr lang="nl-NL" dirty="0"/>
              <a:t>Geautomatiseerde omgevingsscan van een projectgebied</a:t>
            </a:r>
          </a:p>
        </p:txBody>
      </p:sp>
      <p:sp>
        <p:nvSpPr>
          <p:cNvPr id="4" name="Tijdelijke aanduiding voor datum 3">
            <a:extLst>
              <a:ext uri="{FF2B5EF4-FFF2-40B4-BE49-F238E27FC236}">
                <a16:creationId xmlns:a16="http://schemas.microsoft.com/office/drawing/2014/main" id="{2A5588F6-C6DD-49F2-5919-AFFB7C2FBB44}"/>
              </a:ext>
            </a:extLst>
          </p:cNvPr>
          <p:cNvSpPr>
            <a:spLocks noGrp="1"/>
          </p:cNvSpPr>
          <p:nvPr>
            <p:ph type="dt" sz="half" idx="10"/>
          </p:nvPr>
        </p:nvSpPr>
        <p:spPr/>
        <p:txBody>
          <a:bodyPr/>
          <a:lstStyle/>
          <a:p>
            <a:fld id="{61B62A69-898C-4E33-9DA9-4DEAE2D8FA83}" type="datetime1">
              <a:rPr lang="nl-NL" smtClean="0"/>
              <a:t>17-9-2026</a:t>
            </a:fld>
            <a:endParaRPr lang="nl-NL" dirty="0"/>
          </a:p>
        </p:txBody>
      </p:sp>
      <p:sp>
        <p:nvSpPr>
          <p:cNvPr id="5" name="Tijdelijke aanduiding voor dianummer 4">
            <a:extLst>
              <a:ext uri="{FF2B5EF4-FFF2-40B4-BE49-F238E27FC236}">
                <a16:creationId xmlns:a16="http://schemas.microsoft.com/office/drawing/2014/main" id="{4CF74371-EA65-98FF-7133-A45698938441}"/>
              </a:ext>
            </a:extLst>
          </p:cNvPr>
          <p:cNvSpPr>
            <a:spLocks noGrp="1"/>
          </p:cNvSpPr>
          <p:nvPr>
            <p:ph type="sldNum" sz="quarter" idx="12"/>
          </p:nvPr>
        </p:nvSpPr>
        <p:spPr/>
        <p:txBody>
          <a:bodyPr/>
          <a:lstStyle/>
          <a:p>
            <a:r>
              <a:rPr lang="nl-NL"/>
              <a:t>| </a:t>
            </a:r>
            <a:fld id="{8F18802B-E4C7-4B2D-B37A-6B7CC3C134EA}" type="slidenum">
              <a:rPr lang="nl-NL" smtClean="0"/>
              <a:pPr/>
              <a:t>9</a:t>
            </a:fld>
            <a:endParaRPr lang="nl-NL" dirty="0"/>
          </a:p>
        </p:txBody>
      </p:sp>
      <p:sp>
        <p:nvSpPr>
          <p:cNvPr id="6" name="Tijdelijke aanduiding voor tekst 5">
            <a:extLst>
              <a:ext uri="{FF2B5EF4-FFF2-40B4-BE49-F238E27FC236}">
                <a16:creationId xmlns:a16="http://schemas.microsoft.com/office/drawing/2014/main" id="{A6E66955-F065-3D83-DA8A-B0A96243F1A2}"/>
              </a:ext>
            </a:extLst>
          </p:cNvPr>
          <p:cNvSpPr>
            <a:spLocks noGrp="1"/>
          </p:cNvSpPr>
          <p:nvPr>
            <p:ph type="body" sz="quarter" idx="15"/>
          </p:nvPr>
        </p:nvSpPr>
        <p:spPr/>
        <p:txBody>
          <a:bodyPr/>
          <a:lstStyle/>
          <a:p>
            <a:endParaRPr lang="nl-NL"/>
          </a:p>
        </p:txBody>
      </p:sp>
      <p:sp>
        <p:nvSpPr>
          <p:cNvPr id="7" name="Tijdelijke aanduiding voor tekst 6">
            <a:extLst>
              <a:ext uri="{FF2B5EF4-FFF2-40B4-BE49-F238E27FC236}">
                <a16:creationId xmlns:a16="http://schemas.microsoft.com/office/drawing/2014/main" id="{E66DAA9C-2E44-06CF-7208-BC0716133216}"/>
              </a:ext>
            </a:extLst>
          </p:cNvPr>
          <p:cNvSpPr>
            <a:spLocks noGrp="1"/>
          </p:cNvSpPr>
          <p:nvPr>
            <p:ph type="body" sz="quarter" idx="18"/>
          </p:nvPr>
        </p:nvSpPr>
        <p:spPr/>
        <p:txBody>
          <a:bodyPr/>
          <a:lstStyle/>
          <a:p>
            <a:endParaRPr lang="nl-NL"/>
          </a:p>
        </p:txBody>
      </p:sp>
      <p:sp>
        <p:nvSpPr>
          <p:cNvPr id="8" name="Tijdelijke aanduiding voor tekst 7">
            <a:extLst>
              <a:ext uri="{FF2B5EF4-FFF2-40B4-BE49-F238E27FC236}">
                <a16:creationId xmlns:a16="http://schemas.microsoft.com/office/drawing/2014/main" id="{CF9A4EC2-ECAF-B287-3614-7BD5CD0E0097}"/>
              </a:ext>
            </a:extLst>
          </p:cNvPr>
          <p:cNvSpPr>
            <a:spLocks noGrp="1"/>
          </p:cNvSpPr>
          <p:nvPr>
            <p:ph type="body" sz="quarter" idx="14"/>
          </p:nvPr>
        </p:nvSpPr>
        <p:spPr/>
        <p:txBody>
          <a:bodyPr/>
          <a:lstStyle/>
          <a:p>
            <a:endParaRPr lang="nl-NL"/>
          </a:p>
        </p:txBody>
      </p:sp>
      <p:grpSp>
        <p:nvGrpSpPr>
          <p:cNvPr id="9" name="Groep 8">
            <a:extLst>
              <a:ext uri="{FF2B5EF4-FFF2-40B4-BE49-F238E27FC236}">
                <a16:creationId xmlns:a16="http://schemas.microsoft.com/office/drawing/2014/main" id="{4212CF2F-94C4-08FD-F0B8-AD1726C15446}"/>
              </a:ext>
            </a:extLst>
          </p:cNvPr>
          <p:cNvGrpSpPr/>
          <p:nvPr/>
        </p:nvGrpSpPr>
        <p:grpSpPr>
          <a:xfrm>
            <a:off x="1189759" y="2747249"/>
            <a:ext cx="9166886" cy="1540329"/>
            <a:chOff x="385209" y="3645721"/>
            <a:chExt cx="11245174" cy="1823830"/>
          </a:xfrm>
        </p:grpSpPr>
        <p:pic>
          <p:nvPicPr>
            <p:cNvPr id="10" name="Afbeelding 9" descr="FME Flow – Red Geographics">
              <a:extLst>
                <a:ext uri="{FF2B5EF4-FFF2-40B4-BE49-F238E27FC236}">
                  <a16:creationId xmlns:a16="http://schemas.microsoft.com/office/drawing/2014/main" id="{E7D06189-25EF-C0A2-7644-4ABFEDE9913D}"/>
                </a:ext>
              </a:extLst>
            </p:cNvPr>
            <p:cNvPicPr>
              <a:picLocks noChangeAspect="1"/>
            </p:cNvPicPr>
            <p:nvPr/>
          </p:nvPicPr>
          <p:blipFill>
            <a:blip r:embed="rId3"/>
            <a:stretch>
              <a:fillRect/>
            </a:stretch>
          </p:blipFill>
          <p:spPr>
            <a:xfrm>
              <a:off x="5095881" y="3645721"/>
              <a:ext cx="1823830" cy="1823830"/>
            </a:xfrm>
            <a:prstGeom prst="rect">
              <a:avLst/>
            </a:prstGeom>
          </p:spPr>
        </p:pic>
        <p:pic>
          <p:nvPicPr>
            <p:cNvPr id="11" name="Afbeelding 10" descr="File:Mendix-Primary-Logo-RGB-Blue.svg - Wikimedia Commons">
              <a:extLst>
                <a:ext uri="{FF2B5EF4-FFF2-40B4-BE49-F238E27FC236}">
                  <a16:creationId xmlns:a16="http://schemas.microsoft.com/office/drawing/2014/main" id="{78F76D56-D7B7-8D5B-4D4B-7F7AC5BBB1FF}"/>
                </a:ext>
              </a:extLst>
            </p:cNvPr>
            <p:cNvPicPr>
              <a:picLocks noChangeAspect="1"/>
            </p:cNvPicPr>
            <p:nvPr/>
          </p:nvPicPr>
          <p:blipFill>
            <a:blip r:embed="rId4"/>
            <a:stretch>
              <a:fillRect/>
            </a:stretch>
          </p:blipFill>
          <p:spPr>
            <a:xfrm>
              <a:off x="385209" y="3995312"/>
              <a:ext cx="3017482" cy="905245"/>
            </a:xfrm>
            <a:prstGeom prst="rect">
              <a:avLst/>
            </a:prstGeom>
          </p:spPr>
        </p:pic>
        <p:sp>
          <p:nvSpPr>
            <p:cNvPr id="13" name="Pijl: rechts 12">
              <a:extLst>
                <a:ext uri="{FF2B5EF4-FFF2-40B4-BE49-F238E27FC236}">
                  <a16:creationId xmlns:a16="http://schemas.microsoft.com/office/drawing/2014/main" id="{AE04D021-4198-446F-A4AD-84B59178C314}"/>
                </a:ext>
              </a:extLst>
            </p:cNvPr>
            <p:cNvSpPr/>
            <p:nvPr/>
          </p:nvSpPr>
          <p:spPr>
            <a:xfrm>
              <a:off x="3723506" y="4447934"/>
              <a:ext cx="1051560" cy="31671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Pijl: rechts 13">
              <a:extLst>
                <a:ext uri="{FF2B5EF4-FFF2-40B4-BE49-F238E27FC236}">
                  <a16:creationId xmlns:a16="http://schemas.microsoft.com/office/drawing/2014/main" id="{1AA7DA5E-9825-1C30-0C9F-9BDA081DAE95}"/>
                </a:ext>
              </a:extLst>
            </p:cNvPr>
            <p:cNvSpPr/>
            <p:nvPr/>
          </p:nvSpPr>
          <p:spPr>
            <a:xfrm>
              <a:off x="7240526" y="4446268"/>
              <a:ext cx="1051560" cy="31671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File:Mendix-Primary-Logo-RGB-Blue.svg - Wikimedia Commons">
              <a:extLst>
                <a:ext uri="{FF2B5EF4-FFF2-40B4-BE49-F238E27FC236}">
                  <a16:creationId xmlns:a16="http://schemas.microsoft.com/office/drawing/2014/main" id="{081CFFD0-2F0F-A7AA-538B-113124798EC3}"/>
                </a:ext>
              </a:extLst>
            </p:cNvPr>
            <p:cNvPicPr>
              <a:picLocks noChangeAspect="1"/>
            </p:cNvPicPr>
            <p:nvPr/>
          </p:nvPicPr>
          <p:blipFill>
            <a:blip r:embed="rId4"/>
            <a:stretch>
              <a:fillRect/>
            </a:stretch>
          </p:blipFill>
          <p:spPr>
            <a:xfrm>
              <a:off x="8612901" y="4060560"/>
              <a:ext cx="3017482" cy="905245"/>
            </a:xfrm>
            <a:prstGeom prst="rect">
              <a:avLst/>
            </a:prstGeom>
          </p:spPr>
        </p:pic>
      </p:grpSp>
      <p:pic>
        <p:nvPicPr>
          <p:cNvPr id="17" name="Graphic 16" descr="Blauwdruk met effen opvulling">
            <a:extLst>
              <a:ext uri="{FF2B5EF4-FFF2-40B4-BE49-F238E27FC236}">
                <a16:creationId xmlns:a16="http://schemas.microsoft.com/office/drawing/2014/main" id="{6793509F-25FB-9C97-A500-ACA0C823E90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838769" y="4850208"/>
            <a:ext cx="1008219" cy="839812"/>
          </a:xfrm>
          <a:prstGeom prst="rect">
            <a:avLst/>
          </a:prstGeom>
        </p:spPr>
      </p:pic>
      <p:pic>
        <p:nvPicPr>
          <p:cNvPr id="19" name="Graphic 18" descr="Tandwielen silhouet">
            <a:extLst>
              <a:ext uri="{FF2B5EF4-FFF2-40B4-BE49-F238E27FC236}">
                <a16:creationId xmlns:a16="http://schemas.microsoft.com/office/drawing/2014/main" id="{C6D481F0-639C-A0EE-95A3-45E45171FEE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147885" y="4727926"/>
            <a:ext cx="1181594" cy="1181594"/>
          </a:xfrm>
          <a:prstGeom prst="rect">
            <a:avLst/>
          </a:prstGeom>
        </p:spPr>
      </p:pic>
      <p:pic>
        <p:nvPicPr>
          <p:cNvPr id="21" name="Graphic 20" descr="Document silhouet">
            <a:extLst>
              <a:ext uri="{FF2B5EF4-FFF2-40B4-BE49-F238E27FC236}">
                <a16:creationId xmlns:a16="http://schemas.microsoft.com/office/drawing/2014/main" id="{B988F870-6963-FC8E-4EAD-49A25180E9A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631019" y="4351135"/>
            <a:ext cx="919153" cy="918979"/>
          </a:xfrm>
          <a:prstGeom prst="rect">
            <a:avLst/>
          </a:prstGeom>
        </p:spPr>
      </p:pic>
      <p:pic>
        <p:nvPicPr>
          <p:cNvPr id="23" name="Graphic 22" descr="Schatkaart met effen opvulling">
            <a:extLst>
              <a:ext uri="{FF2B5EF4-FFF2-40B4-BE49-F238E27FC236}">
                <a16:creationId xmlns:a16="http://schemas.microsoft.com/office/drawing/2014/main" id="{E2B38060-37AE-254D-C1A3-A8EC37531D9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630697" y="5318723"/>
            <a:ext cx="914400" cy="914400"/>
          </a:xfrm>
          <a:prstGeom prst="rect">
            <a:avLst/>
          </a:prstGeom>
        </p:spPr>
      </p:pic>
    </p:spTree>
    <p:extLst>
      <p:ext uri="{BB962C8B-B14F-4D97-AF65-F5344CB8AC3E}">
        <p14:creationId xmlns:p14="http://schemas.microsoft.com/office/powerpoint/2010/main" val="2807809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DD33AC-0470-D678-ED85-AD929EB74B6C}"/>
              </a:ext>
            </a:extLst>
          </p:cNvPr>
          <p:cNvSpPr>
            <a:spLocks noGrp="1"/>
          </p:cNvSpPr>
          <p:nvPr>
            <p:ph type="title"/>
          </p:nvPr>
        </p:nvSpPr>
        <p:spPr/>
        <p:txBody>
          <a:bodyPr/>
          <a:lstStyle/>
          <a:p>
            <a:endParaRPr lang="nl-NL"/>
          </a:p>
        </p:txBody>
      </p:sp>
      <p:sp>
        <p:nvSpPr>
          <p:cNvPr id="3" name="Tijdelijke aanduiding voor tekst 2">
            <a:extLst>
              <a:ext uri="{FF2B5EF4-FFF2-40B4-BE49-F238E27FC236}">
                <a16:creationId xmlns:a16="http://schemas.microsoft.com/office/drawing/2014/main" id="{7AC684DF-3ABE-40B0-CEF5-BC293AC93CD6}"/>
              </a:ext>
            </a:extLst>
          </p:cNvPr>
          <p:cNvSpPr>
            <a:spLocks noGrp="1"/>
          </p:cNvSpPr>
          <p:nvPr>
            <p:ph type="body" sz="quarter" idx="19"/>
          </p:nvPr>
        </p:nvSpPr>
        <p:spPr/>
        <p:txBody>
          <a:bodyPr/>
          <a:lstStyle/>
          <a:p>
            <a:endParaRPr lang="nl-NL"/>
          </a:p>
        </p:txBody>
      </p:sp>
      <p:sp>
        <p:nvSpPr>
          <p:cNvPr id="4" name="Tijdelijke aanduiding voor datum 3">
            <a:extLst>
              <a:ext uri="{FF2B5EF4-FFF2-40B4-BE49-F238E27FC236}">
                <a16:creationId xmlns:a16="http://schemas.microsoft.com/office/drawing/2014/main" id="{32C75F8E-85F5-F54D-5D30-D23120035BEA}"/>
              </a:ext>
            </a:extLst>
          </p:cNvPr>
          <p:cNvSpPr>
            <a:spLocks noGrp="1"/>
          </p:cNvSpPr>
          <p:nvPr>
            <p:ph type="dt" sz="half" idx="10"/>
          </p:nvPr>
        </p:nvSpPr>
        <p:spPr/>
        <p:txBody>
          <a:bodyPr/>
          <a:lstStyle/>
          <a:p>
            <a:fld id="{61B62A69-898C-4E33-9DA9-4DEAE2D8FA83}" type="datetime1">
              <a:rPr lang="nl-NL" smtClean="0"/>
              <a:t>17-9-2026</a:t>
            </a:fld>
            <a:endParaRPr lang="nl-NL" dirty="0"/>
          </a:p>
        </p:txBody>
      </p:sp>
      <p:sp>
        <p:nvSpPr>
          <p:cNvPr id="5" name="Tijdelijke aanduiding voor dianummer 4">
            <a:extLst>
              <a:ext uri="{FF2B5EF4-FFF2-40B4-BE49-F238E27FC236}">
                <a16:creationId xmlns:a16="http://schemas.microsoft.com/office/drawing/2014/main" id="{57D077D0-0C61-D401-6D4F-5441AB7BE32C}"/>
              </a:ext>
            </a:extLst>
          </p:cNvPr>
          <p:cNvSpPr>
            <a:spLocks noGrp="1"/>
          </p:cNvSpPr>
          <p:nvPr>
            <p:ph type="sldNum" sz="quarter" idx="12"/>
          </p:nvPr>
        </p:nvSpPr>
        <p:spPr/>
        <p:txBody>
          <a:bodyPr/>
          <a:lstStyle/>
          <a:p>
            <a:r>
              <a:rPr lang="nl-NL"/>
              <a:t>| </a:t>
            </a:r>
            <a:fld id="{8F18802B-E4C7-4B2D-B37A-6B7CC3C134EA}" type="slidenum">
              <a:rPr lang="nl-NL" smtClean="0"/>
              <a:pPr/>
              <a:t>10</a:t>
            </a:fld>
            <a:endParaRPr lang="nl-NL" dirty="0"/>
          </a:p>
        </p:txBody>
      </p:sp>
      <p:sp>
        <p:nvSpPr>
          <p:cNvPr id="6" name="Tijdelijke aanduiding voor tekst 5">
            <a:extLst>
              <a:ext uri="{FF2B5EF4-FFF2-40B4-BE49-F238E27FC236}">
                <a16:creationId xmlns:a16="http://schemas.microsoft.com/office/drawing/2014/main" id="{97E10D69-907F-1930-BD08-11655AAAA9E9}"/>
              </a:ext>
            </a:extLst>
          </p:cNvPr>
          <p:cNvSpPr>
            <a:spLocks noGrp="1"/>
          </p:cNvSpPr>
          <p:nvPr>
            <p:ph type="body" sz="quarter" idx="15"/>
          </p:nvPr>
        </p:nvSpPr>
        <p:spPr/>
        <p:txBody>
          <a:bodyPr/>
          <a:lstStyle/>
          <a:p>
            <a:endParaRPr lang="nl-NL"/>
          </a:p>
        </p:txBody>
      </p:sp>
      <p:sp>
        <p:nvSpPr>
          <p:cNvPr id="7" name="Tijdelijke aanduiding voor tekst 6">
            <a:extLst>
              <a:ext uri="{FF2B5EF4-FFF2-40B4-BE49-F238E27FC236}">
                <a16:creationId xmlns:a16="http://schemas.microsoft.com/office/drawing/2014/main" id="{6D8AFD3E-2224-7654-7EBE-82A4B09AA7A1}"/>
              </a:ext>
            </a:extLst>
          </p:cNvPr>
          <p:cNvSpPr>
            <a:spLocks noGrp="1"/>
          </p:cNvSpPr>
          <p:nvPr>
            <p:ph type="body" sz="quarter" idx="18"/>
          </p:nvPr>
        </p:nvSpPr>
        <p:spPr/>
        <p:txBody>
          <a:bodyPr/>
          <a:lstStyle/>
          <a:p>
            <a:endParaRPr lang="nl-NL"/>
          </a:p>
        </p:txBody>
      </p:sp>
      <p:sp>
        <p:nvSpPr>
          <p:cNvPr id="8" name="Tijdelijke aanduiding voor tekst 7">
            <a:extLst>
              <a:ext uri="{FF2B5EF4-FFF2-40B4-BE49-F238E27FC236}">
                <a16:creationId xmlns:a16="http://schemas.microsoft.com/office/drawing/2014/main" id="{FCB68E7D-FB56-E606-CDB7-8A46FC138778}"/>
              </a:ext>
            </a:extLst>
          </p:cNvPr>
          <p:cNvSpPr>
            <a:spLocks noGrp="1"/>
          </p:cNvSpPr>
          <p:nvPr>
            <p:ph type="body" sz="quarter" idx="14"/>
          </p:nvPr>
        </p:nvSpPr>
        <p:spPr/>
        <p:txBody>
          <a:bodyPr/>
          <a:lstStyle/>
          <a:p>
            <a:endParaRPr lang="nl-NL"/>
          </a:p>
        </p:txBody>
      </p:sp>
      <p:pic>
        <p:nvPicPr>
          <p:cNvPr id="10" name="Afbeelding 9">
            <a:extLst>
              <a:ext uri="{FF2B5EF4-FFF2-40B4-BE49-F238E27FC236}">
                <a16:creationId xmlns:a16="http://schemas.microsoft.com/office/drawing/2014/main" id="{91B3923C-599C-65D8-8424-752FDFE242EC}"/>
              </a:ext>
            </a:extLst>
          </p:cNvPr>
          <p:cNvPicPr>
            <a:picLocks noChangeAspect="1"/>
          </p:cNvPicPr>
          <p:nvPr/>
        </p:nvPicPr>
        <p:blipFill>
          <a:blip r:embed="rId2"/>
          <a:stretch>
            <a:fillRect/>
          </a:stretch>
        </p:blipFill>
        <p:spPr>
          <a:xfrm>
            <a:off x="0" y="608737"/>
            <a:ext cx="12192000" cy="5640525"/>
          </a:xfrm>
          <a:prstGeom prst="rect">
            <a:avLst/>
          </a:prstGeom>
        </p:spPr>
      </p:pic>
    </p:spTree>
    <p:extLst>
      <p:ext uri="{BB962C8B-B14F-4D97-AF65-F5344CB8AC3E}">
        <p14:creationId xmlns:p14="http://schemas.microsoft.com/office/powerpoint/2010/main" val="2509812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hape 0">
            <a:extLst>
              <a:ext uri="{FF2B5EF4-FFF2-40B4-BE49-F238E27FC236}">
                <a16:creationId xmlns:a16="http://schemas.microsoft.com/office/drawing/2014/main" id="{A67DC585-8641-5907-FD09-B3F092DB7539}"/>
              </a:ext>
            </a:extLst>
          </p:cNvPr>
          <p:cNvSpPr/>
          <p:nvPr/>
        </p:nvSpPr>
        <p:spPr>
          <a:xfrm>
            <a:off x="1097585" y="502920"/>
            <a:ext cx="2057949" cy="868680"/>
          </a:xfrm>
          <a:prstGeom prst="roundRect">
            <a:avLst>
              <a:gd name="adj" fmla="val 9474"/>
            </a:avLst>
          </a:prstGeom>
          <a:solidFill>
            <a:srgbClr val="EC0000"/>
          </a:solidFill>
          <a:ln/>
          <a:effectLst>
            <a:outerShdw blurRad="76200" dist="25400" dir="5400000" algn="bl" rotWithShape="0">
              <a:srgbClr val="000000">
                <a:alpha val="25000"/>
              </a:srgbClr>
            </a:outerShdw>
          </a:effectLst>
        </p:spPr>
        <p:txBody>
          <a:bodyPr/>
          <a:lstStyle/>
          <a:p>
            <a:endParaRPr lang="nl-NL">
              <a:latin typeface="+mj-lt"/>
            </a:endParaRPr>
          </a:p>
        </p:txBody>
      </p:sp>
      <p:sp>
        <p:nvSpPr>
          <p:cNvPr id="17" name="Shape 1">
            <a:extLst>
              <a:ext uri="{FF2B5EF4-FFF2-40B4-BE49-F238E27FC236}">
                <a16:creationId xmlns:a16="http://schemas.microsoft.com/office/drawing/2014/main" id="{0FB1B5D1-B32F-1541-8F38-7BBBD3344A7A}"/>
              </a:ext>
            </a:extLst>
          </p:cNvPr>
          <p:cNvSpPr/>
          <p:nvPr/>
        </p:nvSpPr>
        <p:spPr>
          <a:xfrm>
            <a:off x="1225601" y="708660"/>
            <a:ext cx="457200" cy="457200"/>
          </a:xfrm>
          <a:prstGeom prst="ellipse">
            <a:avLst/>
          </a:prstGeom>
          <a:solidFill>
            <a:srgbClr val="FFFFFF"/>
          </a:solidFill>
          <a:ln/>
        </p:spPr>
        <p:txBody>
          <a:bodyPr/>
          <a:lstStyle/>
          <a:p>
            <a:endParaRPr lang="nl-NL">
              <a:latin typeface="+mj-lt"/>
            </a:endParaRPr>
          </a:p>
        </p:txBody>
      </p:sp>
      <p:pic>
        <p:nvPicPr>
          <p:cNvPr id="19" name="Image 0" descr="icons/step1_start_red.png">
            <a:extLst>
              <a:ext uri="{FF2B5EF4-FFF2-40B4-BE49-F238E27FC236}">
                <a16:creationId xmlns:a16="http://schemas.microsoft.com/office/drawing/2014/main" id="{FA1665DE-D466-D085-DF4C-6F97AC0B5FB7}"/>
              </a:ext>
            </a:extLst>
          </p:cNvPr>
          <p:cNvPicPr>
            <a:picLocks noChangeAspect="1"/>
          </p:cNvPicPr>
          <p:nvPr/>
        </p:nvPicPr>
        <p:blipFill>
          <a:blip r:embed="rId3"/>
          <a:stretch>
            <a:fillRect/>
          </a:stretch>
        </p:blipFill>
        <p:spPr>
          <a:xfrm>
            <a:off x="1344473" y="827532"/>
            <a:ext cx="219456" cy="219456"/>
          </a:xfrm>
          <a:prstGeom prst="rect">
            <a:avLst/>
          </a:prstGeom>
        </p:spPr>
      </p:pic>
      <p:sp>
        <p:nvSpPr>
          <p:cNvPr id="21" name="Text 2">
            <a:extLst>
              <a:ext uri="{FF2B5EF4-FFF2-40B4-BE49-F238E27FC236}">
                <a16:creationId xmlns:a16="http://schemas.microsoft.com/office/drawing/2014/main" id="{8D6BE476-618A-E717-75FB-D9EA24AA4ED0}"/>
              </a:ext>
            </a:extLst>
          </p:cNvPr>
          <p:cNvSpPr/>
          <p:nvPr/>
        </p:nvSpPr>
        <p:spPr>
          <a:xfrm>
            <a:off x="1774241" y="630936"/>
            <a:ext cx="1253277" cy="219456"/>
          </a:xfrm>
          <a:prstGeom prst="rect">
            <a:avLst/>
          </a:prstGeom>
          <a:noFill/>
          <a:ln/>
        </p:spPr>
        <p:txBody>
          <a:bodyPr wrap="square" lIns="0" tIns="0" rIns="0" bIns="0" rtlCol="0" anchor="b"/>
          <a:lstStyle/>
          <a:p>
            <a:pPr marL="0" indent="0" algn="l">
              <a:buNone/>
            </a:pPr>
            <a:r>
              <a:rPr lang="en-US" sz="900" b="1" kern="0" spc="100" dirty="0">
                <a:solidFill>
                  <a:srgbClr val="FFFFFF"/>
                </a:solidFill>
                <a:latin typeface="+mj-lt"/>
                <a:ea typeface="Arial" pitchFamily="34" charset="-122"/>
                <a:cs typeface="Arial" pitchFamily="34" charset="-120"/>
              </a:rPr>
              <a:t>STAP 1</a:t>
            </a:r>
            <a:endParaRPr lang="en-US" sz="900" dirty="0">
              <a:latin typeface="+mj-lt"/>
            </a:endParaRPr>
          </a:p>
        </p:txBody>
      </p:sp>
      <p:sp>
        <p:nvSpPr>
          <p:cNvPr id="23" name="Text 3">
            <a:extLst>
              <a:ext uri="{FF2B5EF4-FFF2-40B4-BE49-F238E27FC236}">
                <a16:creationId xmlns:a16="http://schemas.microsoft.com/office/drawing/2014/main" id="{B5A62F50-8AE2-A922-A38B-C50D9D2E7C0A}"/>
              </a:ext>
            </a:extLst>
          </p:cNvPr>
          <p:cNvSpPr/>
          <p:nvPr/>
        </p:nvSpPr>
        <p:spPr>
          <a:xfrm>
            <a:off x="1774241" y="85039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FFFFFF"/>
                </a:solidFill>
                <a:latin typeface="+mj-lt"/>
                <a:ea typeface="Arial" pitchFamily="34" charset="-122"/>
                <a:cs typeface="Arial" pitchFamily="34" charset="-120"/>
              </a:rPr>
              <a:t>Automation starten</a:t>
            </a:r>
            <a:endParaRPr lang="en-US" sz="1200" dirty="0">
              <a:latin typeface="+mj-lt"/>
            </a:endParaRPr>
          </a:p>
        </p:txBody>
      </p:sp>
      <p:sp>
        <p:nvSpPr>
          <p:cNvPr id="25" name="Text 4">
            <a:extLst>
              <a:ext uri="{FF2B5EF4-FFF2-40B4-BE49-F238E27FC236}">
                <a16:creationId xmlns:a16="http://schemas.microsoft.com/office/drawing/2014/main" id="{A4656606-24EB-F0E9-4AF9-A61F87E3A8E6}"/>
              </a:ext>
            </a:extLst>
          </p:cNvPr>
          <p:cNvSpPr/>
          <p:nvPr/>
        </p:nvSpPr>
        <p:spPr>
          <a:xfrm>
            <a:off x="1097585" y="1874520"/>
            <a:ext cx="5486400" cy="320040"/>
          </a:xfrm>
          <a:prstGeom prst="rect">
            <a:avLst/>
          </a:prstGeom>
          <a:noFill/>
          <a:ln/>
        </p:spPr>
        <p:txBody>
          <a:bodyPr wrap="square" lIns="0" tIns="0" rIns="0" bIns="0" rtlCol="0" anchor="ctr"/>
          <a:lstStyle/>
          <a:p>
            <a:pPr marL="0" indent="0">
              <a:buNone/>
            </a:pPr>
            <a:r>
              <a:rPr lang="en-US" sz="1300" b="1" kern="0" spc="150" dirty="0">
                <a:solidFill>
                  <a:srgbClr val="EC0000"/>
                </a:solidFill>
                <a:latin typeface="+mj-lt"/>
                <a:ea typeface="Arial" pitchFamily="34" charset="-122"/>
                <a:cs typeface="Arial" pitchFamily="34" charset="-120"/>
              </a:rPr>
              <a:t>STAP 1 VAN 5</a:t>
            </a:r>
            <a:endParaRPr lang="en-US" sz="1300" dirty="0">
              <a:latin typeface="+mj-lt"/>
            </a:endParaRPr>
          </a:p>
        </p:txBody>
      </p:sp>
      <p:sp>
        <p:nvSpPr>
          <p:cNvPr id="27" name="Text 5">
            <a:extLst>
              <a:ext uri="{FF2B5EF4-FFF2-40B4-BE49-F238E27FC236}">
                <a16:creationId xmlns:a16="http://schemas.microsoft.com/office/drawing/2014/main" id="{49498E10-6917-C0B6-9B28-49E5AA296319}"/>
              </a:ext>
            </a:extLst>
          </p:cNvPr>
          <p:cNvSpPr/>
          <p:nvPr/>
        </p:nvSpPr>
        <p:spPr>
          <a:xfrm>
            <a:off x="1097585" y="2240280"/>
            <a:ext cx="7680960" cy="914400"/>
          </a:xfrm>
          <a:prstGeom prst="rect">
            <a:avLst/>
          </a:prstGeom>
          <a:noFill/>
          <a:ln/>
        </p:spPr>
        <p:txBody>
          <a:bodyPr wrap="square" lIns="0" tIns="0" rIns="0" bIns="0" rtlCol="0" anchor="t"/>
          <a:lstStyle/>
          <a:p>
            <a:pPr marL="0" indent="0">
              <a:buNone/>
            </a:pPr>
            <a:r>
              <a:rPr lang="en-US" sz="4000" b="1" dirty="0">
                <a:solidFill>
                  <a:srgbClr val="000000"/>
                </a:solidFill>
                <a:latin typeface="+mj-lt"/>
                <a:ea typeface="Arial" pitchFamily="34" charset="-122"/>
                <a:cs typeface="Arial" pitchFamily="34" charset="-120"/>
              </a:rPr>
              <a:t>Automation starten</a:t>
            </a:r>
            <a:endParaRPr lang="en-US" sz="4000" dirty="0">
              <a:latin typeface="+mj-lt"/>
            </a:endParaRPr>
          </a:p>
        </p:txBody>
      </p:sp>
      <p:sp>
        <p:nvSpPr>
          <p:cNvPr id="29" name="Text 6">
            <a:extLst>
              <a:ext uri="{FF2B5EF4-FFF2-40B4-BE49-F238E27FC236}">
                <a16:creationId xmlns:a16="http://schemas.microsoft.com/office/drawing/2014/main" id="{9BEF1D1D-3CF8-CAA2-03CC-C1F7F6C6A3FE}"/>
              </a:ext>
            </a:extLst>
          </p:cNvPr>
          <p:cNvSpPr/>
          <p:nvPr/>
        </p:nvSpPr>
        <p:spPr>
          <a:xfrm>
            <a:off x="1097585" y="3291840"/>
            <a:ext cx="6675120" cy="1463040"/>
          </a:xfrm>
          <a:prstGeom prst="rect">
            <a:avLst/>
          </a:prstGeom>
          <a:noFill/>
          <a:ln/>
        </p:spPr>
        <p:txBody>
          <a:bodyPr wrap="square" lIns="0" tIns="0" rIns="0" bIns="0" rtlCol="0" anchor="t"/>
          <a:lstStyle/>
          <a:p>
            <a:pPr marL="0" indent="0">
              <a:lnSpc>
                <a:spcPct val="130000"/>
              </a:lnSpc>
              <a:buNone/>
            </a:pPr>
            <a:r>
              <a:rPr lang="nl-NL" sz="2400" noProof="0" dirty="0" err="1">
                <a:solidFill>
                  <a:srgbClr val="595959"/>
                </a:solidFill>
                <a:latin typeface="+mj-lt"/>
                <a:ea typeface="Arial" pitchFamily="34" charset="-122"/>
                <a:cs typeface="Arial" pitchFamily="34" charset="-120"/>
              </a:rPr>
              <a:t>Webhook</a:t>
            </a:r>
            <a:r>
              <a:rPr lang="nl-NL" sz="2400" noProof="0" dirty="0">
                <a:solidFill>
                  <a:srgbClr val="595959"/>
                </a:solidFill>
                <a:latin typeface="+mj-lt"/>
                <a:ea typeface="Arial" pitchFamily="34" charset="-122"/>
                <a:cs typeface="Arial" pitchFamily="34" charset="-120"/>
              </a:rPr>
              <a:t> trigger </a:t>
            </a:r>
            <a:r>
              <a:rPr lang="nl-NL" sz="2400" noProof="0" dirty="0">
                <a:solidFill>
                  <a:srgbClr val="595959"/>
                </a:solidFill>
                <a:latin typeface="+mj-lt"/>
                <a:ea typeface="Arial" pitchFamily="34" charset="-122"/>
                <a:cs typeface="Arial" pitchFamily="34" charset="-120"/>
                <a:sym typeface="Wingdings" panose="05000000000000000000" pitchFamily="2" charset="2"/>
              </a:rPr>
              <a:t> </a:t>
            </a:r>
            <a:r>
              <a:rPr lang="nl-NL" sz="2400" noProof="0" dirty="0" err="1">
                <a:solidFill>
                  <a:srgbClr val="595959"/>
                </a:solidFill>
                <a:latin typeface="+mj-lt"/>
                <a:ea typeface="Arial" pitchFamily="34" charset="-122"/>
                <a:cs typeface="Arial" pitchFamily="34" charset="-120"/>
                <a:sym typeface="Wingdings" panose="05000000000000000000" pitchFamily="2" charset="2"/>
              </a:rPr>
              <a:t>Mendix</a:t>
            </a:r>
            <a:endParaRPr lang="nl-NL" sz="2400" noProof="0" dirty="0">
              <a:solidFill>
                <a:srgbClr val="595959"/>
              </a:solidFill>
              <a:latin typeface="+mj-lt"/>
              <a:ea typeface="Arial" pitchFamily="34" charset="-122"/>
              <a:cs typeface="Arial" pitchFamily="34" charset="-120"/>
            </a:endParaRPr>
          </a:p>
          <a:p>
            <a:pPr marL="0" indent="0">
              <a:lnSpc>
                <a:spcPct val="130000"/>
              </a:lnSpc>
              <a:buNone/>
            </a:pPr>
            <a:r>
              <a:rPr lang="nl-NL" sz="2400" noProof="0" dirty="0">
                <a:solidFill>
                  <a:srgbClr val="595959"/>
                </a:solidFill>
                <a:latin typeface="+mj-lt"/>
                <a:cs typeface="Arial" pitchFamily="34" charset="-120"/>
              </a:rPr>
              <a:t>Authenticatie </a:t>
            </a:r>
            <a:r>
              <a:rPr lang="nl-NL" sz="2400" noProof="0" dirty="0">
                <a:solidFill>
                  <a:srgbClr val="595959"/>
                </a:solidFill>
                <a:latin typeface="+mj-lt"/>
                <a:cs typeface="Arial" pitchFamily="34" charset="-120"/>
                <a:sym typeface="Wingdings" panose="05000000000000000000" pitchFamily="2" charset="2"/>
              </a:rPr>
              <a:t> Token</a:t>
            </a:r>
          </a:p>
          <a:p>
            <a:pPr marL="0" indent="0">
              <a:lnSpc>
                <a:spcPct val="130000"/>
              </a:lnSpc>
              <a:buNone/>
            </a:pPr>
            <a:r>
              <a:rPr lang="nl-NL" sz="2400" noProof="0" dirty="0">
                <a:solidFill>
                  <a:srgbClr val="595959"/>
                </a:solidFill>
                <a:latin typeface="+mj-lt"/>
                <a:cs typeface="Arial" pitchFamily="34" charset="-120"/>
                <a:sym typeface="Wingdings" panose="05000000000000000000" pitchFamily="2" charset="2"/>
              </a:rPr>
              <a:t>Message content: JSON body</a:t>
            </a:r>
          </a:p>
          <a:p>
            <a:pPr marL="0" indent="0">
              <a:lnSpc>
                <a:spcPct val="130000"/>
              </a:lnSpc>
              <a:buNone/>
            </a:pPr>
            <a:r>
              <a:rPr lang="nl-NL" sz="2400" noProof="0" dirty="0">
                <a:solidFill>
                  <a:srgbClr val="595959"/>
                </a:solidFill>
                <a:latin typeface="+mj-lt"/>
                <a:cs typeface="Arial" pitchFamily="34" charset="-120"/>
                <a:sym typeface="Wingdings" panose="05000000000000000000" pitchFamily="2" charset="2"/>
              </a:rPr>
              <a:t>Email naar beheerder</a:t>
            </a:r>
          </a:p>
        </p:txBody>
      </p:sp>
      <p:pic>
        <p:nvPicPr>
          <p:cNvPr id="33" name="Image 1" descr="icons/step1_start.png">
            <a:extLst>
              <a:ext uri="{FF2B5EF4-FFF2-40B4-BE49-F238E27FC236}">
                <a16:creationId xmlns:a16="http://schemas.microsoft.com/office/drawing/2014/main" id="{55BFACF4-BE27-54AF-51DB-2837BE793754}"/>
              </a:ext>
            </a:extLst>
          </p:cNvPr>
          <p:cNvPicPr>
            <a:picLocks noChangeAspect="1"/>
          </p:cNvPicPr>
          <p:nvPr/>
        </p:nvPicPr>
        <p:blipFill>
          <a:blip r:embed="rId4"/>
          <a:stretch>
            <a:fillRect/>
          </a:stretch>
        </p:blipFill>
        <p:spPr>
          <a:xfrm>
            <a:off x="9936633" y="3360420"/>
            <a:ext cx="1463040" cy="1463040"/>
          </a:xfrm>
          <a:prstGeom prst="rect">
            <a:avLst/>
          </a:prstGeom>
        </p:spPr>
      </p:pic>
      <p:pic>
        <p:nvPicPr>
          <p:cNvPr id="3" name="Afbeelding 2">
            <a:extLst>
              <a:ext uri="{FF2B5EF4-FFF2-40B4-BE49-F238E27FC236}">
                <a16:creationId xmlns:a16="http://schemas.microsoft.com/office/drawing/2014/main" id="{CAB7DBFD-ECFA-1EDD-6387-09AE153A9A15}"/>
              </a:ext>
            </a:extLst>
          </p:cNvPr>
          <p:cNvPicPr>
            <a:picLocks noChangeAspect="1"/>
          </p:cNvPicPr>
          <p:nvPr/>
        </p:nvPicPr>
        <p:blipFill>
          <a:blip r:embed="rId5"/>
          <a:stretch>
            <a:fillRect/>
          </a:stretch>
        </p:blipFill>
        <p:spPr>
          <a:xfrm>
            <a:off x="7379562" y="2194560"/>
            <a:ext cx="4020111" cy="280074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97585" y="468630"/>
            <a:ext cx="2057949" cy="868680"/>
          </a:xfrm>
          <a:prstGeom prst="roundRect">
            <a:avLst>
              <a:gd name="adj" fmla="val 9474"/>
            </a:avLst>
          </a:prstGeom>
          <a:solidFill>
            <a:srgbClr val="FFFFFF"/>
          </a:solidFill>
          <a:ln w="12700">
            <a:solidFill>
              <a:srgbClr val="CCCCCC"/>
            </a:solidFill>
            <a:prstDash val="solid"/>
          </a:ln>
        </p:spPr>
        <p:txBody>
          <a:bodyPr/>
          <a:lstStyle/>
          <a:p>
            <a:endParaRPr lang="nl-NL">
              <a:latin typeface="+mj-lt"/>
            </a:endParaRPr>
          </a:p>
        </p:txBody>
      </p:sp>
      <p:sp>
        <p:nvSpPr>
          <p:cNvPr id="3" name="Shape 1"/>
          <p:cNvSpPr/>
          <p:nvPr/>
        </p:nvSpPr>
        <p:spPr>
          <a:xfrm>
            <a:off x="1225601" y="674370"/>
            <a:ext cx="457200" cy="457200"/>
          </a:xfrm>
          <a:prstGeom prst="ellipse">
            <a:avLst/>
          </a:prstGeom>
          <a:solidFill>
            <a:srgbClr val="000000"/>
          </a:solidFill>
          <a:ln/>
        </p:spPr>
        <p:txBody>
          <a:bodyPr/>
          <a:lstStyle/>
          <a:p>
            <a:endParaRPr lang="nl-NL">
              <a:latin typeface="+mj-lt"/>
            </a:endParaRPr>
          </a:p>
        </p:txBody>
      </p:sp>
      <p:pic>
        <p:nvPicPr>
          <p:cNvPr id="4" name="Image 0" descr="icons/step1_start.png"/>
          <p:cNvPicPr>
            <a:picLocks noChangeAspect="1"/>
          </p:cNvPicPr>
          <p:nvPr/>
        </p:nvPicPr>
        <p:blipFill>
          <a:blip r:embed="rId3"/>
          <a:stretch>
            <a:fillRect/>
          </a:stretch>
        </p:blipFill>
        <p:spPr>
          <a:xfrm>
            <a:off x="1344473" y="793242"/>
            <a:ext cx="219456" cy="219456"/>
          </a:xfrm>
          <a:prstGeom prst="rect">
            <a:avLst/>
          </a:prstGeom>
        </p:spPr>
      </p:pic>
      <p:sp>
        <p:nvSpPr>
          <p:cNvPr id="5" name="Text 2"/>
          <p:cNvSpPr/>
          <p:nvPr/>
        </p:nvSpPr>
        <p:spPr>
          <a:xfrm>
            <a:off x="1774241" y="596646"/>
            <a:ext cx="1253277" cy="219456"/>
          </a:xfrm>
          <a:prstGeom prst="rect">
            <a:avLst/>
          </a:prstGeom>
          <a:noFill/>
          <a:ln/>
        </p:spPr>
        <p:txBody>
          <a:bodyPr wrap="square" lIns="0" tIns="0" rIns="0" bIns="0" rtlCol="0" anchor="b"/>
          <a:lstStyle/>
          <a:p>
            <a:pPr marL="0" indent="0" algn="l">
              <a:buNone/>
            </a:pPr>
            <a:r>
              <a:rPr lang="en-US" sz="900" b="1" kern="0" spc="100" dirty="0">
                <a:solidFill>
                  <a:srgbClr val="595959"/>
                </a:solidFill>
                <a:latin typeface="+mj-lt"/>
                <a:ea typeface="Arial" pitchFamily="34" charset="-122"/>
                <a:cs typeface="Arial" pitchFamily="34" charset="-120"/>
              </a:rPr>
              <a:t>STAP 1</a:t>
            </a:r>
            <a:endParaRPr lang="en-US" sz="900" dirty="0">
              <a:latin typeface="+mj-lt"/>
            </a:endParaRPr>
          </a:p>
        </p:txBody>
      </p:sp>
      <p:sp>
        <p:nvSpPr>
          <p:cNvPr id="6" name="Text 3"/>
          <p:cNvSpPr/>
          <p:nvPr/>
        </p:nvSpPr>
        <p:spPr>
          <a:xfrm>
            <a:off x="1774241" y="81610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000000"/>
                </a:solidFill>
                <a:latin typeface="+mj-lt"/>
                <a:ea typeface="Arial" pitchFamily="34" charset="-122"/>
                <a:cs typeface="Arial" pitchFamily="34" charset="-120"/>
              </a:rPr>
              <a:t>Automation starten</a:t>
            </a:r>
            <a:endParaRPr lang="en-US" sz="1200" dirty="0">
              <a:latin typeface="+mj-lt"/>
            </a:endParaRPr>
          </a:p>
        </p:txBody>
      </p:sp>
      <p:sp>
        <p:nvSpPr>
          <p:cNvPr id="7" name="Shape 4"/>
          <p:cNvSpPr/>
          <p:nvPr/>
        </p:nvSpPr>
        <p:spPr>
          <a:xfrm>
            <a:off x="3356702" y="468630"/>
            <a:ext cx="2057949" cy="868680"/>
          </a:xfrm>
          <a:prstGeom prst="roundRect">
            <a:avLst>
              <a:gd name="adj" fmla="val 9474"/>
            </a:avLst>
          </a:prstGeom>
          <a:solidFill>
            <a:srgbClr val="EC0000"/>
          </a:solidFill>
          <a:ln/>
          <a:effectLst>
            <a:outerShdw blurRad="76200" dist="25400" dir="5400000" algn="bl" rotWithShape="0">
              <a:srgbClr val="000000">
                <a:alpha val="25000"/>
              </a:srgbClr>
            </a:outerShdw>
          </a:effectLst>
        </p:spPr>
        <p:txBody>
          <a:bodyPr/>
          <a:lstStyle/>
          <a:p>
            <a:endParaRPr lang="nl-NL">
              <a:latin typeface="+mj-lt"/>
            </a:endParaRPr>
          </a:p>
        </p:txBody>
      </p:sp>
      <p:sp>
        <p:nvSpPr>
          <p:cNvPr id="8" name="Shape 5"/>
          <p:cNvSpPr/>
          <p:nvPr/>
        </p:nvSpPr>
        <p:spPr>
          <a:xfrm>
            <a:off x="3484718" y="674370"/>
            <a:ext cx="457200" cy="457200"/>
          </a:xfrm>
          <a:prstGeom prst="ellipse">
            <a:avLst/>
          </a:prstGeom>
          <a:solidFill>
            <a:srgbClr val="FFFFFF"/>
          </a:solidFill>
          <a:ln/>
        </p:spPr>
        <p:txBody>
          <a:bodyPr/>
          <a:lstStyle/>
          <a:p>
            <a:endParaRPr lang="nl-NL">
              <a:latin typeface="+mj-lt"/>
            </a:endParaRPr>
          </a:p>
        </p:txBody>
      </p:sp>
      <p:pic>
        <p:nvPicPr>
          <p:cNvPr id="9" name="Image 1" descr="icons/step2_geometry_red.png"/>
          <p:cNvPicPr>
            <a:picLocks noChangeAspect="1"/>
          </p:cNvPicPr>
          <p:nvPr/>
        </p:nvPicPr>
        <p:blipFill>
          <a:blip r:embed="rId4"/>
          <a:stretch>
            <a:fillRect/>
          </a:stretch>
        </p:blipFill>
        <p:spPr>
          <a:xfrm>
            <a:off x="3603590" y="793242"/>
            <a:ext cx="219456" cy="219456"/>
          </a:xfrm>
          <a:prstGeom prst="rect">
            <a:avLst/>
          </a:prstGeom>
        </p:spPr>
      </p:pic>
      <p:sp>
        <p:nvSpPr>
          <p:cNvPr id="10" name="Text 6"/>
          <p:cNvSpPr/>
          <p:nvPr/>
        </p:nvSpPr>
        <p:spPr>
          <a:xfrm>
            <a:off x="4033358" y="596646"/>
            <a:ext cx="1253277" cy="219456"/>
          </a:xfrm>
          <a:prstGeom prst="rect">
            <a:avLst/>
          </a:prstGeom>
          <a:noFill/>
          <a:ln/>
        </p:spPr>
        <p:txBody>
          <a:bodyPr wrap="square" lIns="0" tIns="0" rIns="0" bIns="0" rtlCol="0" anchor="b"/>
          <a:lstStyle/>
          <a:p>
            <a:pPr marL="0" indent="0" algn="l">
              <a:buNone/>
            </a:pPr>
            <a:r>
              <a:rPr lang="en-US" sz="900" b="1" kern="0" spc="100" dirty="0">
                <a:solidFill>
                  <a:srgbClr val="FFFFFF"/>
                </a:solidFill>
                <a:latin typeface="+mj-lt"/>
                <a:ea typeface="Arial" pitchFamily="34" charset="-122"/>
                <a:cs typeface="Arial" pitchFamily="34" charset="-120"/>
              </a:rPr>
              <a:t>STAP 2</a:t>
            </a:r>
            <a:endParaRPr lang="en-US" sz="900" dirty="0">
              <a:latin typeface="+mj-lt"/>
            </a:endParaRPr>
          </a:p>
        </p:txBody>
      </p:sp>
      <p:sp>
        <p:nvSpPr>
          <p:cNvPr id="11" name="Text 7"/>
          <p:cNvSpPr/>
          <p:nvPr/>
        </p:nvSpPr>
        <p:spPr>
          <a:xfrm>
            <a:off x="4033358" y="81610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FFFFFF"/>
                </a:solidFill>
                <a:latin typeface="+mj-lt"/>
                <a:ea typeface="Arial" pitchFamily="34" charset="-122"/>
                <a:cs typeface="Arial" pitchFamily="34" charset="-120"/>
              </a:rPr>
              <a:t>Geometrie verwerken</a:t>
            </a:r>
            <a:endParaRPr lang="en-US" sz="1200" dirty="0">
              <a:latin typeface="+mj-lt"/>
            </a:endParaRPr>
          </a:p>
        </p:txBody>
      </p:sp>
      <p:sp>
        <p:nvSpPr>
          <p:cNvPr id="12" name="Text 8"/>
          <p:cNvSpPr/>
          <p:nvPr/>
        </p:nvSpPr>
        <p:spPr>
          <a:xfrm>
            <a:off x="1097585" y="1840230"/>
            <a:ext cx="5486400" cy="320040"/>
          </a:xfrm>
          <a:prstGeom prst="rect">
            <a:avLst/>
          </a:prstGeom>
          <a:noFill/>
          <a:ln/>
        </p:spPr>
        <p:txBody>
          <a:bodyPr wrap="square" lIns="0" tIns="0" rIns="0" bIns="0" rtlCol="0" anchor="ctr"/>
          <a:lstStyle/>
          <a:p>
            <a:pPr marL="0" indent="0">
              <a:buNone/>
            </a:pPr>
            <a:r>
              <a:rPr lang="en-US" sz="1300" b="1" kern="0" spc="150" dirty="0">
                <a:solidFill>
                  <a:srgbClr val="EC0000"/>
                </a:solidFill>
                <a:latin typeface="+mj-lt"/>
                <a:ea typeface="Arial" pitchFamily="34" charset="-122"/>
                <a:cs typeface="Arial" pitchFamily="34" charset="-120"/>
              </a:rPr>
              <a:t>STAP 2 VAN 5</a:t>
            </a:r>
            <a:endParaRPr lang="en-US" sz="1300" dirty="0">
              <a:latin typeface="+mj-lt"/>
            </a:endParaRPr>
          </a:p>
        </p:txBody>
      </p:sp>
      <p:sp>
        <p:nvSpPr>
          <p:cNvPr id="13" name="Text 9"/>
          <p:cNvSpPr/>
          <p:nvPr/>
        </p:nvSpPr>
        <p:spPr>
          <a:xfrm>
            <a:off x="1097585" y="2205990"/>
            <a:ext cx="7680960" cy="914400"/>
          </a:xfrm>
          <a:prstGeom prst="rect">
            <a:avLst/>
          </a:prstGeom>
          <a:noFill/>
          <a:ln/>
        </p:spPr>
        <p:txBody>
          <a:bodyPr wrap="square" lIns="0" tIns="0" rIns="0" bIns="0" rtlCol="0" anchor="t"/>
          <a:lstStyle/>
          <a:p>
            <a:pPr marL="0" indent="0">
              <a:buNone/>
            </a:pPr>
            <a:r>
              <a:rPr lang="en-US" sz="4000" b="1" dirty="0">
                <a:solidFill>
                  <a:srgbClr val="000000"/>
                </a:solidFill>
                <a:latin typeface="+mj-lt"/>
                <a:ea typeface="Arial" pitchFamily="34" charset="-122"/>
                <a:cs typeface="Arial" pitchFamily="34" charset="-120"/>
              </a:rPr>
              <a:t>Geometrie verwerken</a:t>
            </a:r>
            <a:endParaRPr lang="en-US" sz="4000" dirty="0">
              <a:latin typeface="+mj-lt"/>
            </a:endParaRPr>
          </a:p>
        </p:txBody>
      </p:sp>
      <p:sp>
        <p:nvSpPr>
          <p:cNvPr id="14" name="Text 10"/>
          <p:cNvSpPr/>
          <p:nvPr/>
        </p:nvSpPr>
        <p:spPr>
          <a:xfrm>
            <a:off x="421325" y="3534727"/>
            <a:ext cx="5956615" cy="1463040"/>
          </a:xfrm>
          <a:prstGeom prst="rect">
            <a:avLst/>
          </a:prstGeom>
          <a:noFill/>
          <a:ln/>
        </p:spPr>
        <p:txBody>
          <a:bodyPr wrap="square" lIns="0" tIns="0" rIns="0" bIns="0" rtlCol="0" anchor="t"/>
          <a:lstStyle/>
          <a:p>
            <a:pPr marL="0" indent="0">
              <a:lnSpc>
                <a:spcPct val="130000"/>
              </a:lnSpc>
              <a:buNone/>
            </a:pPr>
            <a:r>
              <a:rPr lang="en-US" sz="1500" dirty="0">
                <a:latin typeface="+mj-lt"/>
              </a:rPr>
              <a:t>JSON Body </a:t>
            </a:r>
            <a:r>
              <a:rPr lang="en-US" sz="1500" dirty="0">
                <a:latin typeface="+mj-lt"/>
                <a:sym typeface="Wingdings" panose="05000000000000000000" pitchFamily="2" charset="2"/>
              </a:rPr>
              <a:t> </a:t>
            </a:r>
            <a:r>
              <a:rPr lang="en-US" sz="1500" dirty="0" err="1">
                <a:latin typeface="+mj-lt"/>
                <a:sym typeface="Wingdings" panose="05000000000000000000" pitchFamily="2" charset="2"/>
              </a:rPr>
              <a:t>Attributen</a:t>
            </a:r>
            <a:r>
              <a:rPr lang="en-US" sz="1500" dirty="0">
                <a:latin typeface="+mj-lt"/>
                <a:sym typeface="Wingdings" panose="05000000000000000000" pitchFamily="2" charset="2"/>
              </a:rPr>
              <a:t> </a:t>
            </a:r>
            <a:r>
              <a:rPr lang="en-US" sz="1500" dirty="0" err="1">
                <a:latin typeface="+mj-lt"/>
                <a:sym typeface="Wingdings" panose="05000000000000000000" pitchFamily="2" charset="2"/>
              </a:rPr>
              <a:t>en</a:t>
            </a:r>
            <a:r>
              <a:rPr lang="en-US" sz="1500" dirty="0">
                <a:latin typeface="+mj-lt"/>
                <a:sym typeface="Wingdings" panose="05000000000000000000" pitchFamily="2" charset="2"/>
              </a:rPr>
              <a:t> </a:t>
            </a:r>
            <a:r>
              <a:rPr lang="en-US" sz="1500" dirty="0" err="1">
                <a:latin typeface="+mj-lt"/>
                <a:sym typeface="Wingdings" panose="05000000000000000000" pitchFamily="2" charset="2"/>
              </a:rPr>
              <a:t>geometrie</a:t>
            </a:r>
            <a:endParaRPr lang="en-US" sz="1500" dirty="0">
              <a:latin typeface="+mj-lt"/>
              <a:sym typeface="Wingdings" panose="05000000000000000000" pitchFamily="2" charset="2"/>
            </a:endParaRPr>
          </a:p>
          <a:p>
            <a:pPr marL="0" indent="0">
              <a:lnSpc>
                <a:spcPct val="130000"/>
              </a:lnSpc>
              <a:buNone/>
            </a:pPr>
            <a:endParaRPr lang="en-US" sz="1500" dirty="0">
              <a:latin typeface="+mj-lt"/>
              <a:sym typeface="Wingdings" panose="05000000000000000000" pitchFamily="2" charset="2"/>
            </a:endParaRPr>
          </a:p>
          <a:p>
            <a:pPr>
              <a:lnSpc>
                <a:spcPct val="130000"/>
              </a:lnSpc>
            </a:pPr>
            <a:r>
              <a:rPr lang="en-US" sz="1500" dirty="0">
                <a:latin typeface="+mj-lt"/>
                <a:sym typeface="Wingdings" panose="05000000000000000000" pitchFamily="2" charset="2"/>
              </a:rPr>
              <a:t>{"projectnaam":"158ace92-64ed-41c38", "type":"Feature","geometry":{"</a:t>
            </a:r>
            <a:r>
              <a:rPr lang="en-US" sz="1500" dirty="0" err="1">
                <a:latin typeface="+mj-lt"/>
                <a:sym typeface="Wingdings" panose="05000000000000000000" pitchFamily="2" charset="2"/>
              </a:rPr>
              <a:t>type":"Polygon","coordinates</a:t>
            </a:r>
            <a:r>
              <a:rPr lang="en-US" sz="1500" dirty="0">
                <a:latin typeface="+mj-lt"/>
                <a:sym typeface="Wingdings" panose="05000000000000000000" pitchFamily="2" charset="2"/>
              </a:rPr>
              <a:t>":[[[4.891354,52.355461],[4.890354,52.359097],[4.893765,52.359097],[4.893765,52.355461],[4.891354,52.355461]]]},"properties":{"</a:t>
            </a:r>
            <a:r>
              <a:rPr lang="en-US" sz="1500" dirty="0" err="1">
                <a:latin typeface="+mj-lt"/>
                <a:sym typeface="Wingdings" panose="05000000000000000000" pitchFamily="2" charset="2"/>
              </a:rPr>
              <a:t>shapeType</a:t>
            </a:r>
            <a:r>
              <a:rPr lang="en-US" sz="1500" dirty="0">
                <a:latin typeface="+mj-lt"/>
                <a:sym typeface="Wingdings" panose="05000000000000000000" pitchFamily="2" charset="2"/>
              </a:rPr>
              <a:t>":"Polygon"}}</a:t>
            </a:r>
          </a:p>
        </p:txBody>
      </p:sp>
      <p:sp>
        <p:nvSpPr>
          <p:cNvPr id="17" name="Text 12"/>
          <p:cNvSpPr/>
          <p:nvPr/>
        </p:nvSpPr>
        <p:spPr>
          <a:xfrm>
            <a:off x="1097585" y="6229350"/>
            <a:ext cx="3657600" cy="274320"/>
          </a:xfrm>
          <a:prstGeom prst="rect">
            <a:avLst/>
          </a:prstGeom>
          <a:noFill/>
          <a:ln/>
        </p:spPr>
        <p:txBody>
          <a:bodyPr wrap="square" lIns="0" tIns="0" rIns="0" bIns="0" rtlCol="0" anchor="ctr"/>
          <a:lstStyle/>
          <a:p>
            <a:pPr marL="0" indent="0">
              <a:buNone/>
            </a:pPr>
            <a:r>
              <a:rPr lang="en-US" sz="1000" dirty="0">
                <a:solidFill>
                  <a:srgbClr val="595959"/>
                </a:solidFill>
                <a:latin typeface="+mj-lt"/>
                <a:ea typeface="Arial" pitchFamily="34" charset="-122"/>
                <a:cs typeface="Arial" pitchFamily="34" charset="-120"/>
              </a:rPr>
              <a:t>Gemeente Amsterdam</a:t>
            </a:r>
            <a:endParaRPr lang="en-US" sz="1000" dirty="0">
              <a:latin typeface="+mj-lt"/>
            </a:endParaRPr>
          </a:p>
        </p:txBody>
      </p:sp>
      <p:sp>
        <p:nvSpPr>
          <p:cNvPr id="18" name="Text 13"/>
          <p:cNvSpPr/>
          <p:nvPr/>
        </p:nvSpPr>
        <p:spPr>
          <a:xfrm>
            <a:off x="10820400" y="6229350"/>
            <a:ext cx="1371600" cy="274320"/>
          </a:xfrm>
          <a:prstGeom prst="rect">
            <a:avLst/>
          </a:prstGeom>
          <a:noFill/>
          <a:ln/>
        </p:spPr>
        <p:txBody>
          <a:bodyPr wrap="square" lIns="0" tIns="0" rIns="0" bIns="0" rtlCol="0" anchor="ctr"/>
          <a:lstStyle/>
          <a:p>
            <a:pPr marL="0" indent="0" algn="r">
              <a:buNone/>
            </a:pPr>
            <a:r>
              <a:rPr lang="en-US" sz="1000" dirty="0">
                <a:solidFill>
                  <a:srgbClr val="595959"/>
                </a:solidFill>
                <a:latin typeface="+mj-lt"/>
                <a:ea typeface="Arial" pitchFamily="34" charset="-122"/>
                <a:cs typeface="Arial" pitchFamily="34" charset="-120"/>
              </a:rPr>
              <a:t>2 / 5</a:t>
            </a:r>
            <a:endParaRPr lang="en-US" sz="1000" dirty="0">
              <a:latin typeface="+mj-lt"/>
            </a:endParaRPr>
          </a:p>
        </p:txBody>
      </p:sp>
      <p:pic>
        <p:nvPicPr>
          <p:cNvPr id="16" name="Afbeelding 15">
            <a:extLst>
              <a:ext uri="{FF2B5EF4-FFF2-40B4-BE49-F238E27FC236}">
                <a16:creationId xmlns:a16="http://schemas.microsoft.com/office/drawing/2014/main" id="{44471630-AA07-FDD6-C141-CFBAE5860CC0}"/>
              </a:ext>
            </a:extLst>
          </p:cNvPr>
          <p:cNvPicPr>
            <a:picLocks noChangeAspect="1"/>
          </p:cNvPicPr>
          <p:nvPr/>
        </p:nvPicPr>
        <p:blipFill>
          <a:blip r:embed="rId5"/>
          <a:stretch>
            <a:fillRect/>
          </a:stretch>
        </p:blipFill>
        <p:spPr>
          <a:xfrm>
            <a:off x="6869430" y="1971676"/>
            <a:ext cx="4461309" cy="353186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1F768-0E00-0597-069D-A7C5930AC37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45FA4B6-1EF0-F6DB-187B-45748B945D2E}"/>
              </a:ext>
            </a:extLst>
          </p:cNvPr>
          <p:cNvSpPr/>
          <p:nvPr/>
        </p:nvSpPr>
        <p:spPr>
          <a:xfrm>
            <a:off x="1097585" y="468630"/>
            <a:ext cx="2057949" cy="868680"/>
          </a:xfrm>
          <a:prstGeom prst="roundRect">
            <a:avLst>
              <a:gd name="adj" fmla="val 9474"/>
            </a:avLst>
          </a:prstGeom>
          <a:solidFill>
            <a:srgbClr val="FFFFFF"/>
          </a:solidFill>
          <a:ln w="12700">
            <a:solidFill>
              <a:srgbClr val="CCCCCC"/>
            </a:solidFill>
            <a:prstDash val="solid"/>
          </a:ln>
        </p:spPr>
        <p:txBody>
          <a:bodyPr/>
          <a:lstStyle/>
          <a:p>
            <a:endParaRPr lang="nl-NL">
              <a:latin typeface="+mj-lt"/>
            </a:endParaRPr>
          </a:p>
        </p:txBody>
      </p:sp>
      <p:sp>
        <p:nvSpPr>
          <p:cNvPr id="3" name="Shape 1">
            <a:extLst>
              <a:ext uri="{FF2B5EF4-FFF2-40B4-BE49-F238E27FC236}">
                <a16:creationId xmlns:a16="http://schemas.microsoft.com/office/drawing/2014/main" id="{477BA7D3-2223-77CB-BB99-E1DA55F2F314}"/>
              </a:ext>
            </a:extLst>
          </p:cNvPr>
          <p:cNvSpPr/>
          <p:nvPr/>
        </p:nvSpPr>
        <p:spPr>
          <a:xfrm>
            <a:off x="1225601" y="674370"/>
            <a:ext cx="457200" cy="457200"/>
          </a:xfrm>
          <a:prstGeom prst="ellipse">
            <a:avLst/>
          </a:prstGeom>
          <a:solidFill>
            <a:srgbClr val="000000"/>
          </a:solidFill>
          <a:ln/>
        </p:spPr>
        <p:txBody>
          <a:bodyPr/>
          <a:lstStyle/>
          <a:p>
            <a:endParaRPr lang="nl-NL">
              <a:latin typeface="+mj-lt"/>
            </a:endParaRPr>
          </a:p>
        </p:txBody>
      </p:sp>
      <p:pic>
        <p:nvPicPr>
          <p:cNvPr id="4" name="Image 0" descr="icons/step1_start.png">
            <a:extLst>
              <a:ext uri="{FF2B5EF4-FFF2-40B4-BE49-F238E27FC236}">
                <a16:creationId xmlns:a16="http://schemas.microsoft.com/office/drawing/2014/main" id="{CBA1AB28-4E66-3ADF-10C0-76F81C6A9CB2}"/>
              </a:ext>
            </a:extLst>
          </p:cNvPr>
          <p:cNvPicPr>
            <a:picLocks noChangeAspect="1"/>
          </p:cNvPicPr>
          <p:nvPr/>
        </p:nvPicPr>
        <p:blipFill>
          <a:blip r:embed="rId3"/>
          <a:stretch>
            <a:fillRect/>
          </a:stretch>
        </p:blipFill>
        <p:spPr>
          <a:xfrm>
            <a:off x="1344473" y="793242"/>
            <a:ext cx="219456" cy="219456"/>
          </a:xfrm>
          <a:prstGeom prst="rect">
            <a:avLst/>
          </a:prstGeom>
        </p:spPr>
      </p:pic>
      <p:sp>
        <p:nvSpPr>
          <p:cNvPr id="5" name="Text 2">
            <a:extLst>
              <a:ext uri="{FF2B5EF4-FFF2-40B4-BE49-F238E27FC236}">
                <a16:creationId xmlns:a16="http://schemas.microsoft.com/office/drawing/2014/main" id="{5956A8C2-A3E2-9A1E-24F8-28B39C3AF611}"/>
              </a:ext>
            </a:extLst>
          </p:cNvPr>
          <p:cNvSpPr/>
          <p:nvPr/>
        </p:nvSpPr>
        <p:spPr>
          <a:xfrm>
            <a:off x="1774241" y="596646"/>
            <a:ext cx="1253277" cy="219456"/>
          </a:xfrm>
          <a:prstGeom prst="rect">
            <a:avLst/>
          </a:prstGeom>
          <a:noFill/>
          <a:ln/>
        </p:spPr>
        <p:txBody>
          <a:bodyPr wrap="square" lIns="0" tIns="0" rIns="0" bIns="0" rtlCol="0" anchor="b"/>
          <a:lstStyle/>
          <a:p>
            <a:pPr marL="0" indent="0" algn="l">
              <a:buNone/>
            </a:pPr>
            <a:r>
              <a:rPr lang="en-US" sz="900" b="1" kern="0" spc="100" dirty="0">
                <a:solidFill>
                  <a:srgbClr val="595959"/>
                </a:solidFill>
                <a:latin typeface="+mj-lt"/>
                <a:ea typeface="Arial" pitchFamily="34" charset="-122"/>
                <a:cs typeface="Arial" pitchFamily="34" charset="-120"/>
              </a:rPr>
              <a:t>STAP 1</a:t>
            </a:r>
            <a:endParaRPr lang="en-US" sz="900" dirty="0">
              <a:latin typeface="+mj-lt"/>
            </a:endParaRPr>
          </a:p>
        </p:txBody>
      </p:sp>
      <p:sp>
        <p:nvSpPr>
          <p:cNvPr id="6" name="Text 3">
            <a:extLst>
              <a:ext uri="{FF2B5EF4-FFF2-40B4-BE49-F238E27FC236}">
                <a16:creationId xmlns:a16="http://schemas.microsoft.com/office/drawing/2014/main" id="{345CE436-5F1A-012D-5E24-6546E2AD082B}"/>
              </a:ext>
            </a:extLst>
          </p:cNvPr>
          <p:cNvSpPr/>
          <p:nvPr/>
        </p:nvSpPr>
        <p:spPr>
          <a:xfrm>
            <a:off x="1774241" y="81610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000000"/>
                </a:solidFill>
                <a:latin typeface="+mj-lt"/>
                <a:ea typeface="Arial" pitchFamily="34" charset="-122"/>
                <a:cs typeface="Arial" pitchFamily="34" charset="-120"/>
              </a:rPr>
              <a:t>Automation starten</a:t>
            </a:r>
            <a:endParaRPr lang="en-US" sz="1200" dirty="0">
              <a:latin typeface="+mj-lt"/>
            </a:endParaRPr>
          </a:p>
        </p:txBody>
      </p:sp>
      <p:sp>
        <p:nvSpPr>
          <p:cNvPr id="7" name="Shape 4">
            <a:extLst>
              <a:ext uri="{FF2B5EF4-FFF2-40B4-BE49-F238E27FC236}">
                <a16:creationId xmlns:a16="http://schemas.microsoft.com/office/drawing/2014/main" id="{EAA99D3F-C5F5-EE0E-CE5F-4F2E35F81A1C}"/>
              </a:ext>
            </a:extLst>
          </p:cNvPr>
          <p:cNvSpPr/>
          <p:nvPr/>
        </p:nvSpPr>
        <p:spPr>
          <a:xfrm>
            <a:off x="3356702" y="468630"/>
            <a:ext cx="2057949" cy="868680"/>
          </a:xfrm>
          <a:prstGeom prst="roundRect">
            <a:avLst>
              <a:gd name="adj" fmla="val 9474"/>
            </a:avLst>
          </a:prstGeom>
          <a:solidFill>
            <a:srgbClr val="EC0000"/>
          </a:solidFill>
          <a:ln/>
          <a:effectLst>
            <a:outerShdw blurRad="76200" dist="25400" dir="5400000" algn="bl" rotWithShape="0">
              <a:srgbClr val="000000">
                <a:alpha val="25000"/>
              </a:srgbClr>
            </a:outerShdw>
          </a:effectLst>
        </p:spPr>
        <p:txBody>
          <a:bodyPr/>
          <a:lstStyle/>
          <a:p>
            <a:endParaRPr lang="nl-NL">
              <a:latin typeface="+mj-lt"/>
            </a:endParaRPr>
          </a:p>
        </p:txBody>
      </p:sp>
      <p:sp>
        <p:nvSpPr>
          <p:cNvPr id="8" name="Shape 5">
            <a:extLst>
              <a:ext uri="{FF2B5EF4-FFF2-40B4-BE49-F238E27FC236}">
                <a16:creationId xmlns:a16="http://schemas.microsoft.com/office/drawing/2014/main" id="{70209DEB-E7BE-C746-7EEF-B35ABC546942}"/>
              </a:ext>
            </a:extLst>
          </p:cNvPr>
          <p:cNvSpPr/>
          <p:nvPr/>
        </p:nvSpPr>
        <p:spPr>
          <a:xfrm>
            <a:off x="3484718" y="674370"/>
            <a:ext cx="457200" cy="457200"/>
          </a:xfrm>
          <a:prstGeom prst="ellipse">
            <a:avLst/>
          </a:prstGeom>
          <a:solidFill>
            <a:srgbClr val="FFFFFF"/>
          </a:solidFill>
          <a:ln/>
        </p:spPr>
        <p:txBody>
          <a:bodyPr/>
          <a:lstStyle/>
          <a:p>
            <a:endParaRPr lang="nl-NL">
              <a:latin typeface="+mj-lt"/>
            </a:endParaRPr>
          </a:p>
        </p:txBody>
      </p:sp>
      <p:pic>
        <p:nvPicPr>
          <p:cNvPr id="9" name="Image 1" descr="icons/step2_geometry_red.png">
            <a:extLst>
              <a:ext uri="{FF2B5EF4-FFF2-40B4-BE49-F238E27FC236}">
                <a16:creationId xmlns:a16="http://schemas.microsoft.com/office/drawing/2014/main" id="{704B652E-93FF-20C0-047D-BAD6C7480AB4}"/>
              </a:ext>
            </a:extLst>
          </p:cNvPr>
          <p:cNvPicPr>
            <a:picLocks noChangeAspect="1"/>
          </p:cNvPicPr>
          <p:nvPr/>
        </p:nvPicPr>
        <p:blipFill>
          <a:blip r:embed="rId4"/>
          <a:stretch>
            <a:fillRect/>
          </a:stretch>
        </p:blipFill>
        <p:spPr>
          <a:xfrm>
            <a:off x="3603590" y="793242"/>
            <a:ext cx="219456" cy="219456"/>
          </a:xfrm>
          <a:prstGeom prst="rect">
            <a:avLst/>
          </a:prstGeom>
        </p:spPr>
      </p:pic>
      <p:sp>
        <p:nvSpPr>
          <p:cNvPr id="10" name="Text 6">
            <a:extLst>
              <a:ext uri="{FF2B5EF4-FFF2-40B4-BE49-F238E27FC236}">
                <a16:creationId xmlns:a16="http://schemas.microsoft.com/office/drawing/2014/main" id="{1199C0F2-FDB4-4186-9B16-FF1C69CA5F6A}"/>
              </a:ext>
            </a:extLst>
          </p:cNvPr>
          <p:cNvSpPr/>
          <p:nvPr/>
        </p:nvSpPr>
        <p:spPr>
          <a:xfrm>
            <a:off x="4033358" y="596646"/>
            <a:ext cx="1253277" cy="219456"/>
          </a:xfrm>
          <a:prstGeom prst="rect">
            <a:avLst/>
          </a:prstGeom>
          <a:noFill/>
          <a:ln/>
        </p:spPr>
        <p:txBody>
          <a:bodyPr wrap="square" lIns="0" tIns="0" rIns="0" bIns="0" rtlCol="0" anchor="b"/>
          <a:lstStyle/>
          <a:p>
            <a:pPr marL="0" indent="0" algn="l">
              <a:buNone/>
            </a:pPr>
            <a:r>
              <a:rPr lang="en-US" sz="900" b="1" kern="0" spc="100" dirty="0">
                <a:solidFill>
                  <a:srgbClr val="FFFFFF"/>
                </a:solidFill>
                <a:latin typeface="+mj-lt"/>
                <a:ea typeface="Arial" pitchFamily="34" charset="-122"/>
                <a:cs typeface="Arial" pitchFamily="34" charset="-120"/>
              </a:rPr>
              <a:t>STAP 2</a:t>
            </a:r>
            <a:endParaRPr lang="en-US" sz="900" dirty="0">
              <a:latin typeface="+mj-lt"/>
            </a:endParaRPr>
          </a:p>
        </p:txBody>
      </p:sp>
      <p:sp>
        <p:nvSpPr>
          <p:cNvPr id="11" name="Text 7">
            <a:extLst>
              <a:ext uri="{FF2B5EF4-FFF2-40B4-BE49-F238E27FC236}">
                <a16:creationId xmlns:a16="http://schemas.microsoft.com/office/drawing/2014/main" id="{5857D551-1121-C17B-04F0-9D34B1403825}"/>
              </a:ext>
            </a:extLst>
          </p:cNvPr>
          <p:cNvSpPr/>
          <p:nvPr/>
        </p:nvSpPr>
        <p:spPr>
          <a:xfrm>
            <a:off x="4033358" y="81610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FFFFFF"/>
                </a:solidFill>
                <a:latin typeface="+mj-lt"/>
                <a:ea typeface="Arial" pitchFamily="34" charset="-122"/>
                <a:cs typeface="Arial" pitchFamily="34" charset="-120"/>
              </a:rPr>
              <a:t>Geometrie verwerken</a:t>
            </a:r>
            <a:endParaRPr lang="en-US" sz="1200" dirty="0">
              <a:latin typeface="+mj-lt"/>
            </a:endParaRPr>
          </a:p>
        </p:txBody>
      </p:sp>
      <p:sp>
        <p:nvSpPr>
          <p:cNvPr id="12" name="Text 8">
            <a:extLst>
              <a:ext uri="{FF2B5EF4-FFF2-40B4-BE49-F238E27FC236}">
                <a16:creationId xmlns:a16="http://schemas.microsoft.com/office/drawing/2014/main" id="{CA03529D-F764-12A3-4598-748D9018B6B1}"/>
              </a:ext>
            </a:extLst>
          </p:cNvPr>
          <p:cNvSpPr/>
          <p:nvPr/>
        </p:nvSpPr>
        <p:spPr>
          <a:xfrm>
            <a:off x="1097585" y="1840230"/>
            <a:ext cx="5486400" cy="320040"/>
          </a:xfrm>
          <a:prstGeom prst="rect">
            <a:avLst/>
          </a:prstGeom>
          <a:noFill/>
          <a:ln/>
        </p:spPr>
        <p:txBody>
          <a:bodyPr wrap="square" lIns="0" tIns="0" rIns="0" bIns="0" rtlCol="0" anchor="ctr"/>
          <a:lstStyle/>
          <a:p>
            <a:pPr marL="0" indent="0">
              <a:buNone/>
            </a:pPr>
            <a:r>
              <a:rPr lang="en-US" sz="1300" b="1" kern="0" spc="150" dirty="0">
                <a:solidFill>
                  <a:srgbClr val="EC0000"/>
                </a:solidFill>
                <a:latin typeface="+mj-lt"/>
                <a:ea typeface="Arial" pitchFamily="34" charset="-122"/>
                <a:cs typeface="Arial" pitchFamily="34" charset="-120"/>
              </a:rPr>
              <a:t>STAP 2 VAN 5</a:t>
            </a:r>
            <a:endParaRPr lang="en-US" sz="1300" dirty="0">
              <a:latin typeface="+mj-lt"/>
            </a:endParaRPr>
          </a:p>
        </p:txBody>
      </p:sp>
      <p:sp>
        <p:nvSpPr>
          <p:cNvPr id="13" name="Text 9">
            <a:extLst>
              <a:ext uri="{FF2B5EF4-FFF2-40B4-BE49-F238E27FC236}">
                <a16:creationId xmlns:a16="http://schemas.microsoft.com/office/drawing/2014/main" id="{4699EB97-E66A-7592-17E8-E5E487DC57B1}"/>
              </a:ext>
            </a:extLst>
          </p:cNvPr>
          <p:cNvSpPr/>
          <p:nvPr/>
        </p:nvSpPr>
        <p:spPr>
          <a:xfrm>
            <a:off x="1097585" y="2205990"/>
            <a:ext cx="7680960" cy="914400"/>
          </a:xfrm>
          <a:prstGeom prst="rect">
            <a:avLst/>
          </a:prstGeom>
          <a:noFill/>
          <a:ln/>
        </p:spPr>
        <p:txBody>
          <a:bodyPr wrap="square" lIns="0" tIns="0" rIns="0" bIns="0" rtlCol="0" anchor="t"/>
          <a:lstStyle/>
          <a:p>
            <a:pPr marL="0" indent="0">
              <a:buNone/>
            </a:pPr>
            <a:r>
              <a:rPr lang="en-US" sz="4000" b="1" dirty="0">
                <a:solidFill>
                  <a:srgbClr val="000000"/>
                </a:solidFill>
                <a:latin typeface="+mj-lt"/>
                <a:ea typeface="Arial" pitchFamily="34" charset="-122"/>
                <a:cs typeface="Arial" pitchFamily="34" charset="-120"/>
              </a:rPr>
              <a:t>Geometrie verwerken</a:t>
            </a:r>
            <a:endParaRPr lang="en-US" sz="4000" dirty="0">
              <a:latin typeface="+mj-lt"/>
            </a:endParaRPr>
          </a:p>
        </p:txBody>
      </p:sp>
      <p:sp>
        <p:nvSpPr>
          <p:cNvPr id="14" name="Text 10">
            <a:extLst>
              <a:ext uri="{FF2B5EF4-FFF2-40B4-BE49-F238E27FC236}">
                <a16:creationId xmlns:a16="http://schemas.microsoft.com/office/drawing/2014/main" id="{BA06F469-0339-68EE-5490-3614F9EC79FC}"/>
              </a:ext>
            </a:extLst>
          </p:cNvPr>
          <p:cNvSpPr/>
          <p:nvPr/>
        </p:nvSpPr>
        <p:spPr>
          <a:xfrm>
            <a:off x="1097585" y="3314700"/>
            <a:ext cx="6675120" cy="1405890"/>
          </a:xfrm>
          <a:prstGeom prst="rect">
            <a:avLst/>
          </a:prstGeom>
          <a:noFill/>
          <a:ln/>
        </p:spPr>
        <p:txBody>
          <a:bodyPr wrap="square" lIns="0" tIns="0" rIns="0" bIns="0" rtlCol="0" anchor="t"/>
          <a:lstStyle/>
          <a:p>
            <a:pPr marL="0" indent="0">
              <a:lnSpc>
                <a:spcPct val="130000"/>
              </a:lnSpc>
              <a:buNone/>
            </a:pPr>
            <a:r>
              <a:rPr lang="en-US" sz="1500" dirty="0">
                <a:latin typeface="+mj-lt"/>
                <a:sym typeface="Wingdings" panose="05000000000000000000" pitchFamily="2" charset="2"/>
              </a:rPr>
              <a:t>Automation Writer</a:t>
            </a:r>
            <a:endParaRPr lang="en-US" sz="1500" dirty="0">
              <a:latin typeface="+mj-lt"/>
            </a:endParaRPr>
          </a:p>
        </p:txBody>
      </p:sp>
      <p:sp>
        <p:nvSpPr>
          <p:cNvPr id="17" name="Text 12">
            <a:extLst>
              <a:ext uri="{FF2B5EF4-FFF2-40B4-BE49-F238E27FC236}">
                <a16:creationId xmlns:a16="http://schemas.microsoft.com/office/drawing/2014/main" id="{D0286C16-388F-0EA5-DBA5-3B0498BE42CB}"/>
              </a:ext>
            </a:extLst>
          </p:cNvPr>
          <p:cNvSpPr/>
          <p:nvPr/>
        </p:nvSpPr>
        <p:spPr>
          <a:xfrm>
            <a:off x="1097585" y="6229350"/>
            <a:ext cx="3657600" cy="274320"/>
          </a:xfrm>
          <a:prstGeom prst="rect">
            <a:avLst/>
          </a:prstGeom>
          <a:noFill/>
          <a:ln/>
        </p:spPr>
        <p:txBody>
          <a:bodyPr wrap="square" lIns="0" tIns="0" rIns="0" bIns="0" rtlCol="0" anchor="ctr"/>
          <a:lstStyle/>
          <a:p>
            <a:pPr marL="0" indent="0">
              <a:buNone/>
            </a:pPr>
            <a:r>
              <a:rPr lang="en-US" sz="1000" dirty="0">
                <a:solidFill>
                  <a:srgbClr val="595959"/>
                </a:solidFill>
                <a:latin typeface="+mj-lt"/>
                <a:ea typeface="Arial" pitchFamily="34" charset="-122"/>
                <a:cs typeface="Arial" pitchFamily="34" charset="-120"/>
              </a:rPr>
              <a:t>Gemeente Amsterdam</a:t>
            </a:r>
            <a:endParaRPr lang="en-US" sz="1000" dirty="0">
              <a:latin typeface="+mj-lt"/>
            </a:endParaRPr>
          </a:p>
        </p:txBody>
      </p:sp>
      <p:sp>
        <p:nvSpPr>
          <p:cNvPr id="18" name="Text 13">
            <a:extLst>
              <a:ext uri="{FF2B5EF4-FFF2-40B4-BE49-F238E27FC236}">
                <a16:creationId xmlns:a16="http://schemas.microsoft.com/office/drawing/2014/main" id="{6045971E-375F-A4CC-E61A-C1C2C5DDB879}"/>
              </a:ext>
            </a:extLst>
          </p:cNvPr>
          <p:cNvSpPr/>
          <p:nvPr/>
        </p:nvSpPr>
        <p:spPr>
          <a:xfrm>
            <a:off x="10820400" y="6229350"/>
            <a:ext cx="1371600" cy="274320"/>
          </a:xfrm>
          <a:prstGeom prst="rect">
            <a:avLst/>
          </a:prstGeom>
          <a:noFill/>
          <a:ln/>
        </p:spPr>
        <p:txBody>
          <a:bodyPr wrap="square" lIns="0" tIns="0" rIns="0" bIns="0" rtlCol="0" anchor="ctr"/>
          <a:lstStyle/>
          <a:p>
            <a:pPr marL="0" indent="0" algn="r">
              <a:buNone/>
            </a:pPr>
            <a:r>
              <a:rPr lang="en-US" sz="1000" dirty="0">
                <a:solidFill>
                  <a:srgbClr val="595959"/>
                </a:solidFill>
                <a:latin typeface="+mj-lt"/>
                <a:ea typeface="Arial" pitchFamily="34" charset="-122"/>
                <a:cs typeface="Arial" pitchFamily="34" charset="-120"/>
              </a:rPr>
              <a:t>2 / 5</a:t>
            </a:r>
            <a:endParaRPr lang="en-US" sz="1000" dirty="0">
              <a:latin typeface="+mj-lt"/>
            </a:endParaRPr>
          </a:p>
        </p:txBody>
      </p:sp>
      <p:pic>
        <p:nvPicPr>
          <p:cNvPr id="19" name="Afbeelding 18">
            <a:extLst>
              <a:ext uri="{FF2B5EF4-FFF2-40B4-BE49-F238E27FC236}">
                <a16:creationId xmlns:a16="http://schemas.microsoft.com/office/drawing/2014/main" id="{B795B7D8-4AD9-047F-04A9-542FD944CDF9}"/>
              </a:ext>
            </a:extLst>
          </p:cNvPr>
          <p:cNvPicPr>
            <a:picLocks noChangeAspect="1"/>
          </p:cNvPicPr>
          <p:nvPr/>
        </p:nvPicPr>
        <p:blipFill>
          <a:blip r:embed="rId5"/>
          <a:stretch>
            <a:fillRect/>
          </a:stretch>
        </p:blipFill>
        <p:spPr>
          <a:xfrm>
            <a:off x="6894683" y="1273302"/>
            <a:ext cx="5121036" cy="4089955"/>
          </a:xfrm>
          <a:prstGeom prst="rect">
            <a:avLst/>
          </a:prstGeom>
        </p:spPr>
      </p:pic>
    </p:spTree>
    <p:extLst>
      <p:ext uri="{BB962C8B-B14F-4D97-AF65-F5344CB8AC3E}">
        <p14:creationId xmlns:p14="http://schemas.microsoft.com/office/powerpoint/2010/main" val="798641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0EA55-ED55-7D84-66DE-811BC3A8B97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E93685D-C065-B920-A982-0AB8E85522BA}"/>
              </a:ext>
            </a:extLst>
          </p:cNvPr>
          <p:cNvSpPr/>
          <p:nvPr/>
        </p:nvSpPr>
        <p:spPr>
          <a:xfrm>
            <a:off x="1097585" y="468630"/>
            <a:ext cx="2057949" cy="868680"/>
          </a:xfrm>
          <a:prstGeom prst="roundRect">
            <a:avLst>
              <a:gd name="adj" fmla="val 9474"/>
            </a:avLst>
          </a:prstGeom>
          <a:solidFill>
            <a:srgbClr val="FFFFFF"/>
          </a:solidFill>
          <a:ln w="12700">
            <a:solidFill>
              <a:srgbClr val="CCCCCC"/>
            </a:solidFill>
            <a:prstDash val="solid"/>
          </a:ln>
        </p:spPr>
        <p:txBody>
          <a:bodyPr/>
          <a:lstStyle/>
          <a:p>
            <a:endParaRPr lang="nl-NL">
              <a:latin typeface="+mj-lt"/>
            </a:endParaRPr>
          </a:p>
        </p:txBody>
      </p:sp>
      <p:sp>
        <p:nvSpPr>
          <p:cNvPr id="3" name="Shape 1">
            <a:extLst>
              <a:ext uri="{FF2B5EF4-FFF2-40B4-BE49-F238E27FC236}">
                <a16:creationId xmlns:a16="http://schemas.microsoft.com/office/drawing/2014/main" id="{095E3104-0006-139A-1190-31AA148B7DA2}"/>
              </a:ext>
            </a:extLst>
          </p:cNvPr>
          <p:cNvSpPr/>
          <p:nvPr/>
        </p:nvSpPr>
        <p:spPr>
          <a:xfrm>
            <a:off x="1225601" y="674370"/>
            <a:ext cx="457200" cy="457200"/>
          </a:xfrm>
          <a:prstGeom prst="ellipse">
            <a:avLst/>
          </a:prstGeom>
          <a:solidFill>
            <a:srgbClr val="000000"/>
          </a:solidFill>
          <a:ln/>
        </p:spPr>
        <p:txBody>
          <a:bodyPr/>
          <a:lstStyle/>
          <a:p>
            <a:endParaRPr lang="nl-NL">
              <a:latin typeface="+mj-lt"/>
            </a:endParaRPr>
          </a:p>
        </p:txBody>
      </p:sp>
      <p:pic>
        <p:nvPicPr>
          <p:cNvPr id="4" name="Image 0" descr="icons/step1_start.png">
            <a:extLst>
              <a:ext uri="{FF2B5EF4-FFF2-40B4-BE49-F238E27FC236}">
                <a16:creationId xmlns:a16="http://schemas.microsoft.com/office/drawing/2014/main" id="{876392E5-F446-0F7E-8CF9-A45EF898D6BC}"/>
              </a:ext>
            </a:extLst>
          </p:cNvPr>
          <p:cNvPicPr>
            <a:picLocks noChangeAspect="1"/>
          </p:cNvPicPr>
          <p:nvPr/>
        </p:nvPicPr>
        <p:blipFill>
          <a:blip r:embed="rId3"/>
          <a:stretch>
            <a:fillRect/>
          </a:stretch>
        </p:blipFill>
        <p:spPr>
          <a:xfrm>
            <a:off x="1344473" y="793242"/>
            <a:ext cx="219456" cy="219456"/>
          </a:xfrm>
          <a:prstGeom prst="rect">
            <a:avLst/>
          </a:prstGeom>
        </p:spPr>
      </p:pic>
      <p:sp>
        <p:nvSpPr>
          <p:cNvPr id="5" name="Text 2">
            <a:extLst>
              <a:ext uri="{FF2B5EF4-FFF2-40B4-BE49-F238E27FC236}">
                <a16:creationId xmlns:a16="http://schemas.microsoft.com/office/drawing/2014/main" id="{71AEDDF7-1130-AB11-A5E4-AC0EBEC97DD1}"/>
              </a:ext>
            </a:extLst>
          </p:cNvPr>
          <p:cNvSpPr/>
          <p:nvPr/>
        </p:nvSpPr>
        <p:spPr>
          <a:xfrm>
            <a:off x="1774241" y="596646"/>
            <a:ext cx="1253277" cy="219456"/>
          </a:xfrm>
          <a:prstGeom prst="rect">
            <a:avLst/>
          </a:prstGeom>
          <a:noFill/>
          <a:ln/>
        </p:spPr>
        <p:txBody>
          <a:bodyPr wrap="square" lIns="0" tIns="0" rIns="0" bIns="0" rtlCol="0" anchor="b"/>
          <a:lstStyle/>
          <a:p>
            <a:pPr marL="0" indent="0" algn="l">
              <a:buNone/>
            </a:pPr>
            <a:r>
              <a:rPr lang="en-US" sz="900" b="1" kern="0" spc="100" dirty="0">
                <a:solidFill>
                  <a:srgbClr val="595959"/>
                </a:solidFill>
                <a:latin typeface="+mj-lt"/>
                <a:ea typeface="Arial" pitchFamily="34" charset="-122"/>
                <a:cs typeface="Arial" pitchFamily="34" charset="-120"/>
              </a:rPr>
              <a:t>STAP 1</a:t>
            </a:r>
            <a:endParaRPr lang="en-US" sz="900" dirty="0">
              <a:latin typeface="+mj-lt"/>
            </a:endParaRPr>
          </a:p>
        </p:txBody>
      </p:sp>
      <p:sp>
        <p:nvSpPr>
          <p:cNvPr id="6" name="Text 3">
            <a:extLst>
              <a:ext uri="{FF2B5EF4-FFF2-40B4-BE49-F238E27FC236}">
                <a16:creationId xmlns:a16="http://schemas.microsoft.com/office/drawing/2014/main" id="{D3BF6F29-6D80-AEA3-B6DA-6D58D08A8C72}"/>
              </a:ext>
            </a:extLst>
          </p:cNvPr>
          <p:cNvSpPr/>
          <p:nvPr/>
        </p:nvSpPr>
        <p:spPr>
          <a:xfrm>
            <a:off x="1774241" y="81610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000000"/>
                </a:solidFill>
                <a:latin typeface="+mj-lt"/>
                <a:ea typeface="Arial" pitchFamily="34" charset="-122"/>
                <a:cs typeface="Arial" pitchFamily="34" charset="-120"/>
              </a:rPr>
              <a:t>Automation starten</a:t>
            </a:r>
            <a:endParaRPr lang="en-US" sz="1200" dirty="0">
              <a:latin typeface="+mj-lt"/>
            </a:endParaRPr>
          </a:p>
        </p:txBody>
      </p:sp>
      <p:sp>
        <p:nvSpPr>
          <p:cNvPr id="7" name="Shape 4">
            <a:extLst>
              <a:ext uri="{FF2B5EF4-FFF2-40B4-BE49-F238E27FC236}">
                <a16:creationId xmlns:a16="http://schemas.microsoft.com/office/drawing/2014/main" id="{1B9D43BD-AEF9-4E47-0ED6-5E5509B4FAE0}"/>
              </a:ext>
            </a:extLst>
          </p:cNvPr>
          <p:cNvSpPr/>
          <p:nvPr/>
        </p:nvSpPr>
        <p:spPr>
          <a:xfrm>
            <a:off x="3356702" y="468630"/>
            <a:ext cx="2057949" cy="868680"/>
          </a:xfrm>
          <a:prstGeom prst="roundRect">
            <a:avLst>
              <a:gd name="adj" fmla="val 9474"/>
            </a:avLst>
          </a:prstGeom>
          <a:solidFill>
            <a:srgbClr val="EC0000"/>
          </a:solidFill>
          <a:ln/>
          <a:effectLst>
            <a:outerShdw blurRad="76200" dist="25400" dir="5400000" algn="bl" rotWithShape="0">
              <a:srgbClr val="000000">
                <a:alpha val="25000"/>
              </a:srgbClr>
            </a:outerShdw>
          </a:effectLst>
        </p:spPr>
        <p:txBody>
          <a:bodyPr/>
          <a:lstStyle/>
          <a:p>
            <a:endParaRPr lang="nl-NL">
              <a:latin typeface="+mj-lt"/>
            </a:endParaRPr>
          </a:p>
        </p:txBody>
      </p:sp>
      <p:sp>
        <p:nvSpPr>
          <p:cNvPr id="8" name="Shape 5">
            <a:extLst>
              <a:ext uri="{FF2B5EF4-FFF2-40B4-BE49-F238E27FC236}">
                <a16:creationId xmlns:a16="http://schemas.microsoft.com/office/drawing/2014/main" id="{CF623B9C-B646-6BDF-0BED-BD0C01816285}"/>
              </a:ext>
            </a:extLst>
          </p:cNvPr>
          <p:cNvSpPr/>
          <p:nvPr/>
        </p:nvSpPr>
        <p:spPr>
          <a:xfrm>
            <a:off x="3484718" y="674370"/>
            <a:ext cx="457200" cy="457200"/>
          </a:xfrm>
          <a:prstGeom prst="ellipse">
            <a:avLst/>
          </a:prstGeom>
          <a:solidFill>
            <a:srgbClr val="FFFFFF"/>
          </a:solidFill>
          <a:ln/>
        </p:spPr>
        <p:txBody>
          <a:bodyPr/>
          <a:lstStyle/>
          <a:p>
            <a:endParaRPr lang="nl-NL">
              <a:latin typeface="+mj-lt"/>
            </a:endParaRPr>
          </a:p>
        </p:txBody>
      </p:sp>
      <p:pic>
        <p:nvPicPr>
          <p:cNvPr id="9" name="Image 1" descr="icons/step2_geometry_red.png">
            <a:extLst>
              <a:ext uri="{FF2B5EF4-FFF2-40B4-BE49-F238E27FC236}">
                <a16:creationId xmlns:a16="http://schemas.microsoft.com/office/drawing/2014/main" id="{BC6906F6-D956-820C-E6C8-C97062D92FFD}"/>
              </a:ext>
            </a:extLst>
          </p:cNvPr>
          <p:cNvPicPr>
            <a:picLocks noChangeAspect="1"/>
          </p:cNvPicPr>
          <p:nvPr/>
        </p:nvPicPr>
        <p:blipFill>
          <a:blip r:embed="rId4"/>
          <a:stretch>
            <a:fillRect/>
          </a:stretch>
        </p:blipFill>
        <p:spPr>
          <a:xfrm>
            <a:off x="3603590" y="793242"/>
            <a:ext cx="219456" cy="219456"/>
          </a:xfrm>
          <a:prstGeom prst="rect">
            <a:avLst/>
          </a:prstGeom>
        </p:spPr>
      </p:pic>
      <p:sp>
        <p:nvSpPr>
          <p:cNvPr id="10" name="Text 6">
            <a:extLst>
              <a:ext uri="{FF2B5EF4-FFF2-40B4-BE49-F238E27FC236}">
                <a16:creationId xmlns:a16="http://schemas.microsoft.com/office/drawing/2014/main" id="{3A087908-EBE7-8BED-7414-7A3B0ECF8993}"/>
              </a:ext>
            </a:extLst>
          </p:cNvPr>
          <p:cNvSpPr/>
          <p:nvPr/>
        </p:nvSpPr>
        <p:spPr>
          <a:xfrm>
            <a:off x="4033358" y="596646"/>
            <a:ext cx="1253277" cy="219456"/>
          </a:xfrm>
          <a:prstGeom prst="rect">
            <a:avLst/>
          </a:prstGeom>
          <a:noFill/>
          <a:ln/>
        </p:spPr>
        <p:txBody>
          <a:bodyPr wrap="square" lIns="0" tIns="0" rIns="0" bIns="0" rtlCol="0" anchor="b"/>
          <a:lstStyle/>
          <a:p>
            <a:pPr marL="0" indent="0" algn="l">
              <a:buNone/>
            </a:pPr>
            <a:r>
              <a:rPr lang="en-US" sz="900" b="1" kern="0" spc="100" dirty="0">
                <a:solidFill>
                  <a:srgbClr val="FFFFFF"/>
                </a:solidFill>
                <a:latin typeface="+mj-lt"/>
                <a:ea typeface="Arial" pitchFamily="34" charset="-122"/>
                <a:cs typeface="Arial" pitchFamily="34" charset="-120"/>
              </a:rPr>
              <a:t>STAP 2</a:t>
            </a:r>
            <a:endParaRPr lang="en-US" sz="900" dirty="0">
              <a:latin typeface="+mj-lt"/>
            </a:endParaRPr>
          </a:p>
        </p:txBody>
      </p:sp>
      <p:sp>
        <p:nvSpPr>
          <p:cNvPr id="11" name="Text 7">
            <a:extLst>
              <a:ext uri="{FF2B5EF4-FFF2-40B4-BE49-F238E27FC236}">
                <a16:creationId xmlns:a16="http://schemas.microsoft.com/office/drawing/2014/main" id="{5319EF2C-999D-160A-F71C-D697A5D546A9}"/>
              </a:ext>
            </a:extLst>
          </p:cNvPr>
          <p:cNvSpPr/>
          <p:nvPr/>
        </p:nvSpPr>
        <p:spPr>
          <a:xfrm>
            <a:off x="4033358" y="81610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FFFFFF"/>
                </a:solidFill>
                <a:latin typeface="+mj-lt"/>
                <a:ea typeface="Arial" pitchFamily="34" charset="-122"/>
                <a:cs typeface="Arial" pitchFamily="34" charset="-120"/>
              </a:rPr>
              <a:t>Geometrie verwerken</a:t>
            </a:r>
            <a:endParaRPr lang="en-US" sz="1200" dirty="0">
              <a:latin typeface="+mj-lt"/>
            </a:endParaRPr>
          </a:p>
        </p:txBody>
      </p:sp>
      <p:sp>
        <p:nvSpPr>
          <p:cNvPr id="12" name="Text 8">
            <a:extLst>
              <a:ext uri="{FF2B5EF4-FFF2-40B4-BE49-F238E27FC236}">
                <a16:creationId xmlns:a16="http://schemas.microsoft.com/office/drawing/2014/main" id="{07ADC38F-0181-3DD5-567E-19CF3EA8E5D5}"/>
              </a:ext>
            </a:extLst>
          </p:cNvPr>
          <p:cNvSpPr/>
          <p:nvPr/>
        </p:nvSpPr>
        <p:spPr>
          <a:xfrm>
            <a:off x="1097585" y="1840230"/>
            <a:ext cx="5486400" cy="320040"/>
          </a:xfrm>
          <a:prstGeom prst="rect">
            <a:avLst/>
          </a:prstGeom>
          <a:noFill/>
          <a:ln/>
        </p:spPr>
        <p:txBody>
          <a:bodyPr wrap="square" lIns="0" tIns="0" rIns="0" bIns="0" rtlCol="0" anchor="ctr"/>
          <a:lstStyle/>
          <a:p>
            <a:pPr marL="0" indent="0">
              <a:buNone/>
            </a:pPr>
            <a:r>
              <a:rPr lang="en-US" sz="1300" b="1" kern="0" spc="150" dirty="0">
                <a:solidFill>
                  <a:srgbClr val="EC0000"/>
                </a:solidFill>
                <a:latin typeface="+mj-lt"/>
                <a:ea typeface="Arial" pitchFamily="34" charset="-122"/>
                <a:cs typeface="Arial" pitchFamily="34" charset="-120"/>
              </a:rPr>
              <a:t>STAP 2 VAN 5</a:t>
            </a:r>
            <a:endParaRPr lang="en-US" sz="1300" dirty="0">
              <a:latin typeface="+mj-lt"/>
            </a:endParaRPr>
          </a:p>
        </p:txBody>
      </p:sp>
      <p:sp>
        <p:nvSpPr>
          <p:cNvPr id="13" name="Text 9">
            <a:extLst>
              <a:ext uri="{FF2B5EF4-FFF2-40B4-BE49-F238E27FC236}">
                <a16:creationId xmlns:a16="http://schemas.microsoft.com/office/drawing/2014/main" id="{B79A516E-151E-2CEC-702E-F0FC07883ED7}"/>
              </a:ext>
            </a:extLst>
          </p:cNvPr>
          <p:cNvSpPr/>
          <p:nvPr/>
        </p:nvSpPr>
        <p:spPr>
          <a:xfrm>
            <a:off x="1097585" y="2205990"/>
            <a:ext cx="7680960" cy="914400"/>
          </a:xfrm>
          <a:prstGeom prst="rect">
            <a:avLst/>
          </a:prstGeom>
          <a:noFill/>
          <a:ln/>
        </p:spPr>
        <p:txBody>
          <a:bodyPr wrap="square" lIns="0" tIns="0" rIns="0" bIns="0" rtlCol="0" anchor="t"/>
          <a:lstStyle/>
          <a:p>
            <a:pPr marL="0" indent="0">
              <a:buNone/>
            </a:pPr>
            <a:r>
              <a:rPr lang="en-US" sz="4000" b="1" dirty="0">
                <a:solidFill>
                  <a:srgbClr val="000000"/>
                </a:solidFill>
                <a:latin typeface="+mj-lt"/>
                <a:ea typeface="Arial" pitchFamily="34" charset="-122"/>
                <a:cs typeface="Arial" pitchFamily="34" charset="-120"/>
              </a:rPr>
              <a:t>Geometrie verwerken</a:t>
            </a:r>
            <a:endParaRPr lang="en-US" sz="4000" dirty="0">
              <a:latin typeface="+mj-lt"/>
            </a:endParaRPr>
          </a:p>
        </p:txBody>
      </p:sp>
      <p:sp>
        <p:nvSpPr>
          <p:cNvPr id="14" name="Text 10">
            <a:extLst>
              <a:ext uri="{FF2B5EF4-FFF2-40B4-BE49-F238E27FC236}">
                <a16:creationId xmlns:a16="http://schemas.microsoft.com/office/drawing/2014/main" id="{CFBEEF91-F6A2-E99E-9EF2-67E61E2998B7}"/>
              </a:ext>
            </a:extLst>
          </p:cNvPr>
          <p:cNvSpPr/>
          <p:nvPr/>
        </p:nvSpPr>
        <p:spPr>
          <a:xfrm>
            <a:off x="1097585" y="3257550"/>
            <a:ext cx="6675120" cy="1463040"/>
          </a:xfrm>
          <a:prstGeom prst="rect">
            <a:avLst/>
          </a:prstGeom>
          <a:noFill/>
          <a:ln/>
        </p:spPr>
        <p:txBody>
          <a:bodyPr wrap="square" lIns="0" tIns="0" rIns="0" bIns="0" rtlCol="0" anchor="t"/>
          <a:lstStyle/>
          <a:p>
            <a:pPr marL="0" indent="0">
              <a:lnSpc>
                <a:spcPct val="130000"/>
              </a:lnSpc>
              <a:buNone/>
            </a:pPr>
            <a:r>
              <a:rPr lang="en-US" sz="1500" dirty="0">
                <a:latin typeface="+mj-lt"/>
                <a:sym typeface="Wingdings" panose="05000000000000000000" pitchFamily="2" charset="2"/>
              </a:rPr>
              <a:t>Automation Writer</a:t>
            </a:r>
            <a:endParaRPr lang="en-US" sz="1500" dirty="0">
              <a:latin typeface="+mj-lt"/>
            </a:endParaRPr>
          </a:p>
        </p:txBody>
      </p:sp>
      <p:sp>
        <p:nvSpPr>
          <p:cNvPr id="17" name="Text 12">
            <a:extLst>
              <a:ext uri="{FF2B5EF4-FFF2-40B4-BE49-F238E27FC236}">
                <a16:creationId xmlns:a16="http://schemas.microsoft.com/office/drawing/2014/main" id="{E97B5B18-A0E9-1A59-DCDA-6CEBC5D7A880}"/>
              </a:ext>
            </a:extLst>
          </p:cNvPr>
          <p:cNvSpPr/>
          <p:nvPr/>
        </p:nvSpPr>
        <p:spPr>
          <a:xfrm>
            <a:off x="1097585" y="6229350"/>
            <a:ext cx="3657600" cy="274320"/>
          </a:xfrm>
          <a:prstGeom prst="rect">
            <a:avLst/>
          </a:prstGeom>
          <a:noFill/>
          <a:ln/>
        </p:spPr>
        <p:txBody>
          <a:bodyPr wrap="square" lIns="0" tIns="0" rIns="0" bIns="0" rtlCol="0" anchor="ctr"/>
          <a:lstStyle/>
          <a:p>
            <a:pPr marL="0" indent="0">
              <a:buNone/>
            </a:pPr>
            <a:r>
              <a:rPr lang="en-US" sz="1000" dirty="0">
                <a:solidFill>
                  <a:srgbClr val="595959"/>
                </a:solidFill>
                <a:latin typeface="+mj-lt"/>
                <a:ea typeface="Arial" pitchFamily="34" charset="-122"/>
                <a:cs typeface="Arial" pitchFamily="34" charset="-120"/>
              </a:rPr>
              <a:t>Gemeente Amsterdam</a:t>
            </a:r>
            <a:endParaRPr lang="en-US" sz="1000" dirty="0">
              <a:latin typeface="+mj-lt"/>
            </a:endParaRPr>
          </a:p>
        </p:txBody>
      </p:sp>
      <p:sp>
        <p:nvSpPr>
          <p:cNvPr id="18" name="Text 13">
            <a:extLst>
              <a:ext uri="{FF2B5EF4-FFF2-40B4-BE49-F238E27FC236}">
                <a16:creationId xmlns:a16="http://schemas.microsoft.com/office/drawing/2014/main" id="{1772AF96-1284-965F-654C-B5899BD3AD0E}"/>
              </a:ext>
            </a:extLst>
          </p:cNvPr>
          <p:cNvSpPr/>
          <p:nvPr/>
        </p:nvSpPr>
        <p:spPr>
          <a:xfrm>
            <a:off x="10820400" y="6229350"/>
            <a:ext cx="1371600" cy="274320"/>
          </a:xfrm>
          <a:prstGeom prst="rect">
            <a:avLst/>
          </a:prstGeom>
          <a:noFill/>
          <a:ln/>
        </p:spPr>
        <p:txBody>
          <a:bodyPr wrap="square" lIns="0" tIns="0" rIns="0" bIns="0" rtlCol="0" anchor="ctr"/>
          <a:lstStyle/>
          <a:p>
            <a:pPr marL="0" indent="0" algn="r">
              <a:buNone/>
            </a:pPr>
            <a:r>
              <a:rPr lang="en-US" sz="1000" dirty="0">
                <a:solidFill>
                  <a:srgbClr val="595959"/>
                </a:solidFill>
                <a:latin typeface="+mj-lt"/>
                <a:ea typeface="Arial" pitchFamily="34" charset="-122"/>
                <a:cs typeface="Arial" pitchFamily="34" charset="-120"/>
              </a:rPr>
              <a:t>2 / 5</a:t>
            </a:r>
            <a:endParaRPr lang="en-US" sz="1000" dirty="0">
              <a:latin typeface="+mj-lt"/>
            </a:endParaRPr>
          </a:p>
        </p:txBody>
      </p:sp>
      <p:pic>
        <p:nvPicPr>
          <p:cNvPr id="22" name="Afbeelding 21">
            <a:extLst>
              <a:ext uri="{FF2B5EF4-FFF2-40B4-BE49-F238E27FC236}">
                <a16:creationId xmlns:a16="http://schemas.microsoft.com/office/drawing/2014/main" id="{C43CF88F-1361-9E88-3F06-02388A528EE7}"/>
              </a:ext>
            </a:extLst>
          </p:cNvPr>
          <p:cNvPicPr>
            <a:picLocks noChangeAspect="1"/>
          </p:cNvPicPr>
          <p:nvPr/>
        </p:nvPicPr>
        <p:blipFill>
          <a:blip r:embed="rId5"/>
          <a:stretch>
            <a:fillRect/>
          </a:stretch>
        </p:blipFill>
        <p:spPr>
          <a:xfrm>
            <a:off x="7303860" y="1131570"/>
            <a:ext cx="4057560" cy="5001562"/>
          </a:xfrm>
          <a:prstGeom prst="rect">
            <a:avLst/>
          </a:prstGeom>
        </p:spPr>
      </p:pic>
    </p:spTree>
    <p:extLst>
      <p:ext uri="{BB962C8B-B14F-4D97-AF65-F5344CB8AC3E}">
        <p14:creationId xmlns:p14="http://schemas.microsoft.com/office/powerpoint/2010/main" val="2503478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AC578-3814-28D1-81CA-9DE79F8A7A6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AE067ABC-978E-EE67-2CFC-8E7EBBDE0294}"/>
              </a:ext>
            </a:extLst>
          </p:cNvPr>
          <p:cNvSpPr/>
          <p:nvPr/>
        </p:nvSpPr>
        <p:spPr>
          <a:xfrm>
            <a:off x="1097585" y="468630"/>
            <a:ext cx="2057949" cy="868680"/>
          </a:xfrm>
          <a:prstGeom prst="roundRect">
            <a:avLst>
              <a:gd name="adj" fmla="val 9474"/>
            </a:avLst>
          </a:prstGeom>
          <a:solidFill>
            <a:srgbClr val="FFFFFF"/>
          </a:solidFill>
          <a:ln w="12700">
            <a:solidFill>
              <a:srgbClr val="CCCCCC"/>
            </a:solidFill>
            <a:prstDash val="solid"/>
          </a:ln>
        </p:spPr>
        <p:txBody>
          <a:bodyPr/>
          <a:lstStyle/>
          <a:p>
            <a:endParaRPr lang="nl-NL">
              <a:latin typeface="+mj-lt"/>
            </a:endParaRPr>
          </a:p>
        </p:txBody>
      </p:sp>
      <p:sp>
        <p:nvSpPr>
          <p:cNvPr id="3" name="Shape 1">
            <a:extLst>
              <a:ext uri="{FF2B5EF4-FFF2-40B4-BE49-F238E27FC236}">
                <a16:creationId xmlns:a16="http://schemas.microsoft.com/office/drawing/2014/main" id="{CB1CCD10-85E9-A07B-DD83-41017D7A9C26}"/>
              </a:ext>
            </a:extLst>
          </p:cNvPr>
          <p:cNvSpPr/>
          <p:nvPr/>
        </p:nvSpPr>
        <p:spPr>
          <a:xfrm>
            <a:off x="1225601" y="674370"/>
            <a:ext cx="457200" cy="457200"/>
          </a:xfrm>
          <a:prstGeom prst="ellipse">
            <a:avLst/>
          </a:prstGeom>
          <a:solidFill>
            <a:srgbClr val="000000"/>
          </a:solidFill>
          <a:ln/>
        </p:spPr>
        <p:txBody>
          <a:bodyPr/>
          <a:lstStyle/>
          <a:p>
            <a:endParaRPr lang="nl-NL">
              <a:latin typeface="+mj-lt"/>
            </a:endParaRPr>
          </a:p>
        </p:txBody>
      </p:sp>
      <p:pic>
        <p:nvPicPr>
          <p:cNvPr id="4" name="Image 0" descr="icons/step1_start.png">
            <a:extLst>
              <a:ext uri="{FF2B5EF4-FFF2-40B4-BE49-F238E27FC236}">
                <a16:creationId xmlns:a16="http://schemas.microsoft.com/office/drawing/2014/main" id="{2C2CF140-D37A-FD93-E9C7-1AB9285EEE01}"/>
              </a:ext>
            </a:extLst>
          </p:cNvPr>
          <p:cNvPicPr>
            <a:picLocks noChangeAspect="1"/>
          </p:cNvPicPr>
          <p:nvPr/>
        </p:nvPicPr>
        <p:blipFill>
          <a:blip r:embed="rId3"/>
          <a:stretch>
            <a:fillRect/>
          </a:stretch>
        </p:blipFill>
        <p:spPr>
          <a:xfrm>
            <a:off x="1344473" y="793242"/>
            <a:ext cx="219456" cy="219456"/>
          </a:xfrm>
          <a:prstGeom prst="rect">
            <a:avLst/>
          </a:prstGeom>
        </p:spPr>
      </p:pic>
      <p:sp>
        <p:nvSpPr>
          <p:cNvPr id="5" name="Text 2">
            <a:extLst>
              <a:ext uri="{FF2B5EF4-FFF2-40B4-BE49-F238E27FC236}">
                <a16:creationId xmlns:a16="http://schemas.microsoft.com/office/drawing/2014/main" id="{7F8612C4-F376-A47E-DB7E-85E6BC66EFB6}"/>
              </a:ext>
            </a:extLst>
          </p:cNvPr>
          <p:cNvSpPr/>
          <p:nvPr/>
        </p:nvSpPr>
        <p:spPr>
          <a:xfrm>
            <a:off x="1774241" y="596646"/>
            <a:ext cx="1253277" cy="219456"/>
          </a:xfrm>
          <a:prstGeom prst="rect">
            <a:avLst/>
          </a:prstGeom>
          <a:noFill/>
          <a:ln/>
        </p:spPr>
        <p:txBody>
          <a:bodyPr wrap="square" lIns="0" tIns="0" rIns="0" bIns="0" rtlCol="0" anchor="b"/>
          <a:lstStyle/>
          <a:p>
            <a:pPr marL="0" indent="0" algn="l">
              <a:buNone/>
            </a:pPr>
            <a:r>
              <a:rPr lang="en-US" sz="900" b="1" kern="0" spc="100" dirty="0">
                <a:solidFill>
                  <a:srgbClr val="595959"/>
                </a:solidFill>
                <a:latin typeface="+mj-lt"/>
                <a:ea typeface="Arial" pitchFamily="34" charset="-122"/>
                <a:cs typeface="Arial" pitchFamily="34" charset="-120"/>
              </a:rPr>
              <a:t>STAP 1</a:t>
            </a:r>
            <a:endParaRPr lang="en-US" sz="900" dirty="0">
              <a:latin typeface="+mj-lt"/>
            </a:endParaRPr>
          </a:p>
        </p:txBody>
      </p:sp>
      <p:sp>
        <p:nvSpPr>
          <p:cNvPr id="6" name="Text 3">
            <a:extLst>
              <a:ext uri="{FF2B5EF4-FFF2-40B4-BE49-F238E27FC236}">
                <a16:creationId xmlns:a16="http://schemas.microsoft.com/office/drawing/2014/main" id="{37CC4213-32A4-DFEA-E9C0-CC5619A8B9F6}"/>
              </a:ext>
            </a:extLst>
          </p:cNvPr>
          <p:cNvSpPr/>
          <p:nvPr/>
        </p:nvSpPr>
        <p:spPr>
          <a:xfrm>
            <a:off x="1774241" y="81610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000000"/>
                </a:solidFill>
                <a:latin typeface="+mj-lt"/>
                <a:ea typeface="Arial" pitchFamily="34" charset="-122"/>
                <a:cs typeface="Arial" pitchFamily="34" charset="-120"/>
              </a:rPr>
              <a:t>Automation starten</a:t>
            </a:r>
            <a:endParaRPr lang="en-US" sz="1200" dirty="0">
              <a:latin typeface="+mj-lt"/>
            </a:endParaRPr>
          </a:p>
        </p:txBody>
      </p:sp>
      <p:sp>
        <p:nvSpPr>
          <p:cNvPr id="7" name="Shape 4">
            <a:extLst>
              <a:ext uri="{FF2B5EF4-FFF2-40B4-BE49-F238E27FC236}">
                <a16:creationId xmlns:a16="http://schemas.microsoft.com/office/drawing/2014/main" id="{667D76CF-6C50-E689-E9E1-C35D84EAF1A6}"/>
              </a:ext>
            </a:extLst>
          </p:cNvPr>
          <p:cNvSpPr/>
          <p:nvPr/>
        </p:nvSpPr>
        <p:spPr>
          <a:xfrm>
            <a:off x="3356702" y="468630"/>
            <a:ext cx="2057949" cy="868680"/>
          </a:xfrm>
          <a:prstGeom prst="roundRect">
            <a:avLst>
              <a:gd name="adj" fmla="val 9474"/>
            </a:avLst>
          </a:prstGeom>
          <a:solidFill>
            <a:srgbClr val="EC0000"/>
          </a:solidFill>
          <a:ln/>
          <a:effectLst>
            <a:outerShdw blurRad="76200" dist="25400" dir="5400000" algn="bl" rotWithShape="0">
              <a:srgbClr val="000000">
                <a:alpha val="25000"/>
              </a:srgbClr>
            </a:outerShdw>
          </a:effectLst>
        </p:spPr>
        <p:txBody>
          <a:bodyPr/>
          <a:lstStyle/>
          <a:p>
            <a:endParaRPr lang="nl-NL">
              <a:latin typeface="+mj-lt"/>
            </a:endParaRPr>
          </a:p>
        </p:txBody>
      </p:sp>
      <p:sp>
        <p:nvSpPr>
          <p:cNvPr id="8" name="Shape 5">
            <a:extLst>
              <a:ext uri="{FF2B5EF4-FFF2-40B4-BE49-F238E27FC236}">
                <a16:creationId xmlns:a16="http://schemas.microsoft.com/office/drawing/2014/main" id="{AFC3F88B-9F9D-92DF-8BBB-DF71F9A9EE0B}"/>
              </a:ext>
            </a:extLst>
          </p:cNvPr>
          <p:cNvSpPr/>
          <p:nvPr/>
        </p:nvSpPr>
        <p:spPr>
          <a:xfrm>
            <a:off x="3484718" y="674370"/>
            <a:ext cx="457200" cy="457200"/>
          </a:xfrm>
          <a:prstGeom prst="ellipse">
            <a:avLst/>
          </a:prstGeom>
          <a:solidFill>
            <a:srgbClr val="FFFFFF"/>
          </a:solidFill>
          <a:ln/>
        </p:spPr>
        <p:txBody>
          <a:bodyPr/>
          <a:lstStyle/>
          <a:p>
            <a:endParaRPr lang="nl-NL">
              <a:latin typeface="+mj-lt"/>
            </a:endParaRPr>
          </a:p>
        </p:txBody>
      </p:sp>
      <p:pic>
        <p:nvPicPr>
          <p:cNvPr id="9" name="Image 1" descr="icons/step2_geometry_red.png">
            <a:extLst>
              <a:ext uri="{FF2B5EF4-FFF2-40B4-BE49-F238E27FC236}">
                <a16:creationId xmlns:a16="http://schemas.microsoft.com/office/drawing/2014/main" id="{B7771A5A-7473-838E-FB46-7D8BB3D2E165}"/>
              </a:ext>
            </a:extLst>
          </p:cNvPr>
          <p:cNvPicPr>
            <a:picLocks noChangeAspect="1"/>
          </p:cNvPicPr>
          <p:nvPr/>
        </p:nvPicPr>
        <p:blipFill>
          <a:blip r:embed="rId4"/>
          <a:stretch>
            <a:fillRect/>
          </a:stretch>
        </p:blipFill>
        <p:spPr>
          <a:xfrm>
            <a:off x="3603590" y="793242"/>
            <a:ext cx="219456" cy="219456"/>
          </a:xfrm>
          <a:prstGeom prst="rect">
            <a:avLst/>
          </a:prstGeom>
        </p:spPr>
      </p:pic>
      <p:sp>
        <p:nvSpPr>
          <p:cNvPr id="10" name="Text 6">
            <a:extLst>
              <a:ext uri="{FF2B5EF4-FFF2-40B4-BE49-F238E27FC236}">
                <a16:creationId xmlns:a16="http://schemas.microsoft.com/office/drawing/2014/main" id="{BB1EBF8D-8346-1637-C4A4-086CDDE7F835}"/>
              </a:ext>
            </a:extLst>
          </p:cNvPr>
          <p:cNvSpPr/>
          <p:nvPr/>
        </p:nvSpPr>
        <p:spPr>
          <a:xfrm>
            <a:off x="4033358" y="596646"/>
            <a:ext cx="1253277" cy="219456"/>
          </a:xfrm>
          <a:prstGeom prst="rect">
            <a:avLst/>
          </a:prstGeom>
          <a:noFill/>
          <a:ln/>
        </p:spPr>
        <p:txBody>
          <a:bodyPr wrap="square" lIns="0" tIns="0" rIns="0" bIns="0" rtlCol="0" anchor="b"/>
          <a:lstStyle/>
          <a:p>
            <a:pPr marL="0" indent="0" algn="l">
              <a:buNone/>
            </a:pPr>
            <a:r>
              <a:rPr lang="en-US" sz="900" b="1" kern="0" spc="100" dirty="0">
                <a:solidFill>
                  <a:srgbClr val="FFFFFF"/>
                </a:solidFill>
                <a:latin typeface="+mj-lt"/>
                <a:ea typeface="Arial" pitchFamily="34" charset="-122"/>
                <a:cs typeface="Arial" pitchFamily="34" charset="-120"/>
              </a:rPr>
              <a:t>STAP 2</a:t>
            </a:r>
            <a:endParaRPr lang="en-US" sz="900" dirty="0">
              <a:latin typeface="+mj-lt"/>
            </a:endParaRPr>
          </a:p>
        </p:txBody>
      </p:sp>
      <p:sp>
        <p:nvSpPr>
          <p:cNvPr id="11" name="Text 7">
            <a:extLst>
              <a:ext uri="{FF2B5EF4-FFF2-40B4-BE49-F238E27FC236}">
                <a16:creationId xmlns:a16="http://schemas.microsoft.com/office/drawing/2014/main" id="{484BDA99-4BDA-E392-910D-AAB5273877FA}"/>
              </a:ext>
            </a:extLst>
          </p:cNvPr>
          <p:cNvSpPr/>
          <p:nvPr/>
        </p:nvSpPr>
        <p:spPr>
          <a:xfrm>
            <a:off x="4033358" y="81610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FFFFFF"/>
                </a:solidFill>
                <a:latin typeface="+mj-lt"/>
                <a:ea typeface="Arial" pitchFamily="34" charset="-122"/>
                <a:cs typeface="Arial" pitchFamily="34" charset="-120"/>
              </a:rPr>
              <a:t>Geometrie verwerken</a:t>
            </a:r>
            <a:endParaRPr lang="en-US" sz="1200" dirty="0">
              <a:latin typeface="+mj-lt"/>
            </a:endParaRPr>
          </a:p>
        </p:txBody>
      </p:sp>
      <p:sp>
        <p:nvSpPr>
          <p:cNvPr id="12" name="Text 8">
            <a:extLst>
              <a:ext uri="{FF2B5EF4-FFF2-40B4-BE49-F238E27FC236}">
                <a16:creationId xmlns:a16="http://schemas.microsoft.com/office/drawing/2014/main" id="{905A353C-7BFF-D8DD-E873-C32605689907}"/>
              </a:ext>
            </a:extLst>
          </p:cNvPr>
          <p:cNvSpPr/>
          <p:nvPr/>
        </p:nvSpPr>
        <p:spPr>
          <a:xfrm>
            <a:off x="1097585" y="1840230"/>
            <a:ext cx="5486400" cy="320040"/>
          </a:xfrm>
          <a:prstGeom prst="rect">
            <a:avLst/>
          </a:prstGeom>
          <a:noFill/>
          <a:ln/>
        </p:spPr>
        <p:txBody>
          <a:bodyPr wrap="square" lIns="0" tIns="0" rIns="0" bIns="0" rtlCol="0" anchor="ctr"/>
          <a:lstStyle/>
          <a:p>
            <a:pPr marL="0" indent="0">
              <a:buNone/>
            </a:pPr>
            <a:r>
              <a:rPr lang="en-US" sz="1300" b="1" kern="0" spc="150" dirty="0">
                <a:solidFill>
                  <a:srgbClr val="EC0000"/>
                </a:solidFill>
                <a:latin typeface="+mj-lt"/>
                <a:ea typeface="Arial" pitchFamily="34" charset="-122"/>
                <a:cs typeface="Arial" pitchFamily="34" charset="-120"/>
              </a:rPr>
              <a:t>STAP 2 VAN 5</a:t>
            </a:r>
            <a:endParaRPr lang="en-US" sz="1300" dirty="0">
              <a:latin typeface="+mj-lt"/>
            </a:endParaRPr>
          </a:p>
        </p:txBody>
      </p:sp>
      <p:sp>
        <p:nvSpPr>
          <p:cNvPr id="13" name="Text 9">
            <a:extLst>
              <a:ext uri="{FF2B5EF4-FFF2-40B4-BE49-F238E27FC236}">
                <a16:creationId xmlns:a16="http://schemas.microsoft.com/office/drawing/2014/main" id="{155934D1-2761-1A8A-9EA8-0BA54DB4DA0F}"/>
              </a:ext>
            </a:extLst>
          </p:cNvPr>
          <p:cNvSpPr/>
          <p:nvPr/>
        </p:nvSpPr>
        <p:spPr>
          <a:xfrm>
            <a:off x="1097585" y="2205990"/>
            <a:ext cx="7680960" cy="914400"/>
          </a:xfrm>
          <a:prstGeom prst="rect">
            <a:avLst/>
          </a:prstGeom>
          <a:noFill/>
          <a:ln/>
        </p:spPr>
        <p:txBody>
          <a:bodyPr wrap="square" lIns="0" tIns="0" rIns="0" bIns="0" rtlCol="0" anchor="t"/>
          <a:lstStyle/>
          <a:p>
            <a:pPr marL="0" indent="0">
              <a:buNone/>
            </a:pPr>
            <a:r>
              <a:rPr lang="en-US" sz="4000" b="1" dirty="0">
                <a:solidFill>
                  <a:srgbClr val="000000"/>
                </a:solidFill>
                <a:latin typeface="+mj-lt"/>
                <a:ea typeface="Arial" pitchFamily="34" charset="-122"/>
                <a:cs typeface="Arial" pitchFamily="34" charset="-120"/>
              </a:rPr>
              <a:t>Geometrie verwerken</a:t>
            </a:r>
            <a:endParaRPr lang="en-US" sz="4000" dirty="0">
              <a:latin typeface="+mj-lt"/>
            </a:endParaRPr>
          </a:p>
        </p:txBody>
      </p:sp>
      <p:sp>
        <p:nvSpPr>
          <p:cNvPr id="14" name="Text 10">
            <a:extLst>
              <a:ext uri="{FF2B5EF4-FFF2-40B4-BE49-F238E27FC236}">
                <a16:creationId xmlns:a16="http://schemas.microsoft.com/office/drawing/2014/main" id="{ABF9D3BC-D836-4ADA-6084-249D1EAB2D29}"/>
              </a:ext>
            </a:extLst>
          </p:cNvPr>
          <p:cNvSpPr/>
          <p:nvPr/>
        </p:nvSpPr>
        <p:spPr>
          <a:xfrm>
            <a:off x="1097585" y="3257550"/>
            <a:ext cx="6675120" cy="1463040"/>
          </a:xfrm>
          <a:prstGeom prst="rect">
            <a:avLst/>
          </a:prstGeom>
          <a:noFill/>
          <a:ln/>
        </p:spPr>
        <p:txBody>
          <a:bodyPr wrap="square" lIns="0" tIns="0" rIns="0" bIns="0" rtlCol="0" anchor="t"/>
          <a:lstStyle/>
          <a:p>
            <a:pPr marL="0" indent="0">
              <a:lnSpc>
                <a:spcPct val="130000"/>
              </a:lnSpc>
              <a:buNone/>
            </a:pPr>
            <a:r>
              <a:rPr lang="en-US" sz="1500" dirty="0">
                <a:latin typeface="+mj-lt"/>
                <a:sym typeface="Wingdings" panose="05000000000000000000" pitchFamily="2" charset="2"/>
              </a:rPr>
              <a:t>Automation Writer</a:t>
            </a:r>
            <a:endParaRPr lang="en-US" sz="1500" dirty="0">
              <a:latin typeface="+mj-lt"/>
            </a:endParaRPr>
          </a:p>
        </p:txBody>
      </p:sp>
      <p:sp>
        <p:nvSpPr>
          <p:cNvPr id="17" name="Text 12">
            <a:extLst>
              <a:ext uri="{FF2B5EF4-FFF2-40B4-BE49-F238E27FC236}">
                <a16:creationId xmlns:a16="http://schemas.microsoft.com/office/drawing/2014/main" id="{0F98FCDF-B42B-4FDB-84F8-43683BBF2195}"/>
              </a:ext>
            </a:extLst>
          </p:cNvPr>
          <p:cNvSpPr/>
          <p:nvPr/>
        </p:nvSpPr>
        <p:spPr>
          <a:xfrm>
            <a:off x="1097585" y="6229350"/>
            <a:ext cx="3657600" cy="274320"/>
          </a:xfrm>
          <a:prstGeom prst="rect">
            <a:avLst/>
          </a:prstGeom>
          <a:noFill/>
          <a:ln/>
        </p:spPr>
        <p:txBody>
          <a:bodyPr wrap="square" lIns="0" tIns="0" rIns="0" bIns="0" rtlCol="0" anchor="ctr"/>
          <a:lstStyle/>
          <a:p>
            <a:pPr marL="0" indent="0">
              <a:buNone/>
            </a:pPr>
            <a:r>
              <a:rPr lang="en-US" sz="1000" dirty="0">
                <a:solidFill>
                  <a:srgbClr val="595959"/>
                </a:solidFill>
                <a:latin typeface="+mj-lt"/>
                <a:ea typeface="Arial" pitchFamily="34" charset="-122"/>
                <a:cs typeface="Arial" pitchFamily="34" charset="-120"/>
              </a:rPr>
              <a:t>Gemeente Amsterdam</a:t>
            </a:r>
            <a:endParaRPr lang="en-US" sz="1000" dirty="0">
              <a:latin typeface="+mj-lt"/>
            </a:endParaRPr>
          </a:p>
        </p:txBody>
      </p:sp>
      <p:sp>
        <p:nvSpPr>
          <p:cNvPr id="18" name="Text 13">
            <a:extLst>
              <a:ext uri="{FF2B5EF4-FFF2-40B4-BE49-F238E27FC236}">
                <a16:creationId xmlns:a16="http://schemas.microsoft.com/office/drawing/2014/main" id="{6A4ED070-08AC-73A2-5F97-6160A5658401}"/>
              </a:ext>
            </a:extLst>
          </p:cNvPr>
          <p:cNvSpPr/>
          <p:nvPr/>
        </p:nvSpPr>
        <p:spPr>
          <a:xfrm>
            <a:off x="10820400" y="6229350"/>
            <a:ext cx="1371600" cy="274320"/>
          </a:xfrm>
          <a:prstGeom prst="rect">
            <a:avLst/>
          </a:prstGeom>
          <a:noFill/>
          <a:ln/>
        </p:spPr>
        <p:txBody>
          <a:bodyPr wrap="square" lIns="0" tIns="0" rIns="0" bIns="0" rtlCol="0" anchor="ctr"/>
          <a:lstStyle/>
          <a:p>
            <a:pPr marL="0" indent="0" algn="r">
              <a:buNone/>
            </a:pPr>
            <a:r>
              <a:rPr lang="en-US" sz="1000" dirty="0">
                <a:solidFill>
                  <a:srgbClr val="595959"/>
                </a:solidFill>
                <a:latin typeface="+mj-lt"/>
                <a:ea typeface="Arial" pitchFamily="34" charset="-122"/>
                <a:cs typeface="Arial" pitchFamily="34" charset="-120"/>
              </a:rPr>
              <a:t>2 / 5</a:t>
            </a:r>
            <a:endParaRPr lang="en-US" sz="1000" dirty="0">
              <a:latin typeface="+mj-lt"/>
            </a:endParaRPr>
          </a:p>
        </p:txBody>
      </p:sp>
      <p:pic>
        <p:nvPicPr>
          <p:cNvPr id="16" name="Afbeelding 15">
            <a:extLst>
              <a:ext uri="{FF2B5EF4-FFF2-40B4-BE49-F238E27FC236}">
                <a16:creationId xmlns:a16="http://schemas.microsoft.com/office/drawing/2014/main" id="{439CBFC2-6431-40EA-B6E1-4E87AEB42396}"/>
              </a:ext>
            </a:extLst>
          </p:cNvPr>
          <p:cNvPicPr>
            <a:picLocks noChangeAspect="1"/>
          </p:cNvPicPr>
          <p:nvPr/>
        </p:nvPicPr>
        <p:blipFill>
          <a:blip r:embed="rId5"/>
          <a:stretch>
            <a:fillRect/>
          </a:stretch>
        </p:blipFill>
        <p:spPr>
          <a:xfrm>
            <a:off x="6162057" y="685800"/>
            <a:ext cx="5604107" cy="5747802"/>
          </a:xfrm>
          <a:prstGeom prst="rect">
            <a:avLst/>
          </a:prstGeom>
        </p:spPr>
      </p:pic>
    </p:spTree>
    <p:extLst>
      <p:ext uri="{BB962C8B-B14F-4D97-AF65-F5344CB8AC3E}">
        <p14:creationId xmlns:p14="http://schemas.microsoft.com/office/powerpoint/2010/main" val="423941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97585" y="491490"/>
            <a:ext cx="2057949" cy="868680"/>
          </a:xfrm>
          <a:prstGeom prst="roundRect">
            <a:avLst>
              <a:gd name="adj" fmla="val 9474"/>
            </a:avLst>
          </a:prstGeom>
          <a:solidFill>
            <a:srgbClr val="FFFFFF"/>
          </a:solidFill>
          <a:ln w="12700">
            <a:solidFill>
              <a:srgbClr val="CCCCCC"/>
            </a:solidFill>
            <a:prstDash val="solid"/>
          </a:ln>
        </p:spPr>
        <p:txBody>
          <a:bodyPr/>
          <a:lstStyle/>
          <a:p>
            <a:endParaRPr lang="nl-NL"/>
          </a:p>
        </p:txBody>
      </p:sp>
      <p:sp>
        <p:nvSpPr>
          <p:cNvPr id="3" name="Shape 1"/>
          <p:cNvSpPr/>
          <p:nvPr/>
        </p:nvSpPr>
        <p:spPr>
          <a:xfrm>
            <a:off x="1225601" y="697230"/>
            <a:ext cx="457200" cy="457200"/>
          </a:xfrm>
          <a:prstGeom prst="ellipse">
            <a:avLst/>
          </a:prstGeom>
          <a:solidFill>
            <a:srgbClr val="000000"/>
          </a:solidFill>
          <a:ln/>
        </p:spPr>
        <p:txBody>
          <a:bodyPr/>
          <a:lstStyle/>
          <a:p>
            <a:endParaRPr lang="nl-NL"/>
          </a:p>
        </p:txBody>
      </p:sp>
      <p:pic>
        <p:nvPicPr>
          <p:cNvPr id="4" name="Image 0" descr="icons/step1_start.png"/>
          <p:cNvPicPr>
            <a:picLocks noChangeAspect="1"/>
          </p:cNvPicPr>
          <p:nvPr/>
        </p:nvPicPr>
        <p:blipFill>
          <a:blip r:embed="rId3"/>
          <a:stretch>
            <a:fillRect/>
          </a:stretch>
        </p:blipFill>
        <p:spPr>
          <a:xfrm>
            <a:off x="1344473" y="816102"/>
            <a:ext cx="219456" cy="219456"/>
          </a:xfrm>
          <a:prstGeom prst="rect">
            <a:avLst/>
          </a:prstGeom>
        </p:spPr>
      </p:pic>
      <p:sp>
        <p:nvSpPr>
          <p:cNvPr id="5" name="Text 2"/>
          <p:cNvSpPr/>
          <p:nvPr/>
        </p:nvSpPr>
        <p:spPr>
          <a:xfrm>
            <a:off x="1774241" y="619506"/>
            <a:ext cx="1253277" cy="219456"/>
          </a:xfrm>
          <a:prstGeom prst="rect">
            <a:avLst/>
          </a:prstGeom>
          <a:noFill/>
          <a:ln/>
        </p:spPr>
        <p:txBody>
          <a:bodyPr wrap="square" lIns="0" tIns="0" rIns="0" bIns="0" rtlCol="0" anchor="b"/>
          <a:lstStyle/>
          <a:p>
            <a:pPr marL="0" indent="0" algn="l">
              <a:buNone/>
            </a:pPr>
            <a:r>
              <a:rPr lang="en-US" sz="900" b="1" kern="0" spc="100" dirty="0">
                <a:solidFill>
                  <a:srgbClr val="595959"/>
                </a:solidFill>
                <a:ea typeface="Arial" pitchFamily="34" charset="-122"/>
                <a:cs typeface="Arial" pitchFamily="34" charset="-120"/>
              </a:rPr>
              <a:t>STAP 1</a:t>
            </a:r>
            <a:endParaRPr lang="en-US" sz="900" dirty="0"/>
          </a:p>
        </p:txBody>
      </p:sp>
      <p:sp>
        <p:nvSpPr>
          <p:cNvPr id="6" name="Text 3"/>
          <p:cNvSpPr/>
          <p:nvPr/>
        </p:nvSpPr>
        <p:spPr>
          <a:xfrm>
            <a:off x="1774241" y="83896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000000"/>
                </a:solidFill>
                <a:ea typeface="Arial" pitchFamily="34" charset="-122"/>
                <a:cs typeface="Arial" pitchFamily="34" charset="-120"/>
              </a:rPr>
              <a:t>Automation starten</a:t>
            </a:r>
            <a:endParaRPr lang="en-US" sz="1200" dirty="0"/>
          </a:p>
        </p:txBody>
      </p:sp>
      <p:sp>
        <p:nvSpPr>
          <p:cNvPr id="7" name="Shape 4"/>
          <p:cNvSpPr/>
          <p:nvPr/>
        </p:nvSpPr>
        <p:spPr>
          <a:xfrm>
            <a:off x="3356702" y="491490"/>
            <a:ext cx="2057949" cy="868680"/>
          </a:xfrm>
          <a:prstGeom prst="roundRect">
            <a:avLst>
              <a:gd name="adj" fmla="val 9474"/>
            </a:avLst>
          </a:prstGeom>
          <a:solidFill>
            <a:srgbClr val="FFFFFF"/>
          </a:solidFill>
          <a:ln w="12700">
            <a:solidFill>
              <a:srgbClr val="CCCCCC"/>
            </a:solidFill>
            <a:prstDash val="solid"/>
          </a:ln>
        </p:spPr>
        <p:txBody>
          <a:bodyPr/>
          <a:lstStyle/>
          <a:p>
            <a:endParaRPr lang="nl-NL"/>
          </a:p>
        </p:txBody>
      </p:sp>
      <p:sp>
        <p:nvSpPr>
          <p:cNvPr id="8" name="Shape 5"/>
          <p:cNvSpPr/>
          <p:nvPr/>
        </p:nvSpPr>
        <p:spPr>
          <a:xfrm>
            <a:off x="3484718" y="697230"/>
            <a:ext cx="457200" cy="457200"/>
          </a:xfrm>
          <a:prstGeom prst="ellipse">
            <a:avLst/>
          </a:prstGeom>
          <a:solidFill>
            <a:srgbClr val="000000"/>
          </a:solidFill>
          <a:ln/>
        </p:spPr>
        <p:txBody>
          <a:bodyPr/>
          <a:lstStyle/>
          <a:p>
            <a:endParaRPr lang="nl-NL"/>
          </a:p>
        </p:txBody>
      </p:sp>
      <p:pic>
        <p:nvPicPr>
          <p:cNvPr id="9" name="Image 1" descr="icons/step2_geometry.png"/>
          <p:cNvPicPr>
            <a:picLocks noChangeAspect="1"/>
          </p:cNvPicPr>
          <p:nvPr/>
        </p:nvPicPr>
        <p:blipFill>
          <a:blip r:embed="rId4"/>
          <a:stretch>
            <a:fillRect/>
          </a:stretch>
        </p:blipFill>
        <p:spPr>
          <a:xfrm>
            <a:off x="3603590" y="816102"/>
            <a:ext cx="219456" cy="219456"/>
          </a:xfrm>
          <a:prstGeom prst="rect">
            <a:avLst/>
          </a:prstGeom>
        </p:spPr>
      </p:pic>
      <p:sp>
        <p:nvSpPr>
          <p:cNvPr id="10" name="Text 6"/>
          <p:cNvSpPr/>
          <p:nvPr/>
        </p:nvSpPr>
        <p:spPr>
          <a:xfrm>
            <a:off x="4033358" y="619506"/>
            <a:ext cx="1253277" cy="219456"/>
          </a:xfrm>
          <a:prstGeom prst="rect">
            <a:avLst/>
          </a:prstGeom>
          <a:noFill/>
          <a:ln/>
        </p:spPr>
        <p:txBody>
          <a:bodyPr wrap="square" lIns="0" tIns="0" rIns="0" bIns="0" rtlCol="0" anchor="b"/>
          <a:lstStyle/>
          <a:p>
            <a:pPr marL="0" indent="0" algn="l">
              <a:buNone/>
            </a:pPr>
            <a:r>
              <a:rPr lang="en-US" sz="900" b="1" kern="0" spc="100" dirty="0">
                <a:solidFill>
                  <a:srgbClr val="595959"/>
                </a:solidFill>
                <a:ea typeface="Arial" pitchFamily="34" charset="-122"/>
                <a:cs typeface="Arial" pitchFamily="34" charset="-120"/>
              </a:rPr>
              <a:t>STAP 2</a:t>
            </a:r>
            <a:endParaRPr lang="en-US" sz="900" dirty="0"/>
          </a:p>
        </p:txBody>
      </p:sp>
      <p:sp>
        <p:nvSpPr>
          <p:cNvPr id="11" name="Text 7"/>
          <p:cNvSpPr/>
          <p:nvPr/>
        </p:nvSpPr>
        <p:spPr>
          <a:xfrm>
            <a:off x="4033358" y="83896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000000"/>
                </a:solidFill>
                <a:ea typeface="Arial" pitchFamily="34" charset="-122"/>
                <a:cs typeface="Arial" pitchFamily="34" charset="-120"/>
              </a:rPr>
              <a:t>Geometrie verwerken</a:t>
            </a:r>
            <a:endParaRPr lang="en-US" sz="1200" dirty="0"/>
          </a:p>
        </p:txBody>
      </p:sp>
      <p:sp>
        <p:nvSpPr>
          <p:cNvPr id="12" name="Shape 8"/>
          <p:cNvSpPr/>
          <p:nvPr/>
        </p:nvSpPr>
        <p:spPr>
          <a:xfrm>
            <a:off x="5615818" y="491490"/>
            <a:ext cx="2057949" cy="868680"/>
          </a:xfrm>
          <a:prstGeom prst="roundRect">
            <a:avLst>
              <a:gd name="adj" fmla="val 9474"/>
            </a:avLst>
          </a:prstGeom>
          <a:solidFill>
            <a:srgbClr val="EC0000"/>
          </a:solidFill>
          <a:ln/>
          <a:effectLst>
            <a:outerShdw blurRad="76200" dist="25400" dir="5400000" algn="bl" rotWithShape="0">
              <a:srgbClr val="000000">
                <a:alpha val="25000"/>
              </a:srgbClr>
            </a:outerShdw>
          </a:effectLst>
        </p:spPr>
        <p:txBody>
          <a:bodyPr/>
          <a:lstStyle/>
          <a:p>
            <a:endParaRPr lang="nl-NL"/>
          </a:p>
        </p:txBody>
      </p:sp>
      <p:sp>
        <p:nvSpPr>
          <p:cNvPr id="13" name="Shape 9"/>
          <p:cNvSpPr/>
          <p:nvPr/>
        </p:nvSpPr>
        <p:spPr>
          <a:xfrm>
            <a:off x="5743834" y="697230"/>
            <a:ext cx="457200" cy="457200"/>
          </a:xfrm>
          <a:prstGeom prst="ellipse">
            <a:avLst/>
          </a:prstGeom>
          <a:solidFill>
            <a:srgbClr val="FFFFFF"/>
          </a:solidFill>
          <a:ln/>
        </p:spPr>
        <p:txBody>
          <a:bodyPr/>
          <a:lstStyle/>
          <a:p>
            <a:endParaRPr lang="nl-NL"/>
          </a:p>
        </p:txBody>
      </p:sp>
      <p:pic>
        <p:nvPicPr>
          <p:cNvPr id="14" name="Image 2" descr="icons/step3_analysis_red.png"/>
          <p:cNvPicPr>
            <a:picLocks noChangeAspect="1"/>
          </p:cNvPicPr>
          <p:nvPr/>
        </p:nvPicPr>
        <p:blipFill>
          <a:blip r:embed="rId5"/>
          <a:stretch>
            <a:fillRect/>
          </a:stretch>
        </p:blipFill>
        <p:spPr>
          <a:xfrm>
            <a:off x="5862706" y="816102"/>
            <a:ext cx="219456" cy="219456"/>
          </a:xfrm>
          <a:prstGeom prst="rect">
            <a:avLst/>
          </a:prstGeom>
        </p:spPr>
      </p:pic>
      <p:sp>
        <p:nvSpPr>
          <p:cNvPr id="15" name="Text 10"/>
          <p:cNvSpPr/>
          <p:nvPr/>
        </p:nvSpPr>
        <p:spPr>
          <a:xfrm>
            <a:off x="6292474" y="619506"/>
            <a:ext cx="1253277" cy="219456"/>
          </a:xfrm>
          <a:prstGeom prst="rect">
            <a:avLst/>
          </a:prstGeom>
          <a:noFill/>
          <a:ln/>
        </p:spPr>
        <p:txBody>
          <a:bodyPr wrap="square" lIns="0" tIns="0" rIns="0" bIns="0" rtlCol="0" anchor="b"/>
          <a:lstStyle/>
          <a:p>
            <a:pPr marL="0" indent="0" algn="l">
              <a:buNone/>
            </a:pPr>
            <a:r>
              <a:rPr lang="en-US" sz="900" b="1" kern="0" spc="100" dirty="0">
                <a:solidFill>
                  <a:srgbClr val="FFFFFF"/>
                </a:solidFill>
                <a:ea typeface="Arial" pitchFamily="34" charset="-122"/>
                <a:cs typeface="Arial" pitchFamily="34" charset="-120"/>
              </a:rPr>
              <a:t>STAP 3</a:t>
            </a:r>
            <a:endParaRPr lang="en-US" sz="900" dirty="0"/>
          </a:p>
        </p:txBody>
      </p:sp>
      <p:sp>
        <p:nvSpPr>
          <p:cNvPr id="16" name="Text 11"/>
          <p:cNvSpPr/>
          <p:nvPr/>
        </p:nvSpPr>
        <p:spPr>
          <a:xfrm>
            <a:off x="6292474" y="83896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FFFFFF"/>
                </a:solidFill>
                <a:ea typeface="Arial" pitchFamily="34" charset="-122"/>
                <a:cs typeface="Arial" pitchFamily="34" charset="-120"/>
              </a:rPr>
              <a:t>Ruimtelijke analyses</a:t>
            </a:r>
            <a:endParaRPr lang="en-US" sz="1200" dirty="0"/>
          </a:p>
        </p:txBody>
      </p:sp>
      <p:sp>
        <p:nvSpPr>
          <p:cNvPr id="17" name="Text 12"/>
          <p:cNvSpPr/>
          <p:nvPr/>
        </p:nvSpPr>
        <p:spPr>
          <a:xfrm>
            <a:off x="1097585" y="1863090"/>
            <a:ext cx="5486400" cy="320040"/>
          </a:xfrm>
          <a:prstGeom prst="rect">
            <a:avLst/>
          </a:prstGeom>
          <a:noFill/>
          <a:ln/>
        </p:spPr>
        <p:txBody>
          <a:bodyPr wrap="square" lIns="0" tIns="0" rIns="0" bIns="0" rtlCol="0" anchor="ctr"/>
          <a:lstStyle/>
          <a:p>
            <a:pPr marL="0" indent="0">
              <a:buNone/>
            </a:pPr>
            <a:r>
              <a:rPr lang="en-US" sz="1300" b="1" kern="0" spc="150" dirty="0">
                <a:solidFill>
                  <a:srgbClr val="EC0000"/>
                </a:solidFill>
                <a:ea typeface="Arial" pitchFamily="34" charset="-122"/>
                <a:cs typeface="Arial" pitchFamily="34" charset="-120"/>
              </a:rPr>
              <a:t>STAP 3 VAN 5</a:t>
            </a:r>
            <a:endParaRPr lang="en-US" sz="1300" dirty="0"/>
          </a:p>
        </p:txBody>
      </p:sp>
      <p:sp>
        <p:nvSpPr>
          <p:cNvPr id="18" name="Text 13"/>
          <p:cNvSpPr/>
          <p:nvPr/>
        </p:nvSpPr>
        <p:spPr>
          <a:xfrm>
            <a:off x="1097585" y="2228850"/>
            <a:ext cx="7680960" cy="914400"/>
          </a:xfrm>
          <a:prstGeom prst="rect">
            <a:avLst/>
          </a:prstGeom>
          <a:noFill/>
          <a:ln/>
        </p:spPr>
        <p:txBody>
          <a:bodyPr wrap="square" lIns="0" tIns="0" rIns="0" bIns="0" rtlCol="0" anchor="t"/>
          <a:lstStyle/>
          <a:p>
            <a:pPr marL="0" indent="0">
              <a:buNone/>
            </a:pPr>
            <a:r>
              <a:rPr lang="en-US" sz="4000" b="1" dirty="0">
                <a:solidFill>
                  <a:srgbClr val="000000"/>
                </a:solidFill>
                <a:ea typeface="Arial" pitchFamily="34" charset="-122"/>
                <a:cs typeface="Arial" pitchFamily="34" charset="-120"/>
              </a:rPr>
              <a:t>Ruimtelijke analyses</a:t>
            </a:r>
            <a:endParaRPr lang="en-US" sz="4000" dirty="0"/>
          </a:p>
        </p:txBody>
      </p:sp>
      <p:sp>
        <p:nvSpPr>
          <p:cNvPr id="19" name="Text 14"/>
          <p:cNvSpPr/>
          <p:nvPr/>
        </p:nvSpPr>
        <p:spPr>
          <a:xfrm>
            <a:off x="1097585" y="3280410"/>
            <a:ext cx="6675120" cy="1463040"/>
          </a:xfrm>
          <a:prstGeom prst="rect">
            <a:avLst/>
          </a:prstGeom>
          <a:noFill/>
          <a:ln/>
        </p:spPr>
        <p:txBody>
          <a:bodyPr wrap="square" lIns="0" tIns="0" rIns="0" bIns="0" rtlCol="0" anchor="t"/>
          <a:lstStyle/>
          <a:p>
            <a:pPr marL="0" indent="0">
              <a:lnSpc>
                <a:spcPct val="130000"/>
              </a:lnSpc>
              <a:buNone/>
            </a:pPr>
            <a:endParaRPr lang="en-US" sz="1500" dirty="0"/>
          </a:p>
        </p:txBody>
      </p:sp>
      <p:sp>
        <p:nvSpPr>
          <p:cNvPr id="22" name="Text 16"/>
          <p:cNvSpPr/>
          <p:nvPr/>
        </p:nvSpPr>
        <p:spPr>
          <a:xfrm>
            <a:off x="1097585" y="6252210"/>
            <a:ext cx="3657600" cy="274320"/>
          </a:xfrm>
          <a:prstGeom prst="rect">
            <a:avLst/>
          </a:prstGeom>
          <a:noFill/>
          <a:ln/>
        </p:spPr>
        <p:txBody>
          <a:bodyPr wrap="square" lIns="0" tIns="0" rIns="0" bIns="0" rtlCol="0" anchor="ctr"/>
          <a:lstStyle/>
          <a:p>
            <a:pPr marL="0" indent="0">
              <a:buNone/>
            </a:pPr>
            <a:r>
              <a:rPr lang="en-US" sz="1000" dirty="0">
                <a:solidFill>
                  <a:srgbClr val="595959"/>
                </a:solidFill>
                <a:ea typeface="Arial" pitchFamily="34" charset="-122"/>
                <a:cs typeface="Arial" pitchFamily="34" charset="-120"/>
              </a:rPr>
              <a:t>Gemeente Amsterdam</a:t>
            </a:r>
            <a:endParaRPr lang="en-US" sz="1000" dirty="0"/>
          </a:p>
        </p:txBody>
      </p:sp>
      <p:sp>
        <p:nvSpPr>
          <p:cNvPr id="23" name="Text 17"/>
          <p:cNvSpPr/>
          <p:nvPr/>
        </p:nvSpPr>
        <p:spPr>
          <a:xfrm>
            <a:off x="10820400" y="6252210"/>
            <a:ext cx="1371600" cy="274320"/>
          </a:xfrm>
          <a:prstGeom prst="rect">
            <a:avLst/>
          </a:prstGeom>
          <a:noFill/>
          <a:ln/>
        </p:spPr>
        <p:txBody>
          <a:bodyPr wrap="square" lIns="0" tIns="0" rIns="0" bIns="0" rtlCol="0" anchor="ctr"/>
          <a:lstStyle/>
          <a:p>
            <a:pPr marL="0" indent="0" algn="r">
              <a:buNone/>
            </a:pPr>
            <a:r>
              <a:rPr lang="en-US" sz="1000" dirty="0">
                <a:solidFill>
                  <a:srgbClr val="595959"/>
                </a:solidFill>
                <a:ea typeface="Arial" pitchFamily="34" charset="-122"/>
                <a:cs typeface="Arial" pitchFamily="34" charset="-120"/>
              </a:rPr>
              <a:t>3 / 5</a:t>
            </a:r>
            <a:endParaRPr lang="en-US" sz="1000" dirty="0"/>
          </a:p>
        </p:txBody>
      </p:sp>
      <p:pic>
        <p:nvPicPr>
          <p:cNvPr id="21" name="Afbeelding 20">
            <a:extLst>
              <a:ext uri="{FF2B5EF4-FFF2-40B4-BE49-F238E27FC236}">
                <a16:creationId xmlns:a16="http://schemas.microsoft.com/office/drawing/2014/main" id="{9AB82ECB-9DC5-B188-F19E-9CC0CD82E08D}"/>
              </a:ext>
            </a:extLst>
          </p:cNvPr>
          <p:cNvPicPr>
            <a:picLocks noChangeAspect="1"/>
          </p:cNvPicPr>
          <p:nvPr/>
        </p:nvPicPr>
        <p:blipFill>
          <a:blip r:embed="rId6"/>
          <a:stretch>
            <a:fillRect/>
          </a:stretch>
        </p:blipFill>
        <p:spPr>
          <a:xfrm>
            <a:off x="7342867" y="2023110"/>
            <a:ext cx="4287324" cy="467058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91691-1134-6212-89DA-9A08A4AA035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65E086E-6E36-1E63-AEB4-3F518F639364}"/>
              </a:ext>
            </a:extLst>
          </p:cNvPr>
          <p:cNvSpPr/>
          <p:nvPr/>
        </p:nvSpPr>
        <p:spPr>
          <a:xfrm>
            <a:off x="1097585" y="491490"/>
            <a:ext cx="2057949" cy="868680"/>
          </a:xfrm>
          <a:prstGeom prst="roundRect">
            <a:avLst>
              <a:gd name="adj" fmla="val 9474"/>
            </a:avLst>
          </a:prstGeom>
          <a:solidFill>
            <a:srgbClr val="FFFFFF"/>
          </a:solidFill>
          <a:ln w="12700">
            <a:solidFill>
              <a:srgbClr val="CCCCCC"/>
            </a:solidFill>
            <a:prstDash val="solid"/>
          </a:ln>
        </p:spPr>
        <p:txBody>
          <a:bodyPr/>
          <a:lstStyle/>
          <a:p>
            <a:endParaRPr lang="nl-NL"/>
          </a:p>
        </p:txBody>
      </p:sp>
      <p:sp>
        <p:nvSpPr>
          <p:cNvPr id="3" name="Shape 1">
            <a:extLst>
              <a:ext uri="{FF2B5EF4-FFF2-40B4-BE49-F238E27FC236}">
                <a16:creationId xmlns:a16="http://schemas.microsoft.com/office/drawing/2014/main" id="{67D0A171-949B-D56C-BA25-E6122CEAFDF0}"/>
              </a:ext>
            </a:extLst>
          </p:cNvPr>
          <p:cNvSpPr/>
          <p:nvPr/>
        </p:nvSpPr>
        <p:spPr>
          <a:xfrm>
            <a:off x="1225601" y="697230"/>
            <a:ext cx="457200" cy="457200"/>
          </a:xfrm>
          <a:prstGeom prst="ellipse">
            <a:avLst/>
          </a:prstGeom>
          <a:solidFill>
            <a:srgbClr val="000000"/>
          </a:solidFill>
          <a:ln/>
        </p:spPr>
        <p:txBody>
          <a:bodyPr/>
          <a:lstStyle/>
          <a:p>
            <a:endParaRPr lang="nl-NL"/>
          </a:p>
        </p:txBody>
      </p:sp>
      <p:pic>
        <p:nvPicPr>
          <p:cNvPr id="4" name="Image 0" descr="icons/step1_start.png">
            <a:extLst>
              <a:ext uri="{FF2B5EF4-FFF2-40B4-BE49-F238E27FC236}">
                <a16:creationId xmlns:a16="http://schemas.microsoft.com/office/drawing/2014/main" id="{BEBA42E2-DEC1-F1AA-A504-0BE5887B4ABF}"/>
              </a:ext>
            </a:extLst>
          </p:cNvPr>
          <p:cNvPicPr>
            <a:picLocks noChangeAspect="1"/>
          </p:cNvPicPr>
          <p:nvPr/>
        </p:nvPicPr>
        <p:blipFill>
          <a:blip r:embed="rId3"/>
          <a:stretch>
            <a:fillRect/>
          </a:stretch>
        </p:blipFill>
        <p:spPr>
          <a:xfrm>
            <a:off x="1344473" y="816102"/>
            <a:ext cx="219456" cy="219456"/>
          </a:xfrm>
          <a:prstGeom prst="rect">
            <a:avLst/>
          </a:prstGeom>
        </p:spPr>
      </p:pic>
      <p:sp>
        <p:nvSpPr>
          <p:cNvPr id="5" name="Text 2">
            <a:extLst>
              <a:ext uri="{FF2B5EF4-FFF2-40B4-BE49-F238E27FC236}">
                <a16:creationId xmlns:a16="http://schemas.microsoft.com/office/drawing/2014/main" id="{1AB6F4EC-1955-6268-AE99-6FE2CE39E8A6}"/>
              </a:ext>
            </a:extLst>
          </p:cNvPr>
          <p:cNvSpPr/>
          <p:nvPr/>
        </p:nvSpPr>
        <p:spPr>
          <a:xfrm>
            <a:off x="1774241" y="619506"/>
            <a:ext cx="1253277" cy="219456"/>
          </a:xfrm>
          <a:prstGeom prst="rect">
            <a:avLst/>
          </a:prstGeom>
          <a:noFill/>
          <a:ln/>
        </p:spPr>
        <p:txBody>
          <a:bodyPr wrap="square" lIns="0" tIns="0" rIns="0" bIns="0" rtlCol="0" anchor="b"/>
          <a:lstStyle/>
          <a:p>
            <a:pPr marL="0" indent="0" algn="l">
              <a:buNone/>
            </a:pPr>
            <a:r>
              <a:rPr lang="en-US" sz="900" b="1" kern="0" spc="100" dirty="0">
                <a:solidFill>
                  <a:srgbClr val="595959"/>
                </a:solidFill>
                <a:ea typeface="Arial" pitchFamily="34" charset="-122"/>
                <a:cs typeface="Arial" pitchFamily="34" charset="-120"/>
              </a:rPr>
              <a:t>STAP 1</a:t>
            </a:r>
            <a:endParaRPr lang="en-US" sz="900" dirty="0"/>
          </a:p>
        </p:txBody>
      </p:sp>
      <p:sp>
        <p:nvSpPr>
          <p:cNvPr id="6" name="Text 3">
            <a:extLst>
              <a:ext uri="{FF2B5EF4-FFF2-40B4-BE49-F238E27FC236}">
                <a16:creationId xmlns:a16="http://schemas.microsoft.com/office/drawing/2014/main" id="{84889AC8-4726-C3D2-5660-E0B4C1783DE9}"/>
              </a:ext>
            </a:extLst>
          </p:cNvPr>
          <p:cNvSpPr/>
          <p:nvPr/>
        </p:nvSpPr>
        <p:spPr>
          <a:xfrm>
            <a:off x="1774241" y="83896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000000"/>
                </a:solidFill>
                <a:ea typeface="Arial" pitchFamily="34" charset="-122"/>
                <a:cs typeface="Arial" pitchFamily="34" charset="-120"/>
              </a:rPr>
              <a:t>Automation starten</a:t>
            </a:r>
            <a:endParaRPr lang="en-US" sz="1200" dirty="0"/>
          </a:p>
        </p:txBody>
      </p:sp>
      <p:sp>
        <p:nvSpPr>
          <p:cNvPr id="7" name="Shape 4">
            <a:extLst>
              <a:ext uri="{FF2B5EF4-FFF2-40B4-BE49-F238E27FC236}">
                <a16:creationId xmlns:a16="http://schemas.microsoft.com/office/drawing/2014/main" id="{617F1E53-DD68-1702-EF17-C7BC53C17756}"/>
              </a:ext>
            </a:extLst>
          </p:cNvPr>
          <p:cNvSpPr/>
          <p:nvPr/>
        </p:nvSpPr>
        <p:spPr>
          <a:xfrm>
            <a:off x="3356702" y="491490"/>
            <a:ext cx="2057949" cy="868680"/>
          </a:xfrm>
          <a:prstGeom prst="roundRect">
            <a:avLst>
              <a:gd name="adj" fmla="val 9474"/>
            </a:avLst>
          </a:prstGeom>
          <a:solidFill>
            <a:srgbClr val="FFFFFF"/>
          </a:solidFill>
          <a:ln w="12700">
            <a:solidFill>
              <a:srgbClr val="CCCCCC"/>
            </a:solidFill>
            <a:prstDash val="solid"/>
          </a:ln>
        </p:spPr>
        <p:txBody>
          <a:bodyPr/>
          <a:lstStyle/>
          <a:p>
            <a:endParaRPr lang="nl-NL"/>
          </a:p>
        </p:txBody>
      </p:sp>
      <p:sp>
        <p:nvSpPr>
          <p:cNvPr id="8" name="Shape 5">
            <a:extLst>
              <a:ext uri="{FF2B5EF4-FFF2-40B4-BE49-F238E27FC236}">
                <a16:creationId xmlns:a16="http://schemas.microsoft.com/office/drawing/2014/main" id="{C2F2B7B0-2C6C-6DFA-2F50-51B196279121}"/>
              </a:ext>
            </a:extLst>
          </p:cNvPr>
          <p:cNvSpPr/>
          <p:nvPr/>
        </p:nvSpPr>
        <p:spPr>
          <a:xfrm>
            <a:off x="3484718" y="697230"/>
            <a:ext cx="457200" cy="457200"/>
          </a:xfrm>
          <a:prstGeom prst="ellipse">
            <a:avLst/>
          </a:prstGeom>
          <a:solidFill>
            <a:srgbClr val="000000"/>
          </a:solidFill>
          <a:ln/>
        </p:spPr>
        <p:txBody>
          <a:bodyPr/>
          <a:lstStyle/>
          <a:p>
            <a:endParaRPr lang="nl-NL"/>
          </a:p>
        </p:txBody>
      </p:sp>
      <p:pic>
        <p:nvPicPr>
          <p:cNvPr id="9" name="Image 1" descr="icons/step2_geometry.png">
            <a:extLst>
              <a:ext uri="{FF2B5EF4-FFF2-40B4-BE49-F238E27FC236}">
                <a16:creationId xmlns:a16="http://schemas.microsoft.com/office/drawing/2014/main" id="{7DE9E7D1-5D43-212F-C8E4-5B3260DB058B}"/>
              </a:ext>
            </a:extLst>
          </p:cNvPr>
          <p:cNvPicPr>
            <a:picLocks noChangeAspect="1"/>
          </p:cNvPicPr>
          <p:nvPr/>
        </p:nvPicPr>
        <p:blipFill>
          <a:blip r:embed="rId4"/>
          <a:stretch>
            <a:fillRect/>
          </a:stretch>
        </p:blipFill>
        <p:spPr>
          <a:xfrm>
            <a:off x="3603590" y="816102"/>
            <a:ext cx="219456" cy="219456"/>
          </a:xfrm>
          <a:prstGeom prst="rect">
            <a:avLst/>
          </a:prstGeom>
        </p:spPr>
      </p:pic>
      <p:sp>
        <p:nvSpPr>
          <p:cNvPr id="10" name="Text 6">
            <a:extLst>
              <a:ext uri="{FF2B5EF4-FFF2-40B4-BE49-F238E27FC236}">
                <a16:creationId xmlns:a16="http://schemas.microsoft.com/office/drawing/2014/main" id="{A1E430DC-AE04-72C5-5DF7-F67A7C2CD3D8}"/>
              </a:ext>
            </a:extLst>
          </p:cNvPr>
          <p:cNvSpPr/>
          <p:nvPr/>
        </p:nvSpPr>
        <p:spPr>
          <a:xfrm>
            <a:off x="4033358" y="619506"/>
            <a:ext cx="1253277" cy="219456"/>
          </a:xfrm>
          <a:prstGeom prst="rect">
            <a:avLst/>
          </a:prstGeom>
          <a:noFill/>
          <a:ln/>
        </p:spPr>
        <p:txBody>
          <a:bodyPr wrap="square" lIns="0" tIns="0" rIns="0" bIns="0" rtlCol="0" anchor="b"/>
          <a:lstStyle/>
          <a:p>
            <a:pPr marL="0" indent="0" algn="l">
              <a:buNone/>
            </a:pPr>
            <a:r>
              <a:rPr lang="en-US" sz="900" b="1" kern="0" spc="100" dirty="0">
                <a:solidFill>
                  <a:srgbClr val="595959"/>
                </a:solidFill>
                <a:ea typeface="Arial" pitchFamily="34" charset="-122"/>
                <a:cs typeface="Arial" pitchFamily="34" charset="-120"/>
              </a:rPr>
              <a:t>STAP 2</a:t>
            </a:r>
            <a:endParaRPr lang="en-US" sz="900" dirty="0"/>
          </a:p>
        </p:txBody>
      </p:sp>
      <p:sp>
        <p:nvSpPr>
          <p:cNvPr id="11" name="Text 7">
            <a:extLst>
              <a:ext uri="{FF2B5EF4-FFF2-40B4-BE49-F238E27FC236}">
                <a16:creationId xmlns:a16="http://schemas.microsoft.com/office/drawing/2014/main" id="{E6518255-A932-B295-4C7B-B1B6449E13EB}"/>
              </a:ext>
            </a:extLst>
          </p:cNvPr>
          <p:cNvSpPr/>
          <p:nvPr/>
        </p:nvSpPr>
        <p:spPr>
          <a:xfrm>
            <a:off x="4033358" y="83896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000000"/>
                </a:solidFill>
                <a:ea typeface="Arial" pitchFamily="34" charset="-122"/>
                <a:cs typeface="Arial" pitchFamily="34" charset="-120"/>
              </a:rPr>
              <a:t>Geometrie verwerken</a:t>
            </a:r>
            <a:endParaRPr lang="en-US" sz="1200" dirty="0"/>
          </a:p>
        </p:txBody>
      </p:sp>
      <p:sp>
        <p:nvSpPr>
          <p:cNvPr id="12" name="Shape 8">
            <a:extLst>
              <a:ext uri="{FF2B5EF4-FFF2-40B4-BE49-F238E27FC236}">
                <a16:creationId xmlns:a16="http://schemas.microsoft.com/office/drawing/2014/main" id="{86AFF1B4-63F2-DF82-F9FC-4FAA7C2AA57E}"/>
              </a:ext>
            </a:extLst>
          </p:cNvPr>
          <p:cNvSpPr/>
          <p:nvPr/>
        </p:nvSpPr>
        <p:spPr>
          <a:xfrm>
            <a:off x="5615818" y="491490"/>
            <a:ext cx="2057949" cy="868680"/>
          </a:xfrm>
          <a:prstGeom prst="roundRect">
            <a:avLst>
              <a:gd name="adj" fmla="val 9474"/>
            </a:avLst>
          </a:prstGeom>
          <a:solidFill>
            <a:srgbClr val="EC0000"/>
          </a:solidFill>
          <a:ln/>
          <a:effectLst>
            <a:outerShdw blurRad="76200" dist="25400" dir="5400000" algn="bl" rotWithShape="0">
              <a:srgbClr val="000000">
                <a:alpha val="25000"/>
              </a:srgbClr>
            </a:outerShdw>
          </a:effectLst>
        </p:spPr>
        <p:txBody>
          <a:bodyPr/>
          <a:lstStyle/>
          <a:p>
            <a:endParaRPr lang="nl-NL"/>
          </a:p>
        </p:txBody>
      </p:sp>
      <p:sp>
        <p:nvSpPr>
          <p:cNvPr id="13" name="Shape 9">
            <a:extLst>
              <a:ext uri="{FF2B5EF4-FFF2-40B4-BE49-F238E27FC236}">
                <a16:creationId xmlns:a16="http://schemas.microsoft.com/office/drawing/2014/main" id="{0CD64FE8-A984-EDF7-9F4E-E5F339A8FB38}"/>
              </a:ext>
            </a:extLst>
          </p:cNvPr>
          <p:cNvSpPr/>
          <p:nvPr/>
        </p:nvSpPr>
        <p:spPr>
          <a:xfrm>
            <a:off x="5743834" y="697230"/>
            <a:ext cx="457200" cy="457200"/>
          </a:xfrm>
          <a:prstGeom prst="ellipse">
            <a:avLst/>
          </a:prstGeom>
          <a:solidFill>
            <a:srgbClr val="FFFFFF"/>
          </a:solidFill>
          <a:ln/>
        </p:spPr>
        <p:txBody>
          <a:bodyPr/>
          <a:lstStyle/>
          <a:p>
            <a:endParaRPr lang="nl-NL"/>
          </a:p>
        </p:txBody>
      </p:sp>
      <p:pic>
        <p:nvPicPr>
          <p:cNvPr id="14" name="Image 2" descr="icons/step3_analysis_red.png">
            <a:extLst>
              <a:ext uri="{FF2B5EF4-FFF2-40B4-BE49-F238E27FC236}">
                <a16:creationId xmlns:a16="http://schemas.microsoft.com/office/drawing/2014/main" id="{789B31E3-43D7-E77D-5AE3-CAA7EFF2C13F}"/>
              </a:ext>
            </a:extLst>
          </p:cNvPr>
          <p:cNvPicPr>
            <a:picLocks noChangeAspect="1"/>
          </p:cNvPicPr>
          <p:nvPr/>
        </p:nvPicPr>
        <p:blipFill>
          <a:blip r:embed="rId5"/>
          <a:stretch>
            <a:fillRect/>
          </a:stretch>
        </p:blipFill>
        <p:spPr>
          <a:xfrm>
            <a:off x="5862706" y="816102"/>
            <a:ext cx="219456" cy="219456"/>
          </a:xfrm>
          <a:prstGeom prst="rect">
            <a:avLst/>
          </a:prstGeom>
        </p:spPr>
      </p:pic>
      <p:sp>
        <p:nvSpPr>
          <p:cNvPr id="15" name="Text 10">
            <a:extLst>
              <a:ext uri="{FF2B5EF4-FFF2-40B4-BE49-F238E27FC236}">
                <a16:creationId xmlns:a16="http://schemas.microsoft.com/office/drawing/2014/main" id="{53031547-529E-98F9-9179-18E0B5E1C9B6}"/>
              </a:ext>
            </a:extLst>
          </p:cNvPr>
          <p:cNvSpPr/>
          <p:nvPr/>
        </p:nvSpPr>
        <p:spPr>
          <a:xfrm>
            <a:off x="6292474" y="619506"/>
            <a:ext cx="1253277" cy="219456"/>
          </a:xfrm>
          <a:prstGeom prst="rect">
            <a:avLst/>
          </a:prstGeom>
          <a:noFill/>
          <a:ln/>
        </p:spPr>
        <p:txBody>
          <a:bodyPr wrap="square" lIns="0" tIns="0" rIns="0" bIns="0" rtlCol="0" anchor="b"/>
          <a:lstStyle/>
          <a:p>
            <a:pPr marL="0" indent="0" algn="l">
              <a:buNone/>
            </a:pPr>
            <a:r>
              <a:rPr lang="en-US" sz="900" b="1" kern="0" spc="100" dirty="0">
                <a:solidFill>
                  <a:srgbClr val="FFFFFF"/>
                </a:solidFill>
                <a:ea typeface="Arial" pitchFamily="34" charset="-122"/>
                <a:cs typeface="Arial" pitchFamily="34" charset="-120"/>
              </a:rPr>
              <a:t>STAP 3</a:t>
            </a:r>
            <a:endParaRPr lang="en-US" sz="900" dirty="0"/>
          </a:p>
        </p:txBody>
      </p:sp>
      <p:sp>
        <p:nvSpPr>
          <p:cNvPr id="16" name="Text 11">
            <a:extLst>
              <a:ext uri="{FF2B5EF4-FFF2-40B4-BE49-F238E27FC236}">
                <a16:creationId xmlns:a16="http://schemas.microsoft.com/office/drawing/2014/main" id="{A005F132-33C6-AE9E-A858-D2C3A82BA9F5}"/>
              </a:ext>
            </a:extLst>
          </p:cNvPr>
          <p:cNvSpPr/>
          <p:nvPr/>
        </p:nvSpPr>
        <p:spPr>
          <a:xfrm>
            <a:off x="6292474" y="83896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FFFFFF"/>
                </a:solidFill>
                <a:ea typeface="Arial" pitchFamily="34" charset="-122"/>
                <a:cs typeface="Arial" pitchFamily="34" charset="-120"/>
              </a:rPr>
              <a:t>Ruimtelijke analyses</a:t>
            </a:r>
            <a:endParaRPr lang="en-US" sz="1200" dirty="0"/>
          </a:p>
        </p:txBody>
      </p:sp>
      <p:sp>
        <p:nvSpPr>
          <p:cNvPr id="17" name="Text 12">
            <a:extLst>
              <a:ext uri="{FF2B5EF4-FFF2-40B4-BE49-F238E27FC236}">
                <a16:creationId xmlns:a16="http://schemas.microsoft.com/office/drawing/2014/main" id="{3F946899-91B2-39B8-078F-DBAF609F96A7}"/>
              </a:ext>
            </a:extLst>
          </p:cNvPr>
          <p:cNvSpPr/>
          <p:nvPr/>
        </p:nvSpPr>
        <p:spPr>
          <a:xfrm>
            <a:off x="1097585" y="1863090"/>
            <a:ext cx="5486400" cy="320040"/>
          </a:xfrm>
          <a:prstGeom prst="rect">
            <a:avLst/>
          </a:prstGeom>
          <a:noFill/>
          <a:ln/>
        </p:spPr>
        <p:txBody>
          <a:bodyPr wrap="square" lIns="0" tIns="0" rIns="0" bIns="0" rtlCol="0" anchor="ctr"/>
          <a:lstStyle/>
          <a:p>
            <a:pPr marL="0" indent="0">
              <a:buNone/>
            </a:pPr>
            <a:r>
              <a:rPr lang="en-US" sz="1300" b="1" kern="0" spc="150" dirty="0">
                <a:solidFill>
                  <a:srgbClr val="EC0000"/>
                </a:solidFill>
                <a:ea typeface="Arial" pitchFamily="34" charset="-122"/>
                <a:cs typeface="Arial" pitchFamily="34" charset="-120"/>
              </a:rPr>
              <a:t>STAP 3 VAN 5</a:t>
            </a:r>
            <a:endParaRPr lang="en-US" sz="1300" dirty="0"/>
          </a:p>
        </p:txBody>
      </p:sp>
      <p:sp>
        <p:nvSpPr>
          <p:cNvPr id="18" name="Text 13">
            <a:extLst>
              <a:ext uri="{FF2B5EF4-FFF2-40B4-BE49-F238E27FC236}">
                <a16:creationId xmlns:a16="http://schemas.microsoft.com/office/drawing/2014/main" id="{8D6E05AC-B79C-10B5-E901-224D560735E8}"/>
              </a:ext>
            </a:extLst>
          </p:cNvPr>
          <p:cNvSpPr/>
          <p:nvPr/>
        </p:nvSpPr>
        <p:spPr>
          <a:xfrm>
            <a:off x="1097585" y="2228850"/>
            <a:ext cx="7680960" cy="914400"/>
          </a:xfrm>
          <a:prstGeom prst="rect">
            <a:avLst/>
          </a:prstGeom>
          <a:noFill/>
          <a:ln/>
        </p:spPr>
        <p:txBody>
          <a:bodyPr wrap="square" lIns="0" tIns="0" rIns="0" bIns="0" rtlCol="0" anchor="t"/>
          <a:lstStyle/>
          <a:p>
            <a:pPr marL="0" indent="0">
              <a:buNone/>
            </a:pPr>
            <a:r>
              <a:rPr lang="en-US" sz="4000" b="1" dirty="0" err="1">
                <a:solidFill>
                  <a:srgbClr val="000000"/>
                </a:solidFill>
                <a:ea typeface="Arial" pitchFamily="34" charset="-122"/>
                <a:cs typeface="Arial" pitchFamily="34" charset="-120"/>
              </a:rPr>
              <a:t>Ruimtelijke</a:t>
            </a:r>
            <a:r>
              <a:rPr lang="en-US" sz="4000" b="1" dirty="0">
                <a:solidFill>
                  <a:srgbClr val="000000"/>
                </a:solidFill>
                <a:ea typeface="Arial" pitchFamily="34" charset="-122"/>
                <a:cs typeface="Arial" pitchFamily="34" charset="-120"/>
              </a:rPr>
              <a:t> analyses</a:t>
            </a:r>
            <a:endParaRPr lang="en-US" sz="4000" dirty="0"/>
          </a:p>
        </p:txBody>
      </p:sp>
      <p:sp>
        <p:nvSpPr>
          <p:cNvPr id="19" name="Text 14">
            <a:extLst>
              <a:ext uri="{FF2B5EF4-FFF2-40B4-BE49-F238E27FC236}">
                <a16:creationId xmlns:a16="http://schemas.microsoft.com/office/drawing/2014/main" id="{E740E596-FF27-779D-2204-993F01019531}"/>
              </a:ext>
            </a:extLst>
          </p:cNvPr>
          <p:cNvSpPr/>
          <p:nvPr/>
        </p:nvSpPr>
        <p:spPr>
          <a:xfrm>
            <a:off x="1097585" y="3280410"/>
            <a:ext cx="6675120" cy="1463040"/>
          </a:xfrm>
          <a:prstGeom prst="rect">
            <a:avLst/>
          </a:prstGeom>
          <a:noFill/>
          <a:ln/>
        </p:spPr>
        <p:txBody>
          <a:bodyPr wrap="square" lIns="0" tIns="0" rIns="0" bIns="0" rtlCol="0" anchor="t"/>
          <a:lstStyle/>
          <a:p>
            <a:pPr marL="0" indent="0">
              <a:lnSpc>
                <a:spcPct val="130000"/>
              </a:lnSpc>
              <a:buNone/>
            </a:pPr>
            <a:endParaRPr lang="en-US" sz="1500" dirty="0"/>
          </a:p>
        </p:txBody>
      </p:sp>
      <p:sp>
        <p:nvSpPr>
          <p:cNvPr id="22" name="Text 16">
            <a:extLst>
              <a:ext uri="{FF2B5EF4-FFF2-40B4-BE49-F238E27FC236}">
                <a16:creationId xmlns:a16="http://schemas.microsoft.com/office/drawing/2014/main" id="{5A0E6201-582F-8863-F00C-3E4ACE906212}"/>
              </a:ext>
            </a:extLst>
          </p:cNvPr>
          <p:cNvSpPr/>
          <p:nvPr/>
        </p:nvSpPr>
        <p:spPr>
          <a:xfrm>
            <a:off x="1097585" y="6252210"/>
            <a:ext cx="3657600" cy="274320"/>
          </a:xfrm>
          <a:prstGeom prst="rect">
            <a:avLst/>
          </a:prstGeom>
          <a:noFill/>
          <a:ln/>
        </p:spPr>
        <p:txBody>
          <a:bodyPr wrap="square" lIns="0" tIns="0" rIns="0" bIns="0" rtlCol="0" anchor="ctr"/>
          <a:lstStyle/>
          <a:p>
            <a:pPr marL="0" indent="0">
              <a:buNone/>
            </a:pPr>
            <a:r>
              <a:rPr lang="en-US" sz="1000" dirty="0">
                <a:solidFill>
                  <a:srgbClr val="595959"/>
                </a:solidFill>
                <a:ea typeface="Arial" pitchFamily="34" charset="-122"/>
                <a:cs typeface="Arial" pitchFamily="34" charset="-120"/>
              </a:rPr>
              <a:t>Gemeente Amsterdam</a:t>
            </a:r>
            <a:endParaRPr lang="en-US" sz="1000" dirty="0"/>
          </a:p>
        </p:txBody>
      </p:sp>
      <p:sp>
        <p:nvSpPr>
          <p:cNvPr id="23" name="Text 17">
            <a:extLst>
              <a:ext uri="{FF2B5EF4-FFF2-40B4-BE49-F238E27FC236}">
                <a16:creationId xmlns:a16="http://schemas.microsoft.com/office/drawing/2014/main" id="{2FBCFDC0-BD98-06C3-69F1-4A1D5D182E98}"/>
              </a:ext>
            </a:extLst>
          </p:cNvPr>
          <p:cNvSpPr/>
          <p:nvPr/>
        </p:nvSpPr>
        <p:spPr>
          <a:xfrm>
            <a:off x="10820400" y="6252210"/>
            <a:ext cx="1371600" cy="274320"/>
          </a:xfrm>
          <a:prstGeom prst="rect">
            <a:avLst/>
          </a:prstGeom>
          <a:noFill/>
          <a:ln/>
        </p:spPr>
        <p:txBody>
          <a:bodyPr wrap="square" lIns="0" tIns="0" rIns="0" bIns="0" rtlCol="0" anchor="ctr"/>
          <a:lstStyle/>
          <a:p>
            <a:pPr marL="0" indent="0" algn="r">
              <a:buNone/>
            </a:pPr>
            <a:r>
              <a:rPr lang="en-US" sz="1000" dirty="0">
                <a:solidFill>
                  <a:srgbClr val="595959"/>
                </a:solidFill>
                <a:ea typeface="Arial" pitchFamily="34" charset="-122"/>
                <a:cs typeface="Arial" pitchFamily="34" charset="-120"/>
              </a:rPr>
              <a:t>3 / 5</a:t>
            </a:r>
            <a:endParaRPr lang="en-US" sz="1000" dirty="0"/>
          </a:p>
        </p:txBody>
      </p:sp>
      <p:pic>
        <p:nvPicPr>
          <p:cNvPr id="21" name="Afbeelding 20">
            <a:extLst>
              <a:ext uri="{FF2B5EF4-FFF2-40B4-BE49-F238E27FC236}">
                <a16:creationId xmlns:a16="http://schemas.microsoft.com/office/drawing/2014/main" id="{9875CAEB-7CA6-AF02-7468-BD2D8D5E69EF}"/>
              </a:ext>
            </a:extLst>
          </p:cNvPr>
          <p:cNvPicPr>
            <a:picLocks noChangeAspect="1"/>
          </p:cNvPicPr>
          <p:nvPr/>
        </p:nvPicPr>
        <p:blipFill>
          <a:blip r:embed="rId6"/>
          <a:stretch>
            <a:fillRect/>
          </a:stretch>
        </p:blipFill>
        <p:spPr>
          <a:xfrm>
            <a:off x="7938238" y="3617717"/>
            <a:ext cx="2802705" cy="2543053"/>
          </a:xfrm>
          <a:prstGeom prst="rect">
            <a:avLst/>
          </a:prstGeom>
        </p:spPr>
      </p:pic>
      <p:pic>
        <p:nvPicPr>
          <p:cNvPr id="27" name="Afbeelding 26">
            <a:extLst>
              <a:ext uri="{FF2B5EF4-FFF2-40B4-BE49-F238E27FC236}">
                <a16:creationId xmlns:a16="http://schemas.microsoft.com/office/drawing/2014/main" id="{BF12482B-4C4F-2418-63FF-C1D5D2020DF2}"/>
              </a:ext>
            </a:extLst>
          </p:cNvPr>
          <p:cNvPicPr>
            <a:picLocks noChangeAspect="1"/>
          </p:cNvPicPr>
          <p:nvPr/>
        </p:nvPicPr>
        <p:blipFill>
          <a:blip r:embed="rId7"/>
          <a:stretch>
            <a:fillRect/>
          </a:stretch>
        </p:blipFill>
        <p:spPr>
          <a:xfrm>
            <a:off x="1056752" y="3714751"/>
            <a:ext cx="4687082" cy="2241988"/>
          </a:xfrm>
          <a:prstGeom prst="rect">
            <a:avLst/>
          </a:prstGeom>
        </p:spPr>
      </p:pic>
    </p:spTree>
    <p:extLst>
      <p:ext uri="{BB962C8B-B14F-4D97-AF65-F5344CB8AC3E}">
        <p14:creationId xmlns:p14="http://schemas.microsoft.com/office/powerpoint/2010/main" val="37714211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CF74E-5583-6115-3F33-849751199B5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553A839-9C6A-B5C0-DCB2-00E2AFDDF212}"/>
              </a:ext>
            </a:extLst>
          </p:cNvPr>
          <p:cNvSpPr/>
          <p:nvPr/>
        </p:nvSpPr>
        <p:spPr>
          <a:xfrm>
            <a:off x="1097585" y="491490"/>
            <a:ext cx="2057949" cy="868680"/>
          </a:xfrm>
          <a:prstGeom prst="roundRect">
            <a:avLst>
              <a:gd name="adj" fmla="val 9474"/>
            </a:avLst>
          </a:prstGeom>
          <a:solidFill>
            <a:srgbClr val="FFFFFF"/>
          </a:solidFill>
          <a:ln w="12700">
            <a:solidFill>
              <a:srgbClr val="CCCCCC"/>
            </a:solidFill>
            <a:prstDash val="solid"/>
          </a:ln>
        </p:spPr>
        <p:txBody>
          <a:bodyPr/>
          <a:lstStyle/>
          <a:p>
            <a:endParaRPr lang="nl-NL"/>
          </a:p>
        </p:txBody>
      </p:sp>
      <p:sp>
        <p:nvSpPr>
          <p:cNvPr id="3" name="Shape 1">
            <a:extLst>
              <a:ext uri="{FF2B5EF4-FFF2-40B4-BE49-F238E27FC236}">
                <a16:creationId xmlns:a16="http://schemas.microsoft.com/office/drawing/2014/main" id="{D7B907B4-D762-A84A-2BCC-C5EF023C6A8C}"/>
              </a:ext>
            </a:extLst>
          </p:cNvPr>
          <p:cNvSpPr/>
          <p:nvPr/>
        </p:nvSpPr>
        <p:spPr>
          <a:xfrm>
            <a:off x="1225601" y="697230"/>
            <a:ext cx="457200" cy="457200"/>
          </a:xfrm>
          <a:prstGeom prst="ellipse">
            <a:avLst/>
          </a:prstGeom>
          <a:solidFill>
            <a:srgbClr val="000000"/>
          </a:solidFill>
          <a:ln/>
        </p:spPr>
        <p:txBody>
          <a:bodyPr/>
          <a:lstStyle/>
          <a:p>
            <a:endParaRPr lang="nl-NL"/>
          </a:p>
        </p:txBody>
      </p:sp>
      <p:pic>
        <p:nvPicPr>
          <p:cNvPr id="4" name="Image 0" descr="icons/step1_start.png">
            <a:extLst>
              <a:ext uri="{FF2B5EF4-FFF2-40B4-BE49-F238E27FC236}">
                <a16:creationId xmlns:a16="http://schemas.microsoft.com/office/drawing/2014/main" id="{A2E2344E-3153-2916-B087-479DC75B92E4}"/>
              </a:ext>
            </a:extLst>
          </p:cNvPr>
          <p:cNvPicPr>
            <a:picLocks noChangeAspect="1"/>
          </p:cNvPicPr>
          <p:nvPr/>
        </p:nvPicPr>
        <p:blipFill>
          <a:blip r:embed="rId3"/>
          <a:stretch>
            <a:fillRect/>
          </a:stretch>
        </p:blipFill>
        <p:spPr>
          <a:xfrm>
            <a:off x="1344473" y="816102"/>
            <a:ext cx="219456" cy="219456"/>
          </a:xfrm>
          <a:prstGeom prst="rect">
            <a:avLst/>
          </a:prstGeom>
        </p:spPr>
      </p:pic>
      <p:sp>
        <p:nvSpPr>
          <p:cNvPr id="5" name="Text 2">
            <a:extLst>
              <a:ext uri="{FF2B5EF4-FFF2-40B4-BE49-F238E27FC236}">
                <a16:creationId xmlns:a16="http://schemas.microsoft.com/office/drawing/2014/main" id="{8EE7DFFC-DCD9-5AA8-9E08-5438330F87DC}"/>
              </a:ext>
            </a:extLst>
          </p:cNvPr>
          <p:cNvSpPr/>
          <p:nvPr/>
        </p:nvSpPr>
        <p:spPr>
          <a:xfrm>
            <a:off x="1774241" y="619506"/>
            <a:ext cx="1253277" cy="219456"/>
          </a:xfrm>
          <a:prstGeom prst="rect">
            <a:avLst/>
          </a:prstGeom>
          <a:noFill/>
          <a:ln/>
        </p:spPr>
        <p:txBody>
          <a:bodyPr wrap="square" lIns="0" tIns="0" rIns="0" bIns="0" rtlCol="0" anchor="b"/>
          <a:lstStyle/>
          <a:p>
            <a:pPr marL="0" indent="0" algn="l">
              <a:buNone/>
            </a:pPr>
            <a:r>
              <a:rPr lang="en-US" sz="900" b="1" kern="0" spc="100" dirty="0">
                <a:solidFill>
                  <a:srgbClr val="595959"/>
                </a:solidFill>
                <a:ea typeface="Arial" pitchFamily="34" charset="-122"/>
                <a:cs typeface="Arial" pitchFamily="34" charset="-120"/>
              </a:rPr>
              <a:t>STAP 1</a:t>
            </a:r>
            <a:endParaRPr lang="en-US" sz="900" dirty="0"/>
          </a:p>
        </p:txBody>
      </p:sp>
      <p:sp>
        <p:nvSpPr>
          <p:cNvPr id="6" name="Text 3">
            <a:extLst>
              <a:ext uri="{FF2B5EF4-FFF2-40B4-BE49-F238E27FC236}">
                <a16:creationId xmlns:a16="http://schemas.microsoft.com/office/drawing/2014/main" id="{E9E2730A-A21B-B9EE-740F-6B0F788A35C4}"/>
              </a:ext>
            </a:extLst>
          </p:cNvPr>
          <p:cNvSpPr/>
          <p:nvPr/>
        </p:nvSpPr>
        <p:spPr>
          <a:xfrm>
            <a:off x="1774241" y="83896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000000"/>
                </a:solidFill>
                <a:ea typeface="Arial" pitchFamily="34" charset="-122"/>
                <a:cs typeface="Arial" pitchFamily="34" charset="-120"/>
              </a:rPr>
              <a:t>Automation starten</a:t>
            </a:r>
            <a:endParaRPr lang="en-US" sz="1200" dirty="0"/>
          </a:p>
        </p:txBody>
      </p:sp>
      <p:sp>
        <p:nvSpPr>
          <p:cNvPr id="7" name="Shape 4">
            <a:extLst>
              <a:ext uri="{FF2B5EF4-FFF2-40B4-BE49-F238E27FC236}">
                <a16:creationId xmlns:a16="http://schemas.microsoft.com/office/drawing/2014/main" id="{DE9BA749-839E-4DFA-37E0-2497B90E04F5}"/>
              </a:ext>
            </a:extLst>
          </p:cNvPr>
          <p:cNvSpPr/>
          <p:nvPr/>
        </p:nvSpPr>
        <p:spPr>
          <a:xfrm>
            <a:off x="3356702" y="491490"/>
            <a:ext cx="2057949" cy="868680"/>
          </a:xfrm>
          <a:prstGeom prst="roundRect">
            <a:avLst>
              <a:gd name="adj" fmla="val 9474"/>
            </a:avLst>
          </a:prstGeom>
          <a:solidFill>
            <a:srgbClr val="FFFFFF"/>
          </a:solidFill>
          <a:ln w="12700">
            <a:solidFill>
              <a:srgbClr val="CCCCCC"/>
            </a:solidFill>
            <a:prstDash val="solid"/>
          </a:ln>
        </p:spPr>
        <p:txBody>
          <a:bodyPr/>
          <a:lstStyle/>
          <a:p>
            <a:endParaRPr lang="nl-NL"/>
          </a:p>
        </p:txBody>
      </p:sp>
      <p:sp>
        <p:nvSpPr>
          <p:cNvPr id="8" name="Shape 5">
            <a:extLst>
              <a:ext uri="{FF2B5EF4-FFF2-40B4-BE49-F238E27FC236}">
                <a16:creationId xmlns:a16="http://schemas.microsoft.com/office/drawing/2014/main" id="{EB453F25-AB85-61A9-CA84-F3664F150C7D}"/>
              </a:ext>
            </a:extLst>
          </p:cNvPr>
          <p:cNvSpPr/>
          <p:nvPr/>
        </p:nvSpPr>
        <p:spPr>
          <a:xfrm>
            <a:off x="3484718" y="697230"/>
            <a:ext cx="457200" cy="457200"/>
          </a:xfrm>
          <a:prstGeom prst="ellipse">
            <a:avLst/>
          </a:prstGeom>
          <a:solidFill>
            <a:srgbClr val="000000"/>
          </a:solidFill>
          <a:ln/>
        </p:spPr>
        <p:txBody>
          <a:bodyPr/>
          <a:lstStyle/>
          <a:p>
            <a:endParaRPr lang="nl-NL"/>
          </a:p>
        </p:txBody>
      </p:sp>
      <p:pic>
        <p:nvPicPr>
          <p:cNvPr id="9" name="Image 1" descr="icons/step2_geometry.png">
            <a:extLst>
              <a:ext uri="{FF2B5EF4-FFF2-40B4-BE49-F238E27FC236}">
                <a16:creationId xmlns:a16="http://schemas.microsoft.com/office/drawing/2014/main" id="{F7676D55-0F29-5775-DDAF-57062699B1F9}"/>
              </a:ext>
            </a:extLst>
          </p:cNvPr>
          <p:cNvPicPr>
            <a:picLocks noChangeAspect="1"/>
          </p:cNvPicPr>
          <p:nvPr/>
        </p:nvPicPr>
        <p:blipFill>
          <a:blip r:embed="rId4"/>
          <a:stretch>
            <a:fillRect/>
          </a:stretch>
        </p:blipFill>
        <p:spPr>
          <a:xfrm>
            <a:off x="3603590" y="816102"/>
            <a:ext cx="219456" cy="219456"/>
          </a:xfrm>
          <a:prstGeom prst="rect">
            <a:avLst/>
          </a:prstGeom>
        </p:spPr>
      </p:pic>
      <p:sp>
        <p:nvSpPr>
          <p:cNvPr id="10" name="Text 6">
            <a:extLst>
              <a:ext uri="{FF2B5EF4-FFF2-40B4-BE49-F238E27FC236}">
                <a16:creationId xmlns:a16="http://schemas.microsoft.com/office/drawing/2014/main" id="{F49525FC-CBA9-B584-D20D-D79E890EE491}"/>
              </a:ext>
            </a:extLst>
          </p:cNvPr>
          <p:cNvSpPr/>
          <p:nvPr/>
        </p:nvSpPr>
        <p:spPr>
          <a:xfrm>
            <a:off x="4033358" y="619506"/>
            <a:ext cx="1253277" cy="219456"/>
          </a:xfrm>
          <a:prstGeom prst="rect">
            <a:avLst/>
          </a:prstGeom>
          <a:noFill/>
          <a:ln/>
        </p:spPr>
        <p:txBody>
          <a:bodyPr wrap="square" lIns="0" tIns="0" rIns="0" bIns="0" rtlCol="0" anchor="b"/>
          <a:lstStyle/>
          <a:p>
            <a:pPr marL="0" indent="0" algn="l">
              <a:buNone/>
            </a:pPr>
            <a:r>
              <a:rPr lang="en-US" sz="900" b="1" kern="0" spc="100" dirty="0">
                <a:solidFill>
                  <a:srgbClr val="595959"/>
                </a:solidFill>
                <a:ea typeface="Arial" pitchFamily="34" charset="-122"/>
                <a:cs typeface="Arial" pitchFamily="34" charset="-120"/>
              </a:rPr>
              <a:t>STAP 2</a:t>
            </a:r>
            <a:endParaRPr lang="en-US" sz="900" dirty="0"/>
          </a:p>
        </p:txBody>
      </p:sp>
      <p:sp>
        <p:nvSpPr>
          <p:cNvPr id="11" name="Text 7">
            <a:extLst>
              <a:ext uri="{FF2B5EF4-FFF2-40B4-BE49-F238E27FC236}">
                <a16:creationId xmlns:a16="http://schemas.microsoft.com/office/drawing/2014/main" id="{7537A9A9-B791-5A61-D5C3-EC7195FCAA8C}"/>
              </a:ext>
            </a:extLst>
          </p:cNvPr>
          <p:cNvSpPr/>
          <p:nvPr/>
        </p:nvSpPr>
        <p:spPr>
          <a:xfrm>
            <a:off x="4033358" y="83896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000000"/>
                </a:solidFill>
                <a:ea typeface="Arial" pitchFamily="34" charset="-122"/>
                <a:cs typeface="Arial" pitchFamily="34" charset="-120"/>
              </a:rPr>
              <a:t>Geometrie verwerken</a:t>
            </a:r>
            <a:endParaRPr lang="en-US" sz="1200" dirty="0"/>
          </a:p>
        </p:txBody>
      </p:sp>
      <p:sp>
        <p:nvSpPr>
          <p:cNvPr id="12" name="Shape 8">
            <a:extLst>
              <a:ext uri="{FF2B5EF4-FFF2-40B4-BE49-F238E27FC236}">
                <a16:creationId xmlns:a16="http://schemas.microsoft.com/office/drawing/2014/main" id="{1FC92432-CC86-DF8C-0B30-362222601010}"/>
              </a:ext>
            </a:extLst>
          </p:cNvPr>
          <p:cNvSpPr/>
          <p:nvPr/>
        </p:nvSpPr>
        <p:spPr>
          <a:xfrm>
            <a:off x="5615818" y="491490"/>
            <a:ext cx="2057949" cy="868680"/>
          </a:xfrm>
          <a:prstGeom prst="roundRect">
            <a:avLst>
              <a:gd name="adj" fmla="val 9474"/>
            </a:avLst>
          </a:prstGeom>
          <a:solidFill>
            <a:srgbClr val="EC0000"/>
          </a:solidFill>
          <a:ln/>
          <a:effectLst>
            <a:outerShdw blurRad="76200" dist="25400" dir="5400000" algn="bl" rotWithShape="0">
              <a:srgbClr val="000000">
                <a:alpha val="25000"/>
              </a:srgbClr>
            </a:outerShdw>
          </a:effectLst>
        </p:spPr>
        <p:txBody>
          <a:bodyPr/>
          <a:lstStyle/>
          <a:p>
            <a:endParaRPr lang="nl-NL"/>
          </a:p>
        </p:txBody>
      </p:sp>
      <p:sp>
        <p:nvSpPr>
          <p:cNvPr id="13" name="Shape 9">
            <a:extLst>
              <a:ext uri="{FF2B5EF4-FFF2-40B4-BE49-F238E27FC236}">
                <a16:creationId xmlns:a16="http://schemas.microsoft.com/office/drawing/2014/main" id="{7A084192-4723-4FF3-1E47-BEBD01DAECCC}"/>
              </a:ext>
            </a:extLst>
          </p:cNvPr>
          <p:cNvSpPr/>
          <p:nvPr/>
        </p:nvSpPr>
        <p:spPr>
          <a:xfrm>
            <a:off x="5743834" y="697230"/>
            <a:ext cx="457200" cy="457200"/>
          </a:xfrm>
          <a:prstGeom prst="ellipse">
            <a:avLst/>
          </a:prstGeom>
          <a:solidFill>
            <a:srgbClr val="FFFFFF"/>
          </a:solidFill>
          <a:ln/>
        </p:spPr>
        <p:txBody>
          <a:bodyPr/>
          <a:lstStyle/>
          <a:p>
            <a:endParaRPr lang="nl-NL"/>
          </a:p>
        </p:txBody>
      </p:sp>
      <p:pic>
        <p:nvPicPr>
          <p:cNvPr id="14" name="Image 2" descr="icons/step3_analysis_red.png">
            <a:extLst>
              <a:ext uri="{FF2B5EF4-FFF2-40B4-BE49-F238E27FC236}">
                <a16:creationId xmlns:a16="http://schemas.microsoft.com/office/drawing/2014/main" id="{C671324D-15A0-E599-D0B5-16606FDCBED8}"/>
              </a:ext>
            </a:extLst>
          </p:cNvPr>
          <p:cNvPicPr>
            <a:picLocks noChangeAspect="1"/>
          </p:cNvPicPr>
          <p:nvPr/>
        </p:nvPicPr>
        <p:blipFill>
          <a:blip r:embed="rId5"/>
          <a:stretch>
            <a:fillRect/>
          </a:stretch>
        </p:blipFill>
        <p:spPr>
          <a:xfrm>
            <a:off x="5862706" y="816102"/>
            <a:ext cx="219456" cy="219456"/>
          </a:xfrm>
          <a:prstGeom prst="rect">
            <a:avLst/>
          </a:prstGeom>
        </p:spPr>
      </p:pic>
      <p:sp>
        <p:nvSpPr>
          <p:cNvPr id="15" name="Text 10">
            <a:extLst>
              <a:ext uri="{FF2B5EF4-FFF2-40B4-BE49-F238E27FC236}">
                <a16:creationId xmlns:a16="http://schemas.microsoft.com/office/drawing/2014/main" id="{332087A1-C474-67C0-C0DF-1922384B3F99}"/>
              </a:ext>
            </a:extLst>
          </p:cNvPr>
          <p:cNvSpPr/>
          <p:nvPr/>
        </p:nvSpPr>
        <p:spPr>
          <a:xfrm>
            <a:off x="6292474" y="619506"/>
            <a:ext cx="1253277" cy="219456"/>
          </a:xfrm>
          <a:prstGeom prst="rect">
            <a:avLst/>
          </a:prstGeom>
          <a:noFill/>
          <a:ln/>
        </p:spPr>
        <p:txBody>
          <a:bodyPr wrap="square" lIns="0" tIns="0" rIns="0" bIns="0" rtlCol="0" anchor="b"/>
          <a:lstStyle/>
          <a:p>
            <a:pPr marL="0" indent="0" algn="l">
              <a:buNone/>
            </a:pPr>
            <a:r>
              <a:rPr lang="en-US" sz="900" b="1" kern="0" spc="100" dirty="0">
                <a:solidFill>
                  <a:srgbClr val="FFFFFF"/>
                </a:solidFill>
                <a:ea typeface="Arial" pitchFamily="34" charset="-122"/>
                <a:cs typeface="Arial" pitchFamily="34" charset="-120"/>
              </a:rPr>
              <a:t>STAP 3</a:t>
            </a:r>
            <a:endParaRPr lang="en-US" sz="900" dirty="0"/>
          </a:p>
        </p:txBody>
      </p:sp>
      <p:sp>
        <p:nvSpPr>
          <p:cNvPr id="16" name="Text 11">
            <a:extLst>
              <a:ext uri="{FF2B5EF4-FFF2-40B4-BE49-F238E27FC236}">
                <a16:creationId xmlns:a16="http://schemas.microsoft.com/office/drawing/2014/main" id="{F584BA4D-2D5A-9421-1F13-73D7A257A325}"/>
              </a:ext>
            </a:extLst>
          </p:cNvPr>
          <p:cNvSpPr/>
          <p:nvPr/>
        </p:nvSpPr>
        <p:spPr>
          <a:xfrm>
            <a:off x="6292474" y="83896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FFFFFF"/>
                </a:solidFill>
                <a:ea typeface="Arial" pitchFamily="34" charset="-122"/>
                <a:cs typeface="Arial" pitchFamily="34" charset="-120"/>
              </a:rPr>
              <a:t>Ruimtelijke analyses</a:t>
            </a:r>
            <a:endParaRPr lang="en-US" sz="1200" dirty="0"/>
          </a:p>
        </p:txBody>
      </p:sp>
      <p:sp>
        <p:nvSpPr>
          <p:cNvPr id="17" name="Text 12">
            <a:extLst>
              <a:ext uri="{FF2B5EF4-FFF2-40B4-BE49-F238E27FC236}">
                <a16:creationId xmlns:a16="http://schemas.microsoft.com/office/drawing/2014/main" id="{7BB2B949-5E8F-18FD-1028-3B60E98AC641}"/>
              </a:ext>
            </a:extLst>
          </p:cNvPr>
          <p:cNvSpPr/>
          <p:nvPr/>
        </p:nvSpPr>
        <p:spPr>
          <a:xfrm>
            <a:off x="1097585" y="1863090"/>
            <a:ext cx="5486400" cy="320040"/>
          </a:xfrm>
          <a:prstGeom prst="rect">
            <a:avLst/>
          </a:prstGeom>
          <a:noFill/>
          <a:ln/>
        </p:spPr>
        <p:txBody>
          <a:bodyPr wrap="square" lIns="0" tIns="0" rIns="0" bIns="0" rtlCol="0" anchor="ctr"/>
          <a:lstStyle/>
          <a:p>
            <a:pPr marL="0" indent="0">
              <a:buNone/>
            </a:pPr>
            <a:r>
              <a:rPr lang="en-US" sz="1300" b="1" kern="0" spc="150" dirty="0">
                <a:solidFill>
                  <a:srgbClr val="EC0000"/>
                </a:solidFill>
                <a:ea typeface="Arial" pitchFamily="34" charset="-122"/>
                <a:cs typeface="Arial" pitchFamily="34" charset="-120"/>
              </a:rPr>
              <a:t>STAP 3 VAN 5</a:t>
            </a:r>
            <a:endParaRPr lang="en-US" sz="1300" dirty="0"/>
          </a:p>
        </p:txBody>
      </p:sp>
      <p:sp>
        <p:nvSpPr>
          <p:cNvPr id="18" name="Text 13">
            <a:extLst>
              <a:ext uri="{FF2B5EF4-FFF2-40B4-BE49-F238E27FC236}">
                <a16:creationId xmlns:a16="http://schemas.microsoft.com/office/drawing/2014/main" id="{AF230C8A-68C5-1339-510C-BA6410B1670E}"/>
              </a:ext>
            </a:extLst>
          </p:cNvPr>
          <p:cNvSpPr/>
          <p:nvPr/>
        </p:nvSpPr>
        <p:spPr>
          <a:xfrm>
            <a:off x="1097585" y="2228850"/>
            <a:ext cx="7680960" cy="914400"/>
          </a:xfrm>
          <a:prstGeom prst="rect">
            <a:avLst/>
          </a:prstGeom>
          <a:noFill/>
          <a:ln/>
        </p:spPr>
        <p:txBody>
          <a:bodyPr wrap="square" lIns="0" tIns="0" rIns="0" bIns="0" rtlCol="0" anchor="t"/>
          <a:lstStyle/>
          <a:p>
            <a:pPr marL="0" indent="0">
              <a:buNone/>
            </a:pPr>
            <a:r>
              <a:rPr lang="en-US" sz="4000" b="1" dirty="0" err="1">
                <a:solidFill>
                  <a:srgbClr val="000000"/>
                </a:solidFill>
                <a:ea typeface="Arial" pitchFamily="34" charset="-122"/>
                <a:cs typeface="Arial" pitchFamily="34" charset="-120"/>
              </a:rPr>
              <a:t>Ruimtelijke</a:t>
            </a:r>
            <a:r>
              <a:rPr lang="en-US" sz="4000" b="1" dirty="0">
                <a:solidFill>
                  <a:srgbClr val="000000"/>
                </a:solidFill>
                <a:ea typeface="Arial" pitchFamily="34" charset="-122"/>
                <a:cs typeface="Arial" pitchFamily="34" charset="-120"/>
              </a:rPr>
              <a:t> analyses</a:t>
            </a:r>
            <a:endParaRPr lang="en-US" sz="4000" dirty="0"/>
          </a:p>
        </p:txBody>
      </p:sp>
      <p:sp>
        <p:nvSpPr>
          <p:cNvPr id="19" name="Text 14">
            <a:extLst>
              <a:ext uri="{FF2B5EF4-FFF2-40B4-BE49-F238E27FC236}">
                <a16:creationId xmlns:a16="http://schemas.microsoft.com/office/drawing/2014/main" id="{C459A985-0A0A-3E7E-9805-958C3543313E}"/>
              </a:ext>
            </a:extLst>
          </p:cNvPr>
          <p:cNvSpPr/>
          <p:nvPr/>
        </p:nvSpPr>
        <p:spPr>
          <a:xfrm>
            <a:off x="1344473" y="3280410"/>
            <a:ext cx="6675120" cy="1463040"/>
          </a:xfrm>
          <a:prstGeom prst="rect">
            <a:avLst/>
          </a:prstGeom>
          <a:noFill/>
          <a:ln/>
        </p:spPr>
        <p:txBody>
          <a:bodyPr wrap="square" lIns="0" tIns="0" rIns="0" bIns="0" rtlCol="0" anchor="t"/>
          <a:lstStyle/>
          <a:p>
            <a:pPr marL="0" indent="0">
              <a:lnSpc>
                <a:spcPct val="130000"/>
              </a:lnSpc>
              <a:buNone/>
            </a:pPr>
            <a:endParaRPr lang="en-US" sz="1500" dirty="0"/>
          </a:p>
        </p:txBody>
      </p:sp>
      <p:sp>
        <p:nvSpPr>
          <p:cNvPr id="22" name="Text 16">
            <a:extLst>
              <a:ext uri="{FF2B5EF4-FFF2-40B4-BE49-F238E27FC236}">
                <a16:creationId xmlns:a16="http://schemas.microsoft.com/office/drawing/2014/main" id="{0F42983A-8F51-296B-F8CA-4FCBC1755910}"/>
              </a:ext>
            </a:extLst>
          </p:cNvPr>
          <p:cNvSpPr/>
          <p:nvPr/>
        </p:nvSpPr>
        <p:spPr>
          <a:xfrm>
            <a:off x="1097585" y="6252210"/>
            <a:ext cx="3657600" cy="274320"/>
          </a:xfrm>
          <a:prstGeom prst="rect">
            <a:avLst/>
          </a:prstGeom>
          <a:noFill/>
          <a:ln/>
        </p:spPr>
        <p:txBody>
          <a:bodyPr wrap="square" lIns="0" tIns="0" rIns="0" bIns="0" rtlCol="0" anchor="ctr"/>
          <a:lstStyle/>
          <a:p>
            <a:pPr marL="0" indent="0">
              <a:buNone/>
            </a:pPr>
            <a:r>
              <a:rPr lang="en-US" sz="1000" dirty="0">
                <a:solidFill>
                  <a:srgbClr val="595959"/>
                </a:solidFill>
                <a:ea typeface="Arial" pitchFamily="34" charset="-122"/>
                <a:cs typeface="Arial" pitchFamily="34" charset="-120"/>
              </a:rPr>
              <a:t>Gemeente Amsterdam</a:t>
            </a:r>
            <a:endParaRPr lang="en-US" sz="1000" dirty="0"/>
          </a:p>
        </p:txBody>
      </p:sp>
      <p:sp>
        <p:nvSpPr>
          <p:cNvPr id="23" name="Text 17">
            <a:extLst>
              <a:ext uri="{FF2B5EF4-FFF2-40B4-BE49-F238E27FC236}">
                <a16:creationId xmlns:a16="http://schemas.microsoft.com/office/drawing/2014/main" id="{D3D23216-FB55-3DD1-ED12-9DC9F7E60B94}"/>
              </a:ext>
            </a:extLst>
          </p:cNvPr>
          <p:cNvSpPr/>
          <p:nvPr/>
        </p:nvSpPr>
        <p:spPr>
          <a:xfrm>
            <a:off x="10820400" y="6252210"/>
            <a:ext cx="1371600" cy="274320"/>
          </a:xfrm>
          <a:prstGeom prst="rect">
            <a:avLst/>
          </a:prstGeom>
          <a:noFill/>
          <a:ln/>
        </p:spPr>
        <p:txBody>
          <a:bodyPr wrap="square" lIns="0" tIns="0" rIns="0" bIns="0" rtlCol="0" anchor="ctr"/>
          <a:lstStyle/>
          <a:p>
            <a:pPr marL="0" indent="0" algn="r">
              <a:buNone/>
            </a:pPr>
            <a:r>
              <a:rPr lang="en-US" sz="1000" dirty="0">
                <a:solidFill>
                  <a:srgbClr val="595959"/>
                </a:solidFill>
                <a:ea typeface="Arial" pitchFamily="34" charset="-122"/>
                <a:cs typeface="Arial" pitchFamily="34" charset="-120"/>
              </a:rPr>
              <a:t>3 / 5</a:t>
            </a:r>
            <a:endParaRPr lang="en-US" sz="1000" dirty="0"/>
          </a:p>
        </p:txBody>
      </p:sp>
      <p:pic>
        <p:nvPicPr>
          <p:cNvPr id="24" name="Afbeelding 23">
            <a:extLst>
              <a:ext uri="{FF2B5EF4-FFF2-40B4-BE49-F238E27FC236}">
                <a16:creationId xmlns:a16="http://schemas.microsoft.com/office/drawing/2014/main" id="{72121ABB-2469-AB86-80DA-A2C9AC44BE4E}"/>
              </a:ext>
            </a:extLst>
          </p:cNvPr>
          <p:cNvPicPr>
            <a:picLocks noChangeAspect="1"/>
          </p:cNvPicPr>
          <p:nvPr/>
        </p:nvPicPr>
        <p:blipFill>
          <a:blip r:embed="rId6"/>
          <a:stretch>
            <a:fillRect/>
          </a:stretch>
        </p:blipFill>
        <p:spPr>
          <a:xfrm>
            <a:off x="749618" y="3243929"/>
            <a:ext cx="4353533" cy="2048161"/>
          </a:xfrm>
          <a:prstGeom prst="rect">
            <a:avLst/>
          </a:prstGeom>
        </p:spPr>
      </p:pic>
      <p:pic>
        <p:nvPicPr>
          <p:cNvPr id="25" name="Afbeelding 24">
            <a:extLst>
              <a:ext uri="{FF2B5EF4-FFF2-40B4-BE49-F238E27FC236}">
                <a16:creationId xmlns:a16="http://schemas.microsoft.com/office/drawing/2014/main" id="{39359E57-3532-EE01-4B50-D00BDDD21C68}"/>
              </a:ext>
            </a:extLst>
          </p:cNvPr>
          <p:cNvPicPr>
            <a:picLocks noChangeAspect="1"/>
          </p:cNvPicPr>
          <p:nvPr/>
        </p:nvPicPr>
        <p:blipFill>
          <a:blip r:embed="rId7"/>
          <a:stretch>
            <a:fillRect/>
          </a:stretch>
        </p:blipFill>
        <p:spPr>
          <a:xfrm>
            <a:off x="6830873" y="1730233"/>
            <a:ext cx="4263542" cy="4508261"/>
          </a:xfrm>
          <a:prstGeom prst="rect">
            <a:avLst/>
          </a:prstGeom>
        </p:spPr>
      </p:pic>
    </p:spTree>
    <p:extLst>
      <p:ext uri="{BB962C8B-B14F-4D97-AF65-F5344CB8AC3E}">
        <p14:creationId xmlns:p14="http://schemas.microsoft.com/office/powerpoint/2010/main" val="35579131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5557C-6656-2E2A-95BE-15B07282D50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7F9D7C9-5A6B-3755-705C-2B0A9399DD67}"/>
              </a:ext>
            </a:extLst>
          </p:cNvPr>
          <p:cNvSpPr/>
          <p:nvPr/>
        </p:nvSpPr>
        <p:spPr>
          <a:xfrm>
            <a:off x="1097585" y="491490"/>
            <a:ext cx="2057949" cy="868680"/>
          </a:xfrm>
          <a:prstGeom prst="roundRect">
            <a:avLst>
              <a:gd name="adj" fmla="val 9474"/>
            </a:avLst>
          </a:prstGeom>
          <a:solidFill>
            <a:srgbClr val="FFFFFF"/>
          </a:solidFill>
          <a:ln w="12700">
            <a:solidFill>
              <a:srgbClr val="CCCCCC"/>
            </a:solidFill>
            <a:prstDash val="solid"/>
          </a:ln>
        </p:spPr>
        <p:txBody>
          <a:bodyPr/>
          <a:lstStyle/>
          <a:p>
            <a:endParaRPr lang="nl-NL"/>
          </a:p>
        </p:txBody>
      </p:sp>
      <p:sp>
        <p:nvSpPr>
          <p:cNvPr id="3" name="Shape 1">
            <a:extLst>
              <a:ext uri="{FF2B5EF4-FFF2-40B4-BE49-F238E27FC236}">
                <a16:creationId xmlns:a16="http://schemas.microsoft.com/office/drawing/2014/main" id="{61D0AB71-A332-35AC-DA54-593964F58AF6}"/>
              </a:ext>
            </a:extLst>
          </p:cNvPr>
          <p:cNvSpPr/>
          <p:nvPr/>
        </p:nvSpPr>
        <p:spPr>
          <a:xfrm>
            <a:off x="1225601" y="697230"/>
            <a:ext cx="457200" cy="457200"/>
          </a:xfrm>
          <a:prstGeom prst="ellipse">
            <a:avLst/>
          </a:prstGeom>
          <a:solidFill>
            <a:srgbClr val="000000"/>
          </a:solidFill>
          <a:ln/>
        </p:spPr>
        <p:txBody>
          <a:bodyPr/>
          <a:lstStyle/>
          <a:p>
            <a:endParaRPr lang="nl-NL"/>
          </a:p>
        </p:txBody>
      </p:sp>
      <p:pic>
        <p:nvPicPr>
          <p:cNvPr id="4" name="Image 0" descr="icons/step1_start.png">
            <a:extLst>
              <a:ext uri="{FF2B5EF4-FFF2-40B4-BE49-F238E27FC236}">
                <a16:creationId xmlns:a16="http://schemas.microsoft.com/office/drawing/2014/main" id="{4A2EEA63-CC9F-665B-A7FE-01801A5A3B1A}"/>
              </a:ext>
            </a:extLst>
          </p:cNvPr>
          <p:cNvPicPr>
            <a:picLocks noChangeAspect="1"/>
          </p:cNvPicPr>
          <p:nvPr/>
        </p:nvPicPr>
        <p:blipFill>
          <a:blip r:embed="rId3"/>
          <a:stretch>
            <a:fillRect/>
          </a:stretch>
        </p:blipFill>
        <p:spPr>
          <a:xfrm>
            <a:off x="1344473" y="816102"/>
            <a:ext cx="219456" cy="219456"/>
          </a:xfrm>
          <a:prstGeom prst="rect">
            <a:avLst/>
          </a:prstGeom>
        </p:spPr>
      </p:pic>
      <p:sp>
        <p:nvSpPr>
          <p:cNvPr id="5" name="Text 2">
            <a:extLst>
              <a:ext uri="{FF2B5EF4-FFF2-40B4-BE49-F238E27FC236}">
                <a16:creationId xmlns:a16="http://schemas.microsoft.com/office/drawing/2014/main" id="{2E0123DC-0EB1-F936-75E0-A64FD868F766}"/>
              </a:ext>
            </a:extLst>
          </p:cNvPr>
          <p:cNvSpPr/>
          <p:nvPr/>
        </p:nvSpPr>
        <p:spPr>
          <a:xfrm>
            <a:off x="1774241" y="619506"/>
            <a:ext cx="1253277" cy="219456"/>
          </a:xfrm>
          <a:prstGeom prst="rect">
            <a:avLst/>
          </a:prstGeom>
          <a:noFill/>
          <a:ln/>
        </p:spPr>
        <p:txBody>
          <a:bodyPr wrap="square" lIns="0" tIns="0" rIns="0" bIns="0" rtlCol="0" anchor="b"/>
          <a:lstStyle/>
          <a:p>
            <a:pPr marL="0" indent="0" algn="l">
              <a:buNone/>
            </a:pPr>
            <a:r>
              <a:rPr lang="en-US" sz="900" b="1" kern="0" spc="100" dirty="0">
                <a:solidFill>
                  <a:srgbClr val="595959"/>
                </a:solidFill>
                <a:ea typeface="Arial" pitchFamily="34" charset="-122"/>
                <a:cs typeface="Arial" pitchFamily="34" charset="-120"/>
              </a:rPr>
              <a:t>STAP 1</a:t>
            </a:r>
            <a:endParaRPr lang="en-US" sz="900" dirty="0"/>
          </a:p>
        </p:txBody>
      </p:sp>
      <p:sp>
        <p:nvSpPr>
          <p:cNvPr id="6" name="Text 3">
            <a:extLst>
              <a:ext uri="{FF2B5EF4-FFF2-40B4-BE49-F238E27FC236}">
                <a16:creationId xmlns:a16="http://schemas.microsoft.com/office/drawing/2014/main" id="{4541D52C-C637-793A-5752-680D88C00B7E}"/>
              </a:ext>
            </a:extLst>
          </p:cNvPr>
          <p:cNvSpPr/>
          <p:nvPr/>
        </p:nvSpPr>
        <p:spPr>
          <a:xfrm>
            <a:off x="1774241" y="83896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000000"/>
                </a:solidFill>
                <a:latin typeface="+mj-lt"/>
                <a:ea typeface="Arial" pitchFamily="34" charset="-122"/>
                <a:cs typeface="Arial" pitchFamily="34" charset="-120"/>
              </a:rPr>
              <a:t>Automation starten</a:t>
            </a:r>
            <a:endParaRPr lang="en-US" sz="1200" dirty="0">
              <a:latin typeface="+mj-lt"/>
            </a:endParaRPr>
          </a:p>
        </p:txBody>
      </p:sp>
      <p:sp>
        <p:nvSpPr>
          <p:cNvPr id="7" name="Shape 4">
            <a:extLst>
              <a:ext uri="{FF2B5EF4-FFF2-40B4-BE49-F238E27FC236}">
                <a16:creationId xmlns:a16="http://schemas.microsoft.com/office/drawing/2014/main" id="{6D1C4CC2-0E82-205D-9A68-A97ED84A3B51}"/>
              </a:ext>
            </a:extLst>
          </p:cNvPr>
          <p:cNvSpPr/>
          <p:nvPr/>
        </p:nvSpPr>
        <p:spPr>
          <a:xfrm>
            <a:off x="3356702" y="491490"/>
            <a:ext cx="2057949" cy="868680"/>
          </a:xfrm>
          <a:prstGeom prst="roundRect">
            <a:avLst>
              <a:gd name="adj" fmla="val 9474"/>
            </a:avLst>
          </a:prstGeom>
          <a:solidFill>
            <a:srgbClr val="FFFFFF"/>
          </a:solidFill>
          <a:ln w="12700">
            <a:solidFill>
              <a:srgbClr val="CCCCCC"/>
            </a:solidFill>
            <a:prstDash val="solid"/>
          </a:ln>
        </p:spPr>
        <p:txBody>
          <a:bodyPr/>
          <a:lstStyle/>
          <a:p>
            <a:endParaRPr lang="nl-NL"/>
          </a:p>
        </p:txBody>
      </p:sp>
      <p:sp>
        <p:nvSpPr>
          <p:cNvPr id="8" name="Shape 5">
            <a:extLst>
              <a:ext uri="{FF2B5EF4-FFF2-40B4-BE49-F238E27FC236}">
                <a16:creationId xmlns:a16="http://schemas.microsoft.com/office/drawing/2014/main" id="{91080433-0C91-D88D-A53B-A33E42DEB996}"/>
              </a:ext>
            </a:extLst>
          </p:cNvPr>
          <p:cNvSpPr/>
          <p:nvPr/>
        </p:nvSpPr>
        <p:spPr>
          <a:xfrm>
            <a:off x="3484718" y="697230"/>
            <a:ext cx="457200" cy="457200"/>
          </a:xfrm>
          <a:prstGeom prst="ellipse">
            <a:avLst/>
          </a:prstGeom>
          <a:solidFill>
            <a:srgbClr val="000000"/>
          </a:solidFill>
          <a:ln/>
        </p:spPr>
        <p:txBody>
          <a:bodyPr/>
          <a:lstStyle/>
          <a:p>
            <a:endParaRPr lang="nl-NL"/>
          </a:p>
        </p:txBody>
      </p:sp>
      <p:pic>
        <p:nvPicPr>
          <p:cNvPr id="9" name="Image 1" descr="icons/step2_geometry.png">
            <a:extLst>
              <a:ext uri="{FF2B5EF4-FFF2-40B4-BE49-F238E27FC236}">
                <a16:creationId xmlns:a16="http://schemas.microsoft.com/office/drawing/2014/main" id="{89C1B6F4-3E77-5BC8-173F-572EEF75E5CB}"/>
              </a:ext>
            </a:extLst>
          </p:cNvPr>
          <p:cNvPicPr>
            <a:picLocks noChangeAspect="1"/>
          </p:cNvPicPr>
          <p:nvPr/>
        </p:nvPicPr>
        <p:blipFill>
          <a:blip r:embed="rId4"/>
          <a:stretch>
            <a:fillRect/>
          </a:stretch>
        </p:blipFill>
        <p:spPr>
          <a:xfrm>
            <a:off x="3603590" y="816102"/>
            <a:ext cx="219456" cy="219456"/>
          </a:xfrm>
          <a:prstGeom prst="rect">
            <a:avLst/>
          </a:prstGeom>
        </p:spPr>
      </p:pic>
      <p:sp>
        <p:nvSpPr>
          <p:cNvPr id="10" name="Text 6">
            <a:extLst>
              <a:ext uri="{FF2B5EF4-FFF2-40B4-BE49-F238E27FC236}">
                <a16:creationId xmlns:a16="http://schemas.microsoft.com/office/drawing/2014/main" id="{064E604A-1DBC-87D3-62E3-184AF6637FEE}"/>
              </a:ext>
            </a:extLst>
          </p:cNvPr>
          <p:cNvSpPr/>
          <p:nvPr/>
        </p:nvSpPr>
        <p:spPr>
          <a:xfrm>
            <a:off x="4033358" y="619506"/>
            <a:ext cx="1253277" cy="219456"/>
          </a:xfrm>
          <a:prstGeom prst="rect">
            <a:avLst/>
          </a:prstGeom>
          <a:noFill/>
          <a:ln/>
        </p:spPr>
        <p:txBody>
          <a:bodyPr wrap="square" lIns="0" tIns="0" rIns="0" bIns="0" rtlCol="0" anchor="b"/>
          <a:lstStyle/>
          <a:p>
            <a:pPr marL="0" indent="0" algn="l">
              <a:buNone/>
            </a:pPr>
            <a:r>
              <a:rPr lang="en-US" sz="900" b="1" kern="0" spc="100" dirty="0">
                <a:solidFill>
                  <a:srgbClr val="595959"/>
                </a:solidFill>
                <a:ea typeface="Arial" pitchFamily="34" charset="-122"/>
                <a:cs typeface="Arial" pitchFamily="34" charset="-120"/>
              </a:rPr>
              <a:t>STAP 2</a:t>
            </a:r>
            <a:endParaRPr lang="en-US" sz="900" dirty="0"/>
          </a:p>
        </p:txBody>
      </p:sp>
      <p:sp>
        <p:nvSpPr>
          <p:cNvPr id="11" name="Text 7">
            <a:extLst>
              <a:ext uri="{FF2B5EF4-FFF2-40B4-BE49-F238E27FC236}">
                <a16:creationId xmlns:a16="http://schemas.microsoft.com/office/drawing/2014/main" id="{4FEC0800-29C3-72CA-7514-78C44F0908B4}"/>
              </a:ext>
            </a:extLst>
          </p:cNvPr>
          <p:cNvSpPr/>
          <p:nvPr/>
        </p:nvSpPr>
        <p:spPr>
          <a:xfrm>
            <a:off x="4033358" y="83896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000000"/>
                </a:solidFill>
                <a:ea typeface="Arial" pitchFamily="34" charset="-122"/>
                <a:cs typeface="Arial" pitchFamily="34" charset="-120"/>
              </a:rPr>
              <a:t>Geometrie verwerken</a:t>
            </a:r>
            <a:endParaRPr lang="en-US" sz="1200" dirty="0"/>
          </a:p>
        </p:txBody>
      </p:sp>
      <p:sp>
        <p:nvSpPr>
          <p:cNvPr id="12" name="Shape 8">
            <a:extLst>
              <a:ext uri="{FF2B5EF4-FFF2-40B4-BE49-F238E27FC236}">
                <a16:creationId xmlns:a16="http://schemas.microsoft.com/office/drawing/2014/main" id="{0568F027-46D0-CE45-A72A-015135B2C1CD}"/>
              </a:ext>
            </a:extLst>
          </p:cNvPr>
          <p:cNvSpPr/>
          <p:nvPr/>
        </p:nvSpPr>
        <p:spPr>
          <a:xfrm>
            <a:off x="5615818" y="491490"/>
            <a:ext cx="2057949" cy="868680"/>
          </a:xfrm>
          <a:prstGeom prst="roundRect">
            <a:avLst>
              <a:gd name="adj" fmla="val 9474"/>
            </a:avLst>
          </a:prstGeom>
          <a:solidFill>
            <a:srgbClr val="EC0000"/>
          </a:solidFill>
          <a:ln/>
          <a:effectLst>
            <a:outerShdw blurRad="76200" dist="25400" dir="5400000" algn="bl" rotWithShape="0">
              <a:srgbClr val="000000">
                <a:alpha val="25000"/>
              </a:srgbClr>
            </a:outerShdw>
          </a:effectLst>
        </p:spPr>
        <p:txBody>
          <a:bodyPr/>
          <a:lstStyle/>
          <a:p>
            <a:endParaRPr lang="nl-NL"/>
          </a:p>
        </p:txBody>
      </p:sp>
      <p:sp>
        <p:nvSpPr>
          <p:cNvPr id="13" name="Shape 9">
            <a:extLst>
              <a:ext uri="{FF2B5EF4-FFF2-40B4-BE49-F238E27FC236}">
                <a16:creationId xmlns:a16="http://schemas.microsoft.com/office/drawing/2014/main" id="{8AE192C4-7306-AA8B-C473-1B769AE89346}"/>
              </a:ext>
            </a:extLst>
          </p:cNvPr>
          <p:cNvSpPr/>
          <p:nvPr/>
        </p:nvSpPr>
        <p:spPr>
          <a:xfrm>
            <a:off x="5743834" y="697230"/>
            <a:ext cx="457200" cy="457200"/>
          </a:xfrm>
          <a:prstGeom prst="ellipse">
            <a:avLst/>
          </a:prstGeom>
          <a:solidFill>
            <a:srgbClr val="FFFFFF"/>
          </a:solidFill>
          <a:ln/>
        </p:spPr>
        <p:txBody>
          <a:bodyPr/>
          <a:lstStyle/>
          <a:p>
            <a:endParaRPr lang="nl-NL"/>
          </a:p>
        </p:txBody>
      </p:sp>
      <p:pic>
        <p:nvPicPr>
          <p:cNvPr id="14" name="Image 2" descr="icons/step3_analysis_red.png">
            <a:extLst>
              <a:ext uri="{FF2B5EF4-FFF2-40B4-BE49-F238E27FC236}">
                <a16:creationId xmlns:a16="http://schemas.microsoft.com/office/drawing/2014/main" id="{854B8505-A2EC-8F3D-F86F-69F67AF34986}"/>
              </a:ext>
            </a:extLst>
          </p:cNvPr>
          <p:cNvPicPr>
            <a:picLocks noChangeAspect="1"/>
          </p:cNvPicPr>
          <p:nvPr/>
        </p:nvPicPr>
        <p:blipFill>
          <a:blip r:embed="rId5"/>
          <a:stretch>
            <a:fillRect/>
          </a:stretch>
        </p:blipFill>
        <p:spPr>
          <a:xfrm>
            <a:off x="5862706" y="816102"/>
            <a:ext cx="219456" cy="219456"/>
          </a:xfrm>
          <a:prstGeom prst="rect">
            <a:avLst/>
          </a:prstGeom>
        </p:spPr>
      </p:pic>
      <p:sp>
        <p:nvSpPr>
          <p:cNvPr id="15" name="Text 10">
            <a:extLst>
              <a:ext uri="{FF2B5EF4-FFF2-40B4-BE49-F238E27FC236}">
                <a16:creationId xmlns:a16="http://schemas.microsoft.com/office/drawing/2014/main" id="{10E25AC7-73C6-A58D-ED83-D7002BE85F66}"/>
              </a:ext>
            </a:extLst>
          </p:cNvPr>
          <p:cNvSpPr/>
          <p:nvPr/>
        </p:nvSpPr>
        <p:spPr>
          <a:xfrm>
            <a:off x="6292474" y="619506"/>
            <a:ext cx="1253277" cy="219456"/>
          </a:xfrm>
          <a:prstGeom prst="rect">
            <a:avLst/>
          </a:prstGeom>
          <a:noFill/>
          <a:ln/>
        </p:spPr>
        <p:txBody>
          <a:bodyPr wrap="square" lIns="0" tIns="0" rIns="0" bIns="0" rtlCol="0" anchor="b"/>
          <a:lstStyle/>
          <a:p>
            <a:pPr marL="0" indent="0" algn="l">
              <a:buNone/>
            </a:pPr>
            <a:r>
              <a:rPr lang="en-US" sz="900" b="1" kern="0" spc="100" dirty="0">
                <a:solidFill>
                  <a:srgbClr val="FFFFFF"/>
                </a:solidFill>
                <a:ea typeface="Arial" pitchFamily="34" charset="-122"/>
                <a:cs typeface="Arial" pitchFamily="34" charset="-120"/>
              </a:rPr>
              <a:t>STAP 3</a:t>
            </a:r>
            <a:endParaRPr lang="en-US" sz="900" dirty="0"/>
          </a:p>
        </p:txBody>
      </p:sp>
      <p:sp>
        <p:nvSpPr>
          <p:cNvPr id="16" name="Text 11">
            <a:extLst>
              <a:ext uri="{FF2B5EF4-FFF2-40B4-BE49-F238E27FC236}">
                <a16:creationId xmlns:a16="http://schemas.microsoft.com/office/drawing/2014/main" id="{66BE818A-9EE4-434F-4E78-578160582863}"/>
              </a:ext>
            </a:extLst>
          </p:cNvPr>
          <p:cNvSpPr/>
          <p:nvPr/>
        </p:nvSpPr>
        <p:spPr>
          <a:xfrm>
            <a:off x="6292474" y="83896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FFFFFF"/>
                </a:solidFill>
                <a:ea typeface="Arial" pitchFamily="34" charset="-122"/>
                <a:cs typeface="Arial" pitchFamily="34" charset="-120"/>
              </a:rPr>
              <a:t>Ruimtelijke analyses</a:t>
            </a:r>
            <a:endParaRPr lang="en-US" sz="1200" dirty="0"/>
          </a:p>
        </p:txBody>
      </p:sp>
      <p:sp>
        <p:nvSpPr>
          <p:cNvPr id="17" name="Text 12">
            <a:extLst>
              <a:ext uri="{FF2B5EF4-FFF2-40B4-BE49-F238E27FC236}">
                <a16:creationId xmlns:a16="http://schemas.microsoft.com/office/drawing/2014/main" id="{491A8286-D520-9A9B-73A4-34C4749BE454}"/>
              </a:ext>
            </a:extLst>
          </p:cNvPr>
          <p:cNvSpPr/>
          <p:nvPr/>
        </p:nvSpPr>
        <p:spPr>
          <a:xfrm>
            <a:off x="1097585" y="1863090"/>
            <a:ext cx="5486400" cy="320040"/>
          </a:xfrm>
          <a:prstGeom prst="rect">
            <a:avLst/>
          </a:prstGeom>
          <a:noFill/>
          <a:ln/>
        </p:spPr>
        <p:txBody>
          <a:bodyPr wrap="square" lIns="0" tIns="0" rIns="0" bIns="0" rtlCol="0" anchor="ctr"/>
          <a:lstStyle/>
          <a:p>
            <a:pPr marL="0" indent="0">
              <a:buNone/>
            </a:pPr>
            <a:r>
              <a:rPr lang="en-US" sz="1300" b="1" kern="0" spc="150" dirty="0">
                <a:solidFill>
                  <a:srgbClr val="EC0000"/>
                </a:solidFill>
                <a:ea typeface="Arial" pitchFamily="34" charset="-122"/>
                <a:cs typeface="Arial" pitchFamily="34" charset="-120"/>
              </a:rPr>
              <a:t>STAP 3 VAN 5</a:t>
            </a:r>
            <a:endParaRPr lang="en-US" sz="1300" dirty="0"/>
          </a:p>
        </p:txBody>
      </p:sp>
      <p:sp>
        <p:nvSpPr>
          <p:cNvPr id="18" name="Text 13">
            <a:extLst>
              <a:ext uri="{FF2B5EF4-FFF2-40B4-BE49-F238E27FC236}">
                <a16:creationId xmlns:a16="http://schemas.microsoft.com/office/drawing/2014/main" id="{3E4D6FBD-41A4-45EB-9880-2FAD4C8A2B9B}"/>
              </a:ext>
            </a:extLst>
          </p:cNvPr>
          <p:cNvSpPr/>
          <p:nvPr/>
        </p:nvSpPr>
        <p:spPr>
          <a:xfrm>
            <a:off x="1097585" y="2228850"/>
            <a:ext cx="7680960" cy="914400"/>
          </a:xfrm>
          <a:prstGeom prst="rect">
            <a:avLst/>
          </a:prstGeom>
          <a:noFill/>
          <a:ln/>
        </p:spPr>
        <p:txBody>
          <a:bodyPr wrap="square" lIns="0" tIns="0" rIns="0" bIns="0" rtlCol="0" anchor="t"/>
          <a:lstStyle/>
          <a:p>
            <a:pPr marL="0" indent="0">
              <a:buNone/>
            </a:pPr>
            <a:r>
              <a:rPr lang="en-US" sz="4000" b="1" dirty="0">
                <a:solidFill>
                  <a:srgbClr val="000000"/>
                </a:solidFill>
                <a:ea typeface="Arial" pitchFamily="34" charset="-122"/>
                <a:cs typeface="Arial" pitchFamily="34" charset="-120"/>
              </a:rPr>
              <a:t>Ruimtelijke analyses</a:t>
            </a:r>
            <a:endParaRPr lang="en-US" sz="4000" dirty="0"/>
          </a:p>
        </p:txBody>
      </p:sp>
      <p:sp>
        <p:nvSpPr>
          <p:cNvPr id="19" name="Text 14">
            <a:extLst>
              <a:ext uri="{FF2B5EF4-FFF2-40B4-BE49-F238E27FC236}">
                <a16:creationId xmlns:a16="http://schemas.microsoft.com/office/drawing/2014/main" id="{AA50DBCA-9D7C-064F-21CD-9C4B4D0E1208}"/>
              </a:ext>
            </a:extLst>
          </p:cNvPr>
          <p:cNvSpPr/>
          <p:nvPr/>
        </p:nvSpPr>
        <p:spPr>
          <a:xfrm>
            <a:off x="1097585" y="3280410"/>
            <a:ext cx="6675120" cy="1463040"/>
          </a:xfrm>
          <a:prstGeom prst="rect">
            <a:avLst/>
          </a:prstGeom>
          <a:noFill/>
          <a:ln/>
        </p:spPr>
        <p:txBody>
          <a:bodyPr wrap="square" lIns="0" tIns="0" rIns="0" bIns="0" rtlCol="0" anchor="t"/>
          <a:lstStyle/>
          <a:p>
            <a:pPr marL="0" indent="0">
              <a:lnSpc>
                <a:spcPct val="130000"/>
              </a:lnSpc>
              <a:buNone/>
            </a:pPr>
            <a:endParaRPr lang="en-US" sz="1500" dirty="0"/>
          </a:p>
        </p:txBody>
      </p:sp>
      <p:sp>
        <p:nvSpPr>
          <p:cNvPr id="22" name="Text 16">
            <a:extLst>
              <a:ext uri="{FF2B5EF4-FFF2-40B4-BE49-F238E27FC236}">
                <a16:creationId xmlns:a16="http://schemas.microsoft.com/office/drawing/2014/main" id="{625989CE-49BB-C941-B2A9-54BFEBD5D552}"/>
              </a:ext>
            </a:extLst>
          </p:cNvPr>
          <p:cNvSpPr/>
          <p:nvPr/>
        </p:nvSpPr>
        <p:spPr>
          <a:xfrm>
            <a:off x="1097585" y="6252210"/>
            <a:ext cx="3657600" cy="274320"/>
          </a:xfrm>
          <a:prstGeom prst="rect">
            <a:avLst/>
          </a:prstGeom>
          <a:noFill/>
          <a:ln/>
        </p:spPr>
        <p:txBody>
          <a:bodyPr wrap="square" lIns="0" tIns="0" rIns="0" bIns="0" rtlCol="0" anchor="ctr"/>
          <a:lstStyle/>
          <a:p>
            <a:pPr marL="0" indent="0">
              <a:buNone/>
            </a:pPr>
            <a:r>
              <a:rPr lang="en-US" sz="1000" dirty="0">
                <a:solidFill>
                  <a:srgbClr val="595959"/>
                </a:solidFill>
                <a:ea typeface="Arial" pitchFamily="34" charset="-122"/>
                <a:cs typeface="Arial" pitchFamily="34" charset="-120"/>
              </a:rPr>
              <a:t>Gemeente Amsterdam</a:t>
            </a:r>
            <a:endParaRPr lang="en-US" sz="1000" dirty="0"/>
          </a:p>
        </p:txBody>
      </p:sp>
      <p:sp>
        <p:nvSpPr>
          <p:cNvPr id="23" name="Text 17">
            <a:extLst>
              <a:ext uri="{FF2B5EF4-FFF2-40B4-BE49-F238E27FC236}">
                <a16:creationId xmlns:a16="http://schemas.microsoft.com/office/drawing/2014/main" id="{082A8FB3-2BE8-BC67-4B46-D004B6A34DBD}"/>
              </a:ext>
            </a:extLst>
          </p:cNvPr>
          <p:cNvSpPr/>
          <p:nvPr/>
        </p:nvSpPr>
        <p:spPr>
          <a:xfrm>
            <a:off x="10820400" y="6252210"/>
            <a:ext cx="1371600" cy="274320"/>
          </a:xfrm>
          <a:prstGeom prst="rect">
            <a:avLst/>
          </a:prstGeom>
          <a:noFill/>
          <a:ln/>
        </p:spPr>
        <p:txBody>
          <a:bodyPr wrap="square" lIns="0" tIns="0" rIns="0" bIns="0" rtlCol="0" anchor="ctr"/>
          <a:lstStyle/>
          <a:p>
            <a:pPr marL="0" indent="0" algn="r">
              <a:buNone/>
            </a:pPr>
            <a:r>
              <a:rPr lang="en-US" sz="1000" dirty="0">
                <a:solidFill>
                  <a:srgbClr val="595959"/>
                </a:solidFill>
                <a:ea typeface="Arial" pitchFamily="34" charset="-122"/>
                <a:cs typeface="Arial" pitchFamily="34" charset="-120"/>
              </a:rPr>
              <a:t>3 / 5</a:t>
            </a:r>
            <a:endParaRPr lang="en-US" sz="1000" dirty="0"/>
          </a:p>
        </p:txBody>
      </p:sp>
      <p:sp>
        <p:nvSpPr>
          <p:cNvPr id="21" name="Tekstvak 20">
            <a:extLst>
              <a:ext uri="{FF2B5EF4-FFF2-40B4-BE49-F238E27FC236}">
                <a16:creationId xmlns:a16="http://schemas.microsoft.com/office/drawing/2014/main" id="{61317019-CC9E-1DC6-0508-929A74186C77}"/>
              </a:ext>
            </a:extLst>
          </p:cNvPr>
          <p:cNvSpPr txBox="1"/>
          <p:nvPr/>
        </p:nvSpPr>
        <p:spPr>
          <a:xfrm>
            <a:off x="1027573" y="3691890"/>
            <a:ext cx="6137910" cy="2188676"/>
          </a:xfrm>
          <a:prstGeom prst="rect">
            <a:avLst/>
          </a:prstGeom>
          <a:noFill/>
        </p:spPr>
        <p:txBody>
          <a:bodyPr wrap="square">
            <a:spAutoFit/>
          </a:bodyPr>
          <a:lstStyle/>
          <a:p>
            <a:pPr marL="0" indent="0">
              <a:lnSpc>
                <a:spcPct val="130000"/>
              </a:lnSpc>
              <a:buNone/>
            </a:pPr>
            <a:r>
              <a:rPr lang="nl-NL" sz="1500" noProof="0" dirty="0"/>
              <a:t>Administratieve grenzen</a:t>
            </a:r>
          </a:p>
          <a:p>
            <a:pPr marL="0" indent="0">
              <a:lnSpc>
                <a:spcPct val="130000"/>
              </a:lnSpc>
              <a:buNone/>
            </a:pPr>
            <a:r>
              <a:rPr lang="nl-NL" sz="1500" dirty="0"/>
              <a:t>Kabels en leidingen</a:t>
            </a:r>
          </a:p>
          <a:p>
            <a:pPr marL="0" indent="0">
              <a:lnSpc>
                <a:spcPct val="130000"/>
              </a:lnSpc>
              <a:buNone/>
            </a:pPr>
            <a:r>
              <a:rPr lang="nl-NL" sz="1500" noProof="0" dirty="0"/>
              <a:t>Verkeer</a:t>
            </a:r>
          </a:p>
          <a:p>
            <a:pPr marL="0" indent="0">
              <a:lnSpc>
                <a:spcPct val="130000"/>
              </a:lnSpc>
              <a:buNone/>
            </a:pPr>
            <a:r>
              <a:rPr lang="nl-NL" sz="1500" dirty="0"/>
              <a:t>Omgevingsfactoren</a:t>
            </a:r>
          </a:p>
          <a:p>
            <a:pPr>
              <a:lnSpc>
                <a:spcPct val="130000"/>
              </a:lnSpc>
            </a:pPr>
            <a:r>
              <a:rPr lang="nl-NL" sz="1500" dirty="0"/>
              <a:t>Andere vergunningen</a:t>
            </a:r>
          </a:p>
          <a:p>
            <a:pPr marL="0" indent="0">
              <a:lnSpc>
                <a:spcPct val="130000"/>
              </a:lnSpc>
              <a:buNone/>
            </a:pPr>
            <a:r>
              <a:rPr lang="nl-NL" sz="1500" noProof="0" dirty="0"/>
              <a:t>Overige objecten</a:t>
            </a:r>
          </a:p>
          <a:p>
            <a:pPr marL="0" indent="0">
              <a:lnSpc>
                <a:spcPct val="130000"/>
              </a:lnSpc>
              <a:buNone/>
            </a:pPr>
            <a:endParaRPr lang="nl-NL" sz="1500" noProof="0" dirty="0"/>
          </a:p>
        </p:txBody>
      </p:sp>
      <p:pic>
        <p:nvPicPr>
          <p:cNvPr id="24" name="Afbeelding 23">
            <a:extLst>
              <a:ext uri="{FF2B5EF4-FFF2-40B4-BE49-F238E27FC236}">
                <a16:creationId xmlns:a16="http://schemas.microsoft.com/office/drawing/2014/main" id="{9812E5EC-2B8F-4934-0725-F5E3224AFD34}"/>
              </a:ext>
            </a:extLst>
          </p:cNvPr>
          <p:cNvPicPr>
            <a:picLocks noChangeAspect="1"/>
          </p:cNvPicPr>
          <p:nvPr/>
        </p:nvPicPr>
        <p:blipFill>
          <a:blip r:embed="rId6"/>
          <a:stretch>
            <a:fillRect/>
          </a:stretch>
        </p:blipFill>
        <p:spPr>
          <a:xfrm>
            <a:off x="7342867" y="2023110"/>
            <a:ext cx="4287324" cy="4670585"/>
          </a:xfrm>
          <a:prstGeom prst="rect">
            <a:avLst/>
          </a:prstGeom>
        </p:spPr>
      </p:pic>
    </p:spTree>
    <p:extLst>
      <p:ext uri="{BB962C8B-B14F-4D97-AF65-F5344CB8AC3E}">
        <p14:creationId xmlns:p14="http://schemas.microsoft.com/office/powerpoint/2010/main" val="5467057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97585" y="480060"/>
            <a:ext cx="2057949" cy="868680"/>
          </a:xfrm>
          <a:prstGeom prst="roundRect">
            <a:avLst>
              <a:gd name="adj" fmla="val 9474"/>
            </a:avLst>
          </a:prstGeom>
          <a:solidFill>
            <a:srgbClr val="FFFFFF"/>
          </a:solidFill>
          <a:ln w="12700">
            <a:solidFill>
              <a:srgbClr val="CCCCCC"/>
            </a:solidFill>
            <a:prstDash val="solid"/>
          </a:ln>
        </p:spPr>
        <p:txBody>
          <a:bodyPr/>
          <a:lstStyle/>
          <a:p>
            <a:endParaRPr lang="nl-NL"/>
          </a:p>
        </p:txBody>
      </p:sp>
      <p:sp>
        <p:nvSpPr>
          <p:cNvPr id="3" name="Shape 1"/>
          <p:cNvSpPr/>
          <p:nvPr/>
        </p:nvSpPr>
        <p:spPr>
          <a:xfrm>
            <a:off x="1225601" y="685800"/>
            <a:ext cx="457200" cy="457200"/>
          </a:xfrm>
          <a:prstGeom prst="ellipse">
            <a:avLst/>
          </a:prstGeom>
          <a:solidFill>
            <a:srgbClr val="000000"/>
          </a:solidFill>
          <a:ln/>
        </p:spPr>
        <p:txBody>
          <a:bodyPr/>
          <a:lstStyle/>
          <a:p>
            <a:endParaRPr lang="nl-NL"/>
          </a:p>
        </p:txBody>
      </p:sp>
      <p:pic>
        <p:nvPicPr>
          <p:cNvPr id="4" name="Image 0" descr="icons/step1_start.png"/>
          <p:cNvPicPr>
            <a:picLocks noChangeAspect="1"/>
          </p:cNvPicPr>
          <p:nvPr/>
        </p:nvPicPr>
        <p:blipFill>
          <a:blip r:embed="rId3"/>
          <a:stretch>
            <a:fillRect/>
          </a:stretch>
        </p:blipFill>
        <p:spPr>
          <a:xfrm>
            <a:off x="1344473" y="804672"/>
            <a:ext cx="219456" cy="219456"/>
          </a:xfrm>
          <a:prstGeom prst="rect">
            <a:avLst/>
          </a:prstGeom>
        </p:spPr>
      </p:pic>
      <p:sp>
        <p:nvSpPr>
          <p:cNvPr id="5" name="Text 2"/>
          <p:cNvSpPr/>
          <p:nvPr/>
        </p:nvSpPr>
        <p:spPr>
          <a:xfrm>
            <a:off x="1774241" y="608076"/>
            <a:ext cx="1253277" cy="219456"/>
          </a:xfrm>
          <a:prstGeom prst="rect">
            <a:avLst/>
          </a:prstGeom>
          <a:noFill/>
          <a:ln/>
        </p:spPr>
        <p:txBody>
          <a:bodyPr wrap="square" lIns="0" tIns="0" rIns="0" bIns="0" rtlCol="0" anchor="b"/>
          <a:lstStyle/>
          <a:p>
            <a:pPr marL="0" indent="0" algn="l">
              <a:buNone/>
            </a:pPr>
            <a:r>
              <a:rPr lang="en-US" sz="900" b="1" kern="0" spc="100" dirty="0">
                <a:solidFill>
                  <a:srgbClr val="595959"/>
                </a:solidFill>
                <a:ea typeface="Arial" pitchFamily="34" charset="-122"/>
                <a:cs typeface="Arial" pitchFamily="34" charset="-120"/>
              </a:rPr>
              <a:t>STAP 1</a:t>
            </a:r>
            <a:endParaRPr lang="en-US" sz="900" dirty="0"/>
          </a:p>
        </p:txBody>
      </p:sp>
      <p:sp>
        <p:nvSpPr>
          <p:cNvPr id="6" name="Text 3"/>
          <p:cNvSpPr/>
          <p:nvPr/>
        </p:nvSpPr>
        <p:spPr>
          <a:xfrm>
            <a:off x="1774241" y="82753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000000"/>
                </a:solidFill>
                <a:ea typeface="Arial" pitchFamily="34" charset="-122"/>
                <a:cs typeface="Arial" pitchFamily="34" charset="-120"/>
              </a:rPr>
              <a:t>Automation starten</a:t>
            </a:r>
            <a:endParaRPr lang="en-US" sz="1200" dirty="0"/>
          </a:p>
        </p:txBody>
      </p:sp>
      <p:sp>
        <p:nvSpPr>
          <p:cNvPr id="7" name="Shape 4"/>
          <p:cNvSpPr/>
          <p:nvPr/>
        </p:nvSpPr>
        <p:spPr>
          <a:xfrm>
            <a:off x="3356702" y="480060"/>
            <a:ext cx="2057949" cy="868680"/>
          </a:xfrm>
          <a:prstGeom prst="roundRect">
            <a:avLst>
              <a:gd name="adj" fmla="val 9474"/>
            </a:avLst>
          </a:prstGeom>
          <a:solidFill>
            <a:srgbClr val="FFFFFF"/>
          </a:solidFill>
          <a:ln w="12700">
            <a:solidFill>
              <a:srgbClr val="CCCCCC"/>
            </a:solidFill>
            <a:prstDash val="solid"/>
          </a:ln>
        </p:spPr>
        <p:txBody>
          <a:bodyPr/>
          <a:lstStyle/>
          <a:p>
            <a:endParaRPr lang="nl-NL"/>
          </a:p>
        </p:txBody>
      </p:sp>
      <p:sp>
        <p:nvSpPr>
          <p:cNvPr id="8" name="Shape 5"/>
          <p:cNvSpPr/>
          <p:nvPr/>
        </p:nvSpPr>
        <p:spPr>
          <a:xfrm>
            <a:off x="3484718" y="685800"/>
            <a:ext cx="457200" cy="457200"/>
          </a:xfrm>
          <a:prstGeom prst="ellipse">
            <a:avLst/>
          </a:prstGeom>
          <a:solidFill>
            <a:srgbClr val="000000"/>
          </a:solidFill>
          <a:ln/>
        </p:spPr>
        <p:txBody>
          <a:bodyPr/>
          <a:lstStyle/>
          <a:p>
            <a:endParaRPr lang="nl-NL"/>
          </a:p>
        </p:txBody>
      </p:sp>
      <p:pic>
        <p:nvPicPr>
          <p:cNvPr id="9" name="Image 1" descr="icons/step2_geometry.png"/>
          <p:cNvPicPr>
            <a:picLocks noChangeAspect="1"/>
          </p:cNvPicPr>
          <p:nvPr/>
        </p:nvPicPr>
        <p:blipFill>
          <a:blip r:embed="rId4"/>
          <a:stretch>
            <a:fillRect/>
          </a:stretch>
        </p:blipFill>
        <p:spPr>
          <a:xfrm>
            <a:off x="3603590" y="804672"/>
            <a:ext cx="219456" cy="219456"/>
          </a:xfrm>
          <a:prstGeom prst="rect">
            <a:avLst/>
          </a:prstGeom>
        </p:spPr>
      </p:pic>
      <p:sp>
        <p:nvSpPr>
          <p:cNvPr id="10" name="Text 6"/>
          <p:cNvSpPr/>
          <p:nvPr/>
        </p:nvSpPr>
        <p:spPr>
          <a:xfrm>
            <a:off x="4033358" y="608076"/>
            <a:ext cx="1253277" cy="219456"/>
          </a:xfrm>
          <a:prstGeom prst="rect">
            <a:avLst/>
          </a:prstGeom>
          <a:noFill/>
          <a:ln/>
        </p:spPr>
        <p:txBody>
          <a:bodyPr wrap="square" lIns="0" tIns="0" rIns="0" bIns="0" rtlCol="0" anchor="b"/>
          <a:lstStyle/>
          <a:p>
            <a:pPr marL="0" indent="0" algn="l">
              <a:buNone/>
            </a:pPr>
            <a:r>
              <a:rPr lang="en-US" sz="900" b="1" kern="0" spc="100" dirty="0">
                <a:solidFill>
                  <a:srgbClr val="595959"/>
                </a:solidFill>
                <a:ea typeface="Arial" pitchFamily="34" charset="-122"/>
                <a:cs typeface="Arial" pitchFamily="34" charset="-120"/>
              </a:rPr>
              <a:t>STAP 2</a:t>
            </a:r>
            <a:endParaRPr lang="en-US" sz="900" dirty="0"/>
          </a:p>
        </p:txBody>
      </p:sp>
      <p:sp>
        <p:nvSpPr>
          <p:cNvPr id="11" name="Text 7"/>
          <p:cNvSpPr/>
          <p:nvPr/>
        </p:nvSpPr>
        <p:spPr>
          <a:xfrm>
            <a:off x="4033358" y="82753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000000"/>
                </a:solidFill>
                <a:ea typeface="Arial" pitchFamily="34" charset="-122"/>
                <a:cs typeface="Arial" pitchFamily="34" charset="-120"/>
              </a:rPr>
              <a:t>Geometrie verwerken</a:t>
            </a:r>
            <a:endParaRPr lang="en-US" sz="1200" dirty="0"/>
          </a:p>
        </p:txBody>
      </p:sp>
      <p:sp>
        <p:nvSpPr>
          <p:cNvPr id="12" name="Shape 8"/>
          <p:cNvSpPr/>
          <p:nvPr/>
        </p:nvSpPr>
        <p:spPr>
          <a:xfrm>
            <a:off x="5615818" y="480060"/>
            <a:ext cx="2057949" cy="868680"/>
          </a:xfrm>
          <a:prstGeom prst="roundRect">
            <a:avLst>
              <a:gd name="adj" fmla="val 9474"/>
            </a:avLst>
          </a:prstGeom>
          <a:solidFill>
            <a:srgbClr val="FFFFFF"/>
          </a:solidFill>
          <a:ln w="12700">
            <a:solidFill>
              <a:srgbClr val="CCCCCC"/>
            </a:solidFill>
            <a:prstDash val="solid"/>
          </a:ln>
        </p:spPr>
        <p:txBody>
          <a:bodyPr/>
          <a:lstStyle/>
          <a:p>
            <a:endParaRPr lang="nl-NL"/>
          </a:p>
        </p:txBody>
      </p:sp>
      <p:sp>
        <p:nvSpPr>
          <p:cNvPr id="13" name="Shape 9"/>
          <p:cNvSpPr/>
          <p:nvPr/>
        </p:nvSpPr>
        <p:spPr>
          <a:xfrm>
            <a:off x="5743834" y="685800"/>
            <a:ext cx="457200" cy="457200"/>
          </a:xfrm>
          <a:prstGeom prst="ellipse">
            <a:avLst/>
          </a:prstGeom>
          <a:solidFill>
            <a:srgbClr val="000000"/>
          </a:solidFill>
          <a:ln/>
        </p:spPr>
        <p:txBody>
          <a:bodyPr/>
          <a:lstStyle/>
          <a:p>
            <a:endParaRPr lang="nl-NL"/>
          </a:p>
        </p:txBody>
      </p:sp>
      <p:pic>
        <p:nvPicPr>
          <p:cNvPr id="14" name="Image 2" descr="icons/step3_analysis.png"/>
          <p:cNvPicPr>
            <a:picLocks noChangeAspect="1"/>
          </p:cNvPicPr>
          <p:nvPr/>
        </p:nvPicPr>
        <p:blipFill>
          <a:blip r:embed="rId5"/>
          <a:stretch>
            <a:fillRect/>
          </a:stretch>
        </p:blipFill>
        <p:spPr>
          <a:xfrm>
            <a:off x="5862706" y="804672"/>
            <a:ext cx="219456" cy="219456"/>
          </a:xfrm>
          <a:prstGeom prst="rect">
            <a:avLst/>
          </a:prstGeom>
        </p:spPr>
      </p:pic>
      <p:sp>
        <p:nvSpPr>
          <p:cNvPr id="15" name="Text 10"/>
          <p:cNvSpPr/>
          <p:nvPr/>
        </p:nvSpPr>
        <p:spPr>
          <a:xfrm>
            <a:off x="6292474" y="608076"/>
            <a:ext cx="1253277" cy="219456"/>
          </a:xfrm>
          <a:prstGeom prst="rect">
            <a:avLst/>
          </a:prstGeom>
          <a:noFill/>
          <a:ln/>
        </p:spPr>
        <p:txBody>
          <a:bodyPr wrap="square" lIns="0" tIns="0" rIns="0" bIns="0" rtlCol="0" anchor="b"/>
          <a:lstStyle/>
          <a:p>
            <a:pPr marL="0" indent="0" algn="l">
              <a:buNone/>
            </a:pPr>
            <a:r>
              <a:rPr lang="en-US" sz="900" b="1" kern="0" spc="100" dirty="0">
                <a:solidFill>
                  <a:srgbClr val="595959"/>
                </a:solidFill>
                <a:ea typeface="Arial" pitchFamily="34" charset="-122"/>
                <a:cs typeface="Arial" pitchFamily="34" charset="-120"/>
              </a:rPr>
              <a:t>STAP 3</a:t>
            </a:r>
            <a:endParaRPr lang="en-US" sz="900" dirty="0"/>
          </a:p>
        </p:txBody>
      </p:sp>
      <p:sp>
        <p:nvSpPr>
          <p:cNvPr id="16" name="Text 11"/>
          <p:cNvSpPr/>
          <p:nvPr/>
        </p:nvSpPr>
        <p:spPr>
          <a:xfrm>
            <a:off x="6292474" y="82753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000000"/>
                </a:solidFill>
                <a:ea typeface="Arial" pitchFamily="34" charset="-122"/>
                <a:cs typeface="Arial" pitchFamily="34" charset="-120"/>
              </a:rPr>
              <a:t>Ruimtelijke analyses</a:t>
            </a:r>
            <a:endParaRPr lang="en-US" sz="1200" dirty="0"/>
          </a:p>
        </p:txBody>
      </p:sp>
      <p:sp>
        <p:nvSpPr>
          <p:cNvPr id="17" name="Shape 12"/>
          <p:cNvSpPr/>
          <p:nvPr/>
        </p:nvSpPr>
        <p:spPr>
          <a:xfrm>
            <a:off x="7874935" y="480060"/>
            <a:ext cx="2057949" cy="868680"/>
          </a:xfrm>
          <a:prstGeom prst="roundRect">
            <a:avLst>
              <a:gd name="adj" fmla="val 9474"/>
            </a:avLst>
          </a:prstGeom>
          <a:solidFill>
            <a:srgbClr val="EC0000"/>
          </a:solidFill>
          <a:ln/>
          <a:effectLst>
            <a:outerShdw blurRad="76200" dist="25400" dir="5400000" algn="bl" rotWithShape="0">
              <a:srgbClr val="000000">
                <a:alpha val="25000"/>
              </a:srgbClr>
            </a:outerShdw>
          </a:effectLst>
        </p:spPr>
        <p:txBody>
          <a:bodyPr/>
          <a:lstStyle/>
          <a:p>
            <a:endParaRPr lang="nl-NL"/>
          </a:p>
        </p:txBody>
      </p:sp>
      <p:sp>
        <p:nvSpPr>
          <p:cNvPr id="18" name="Shape 13"/>
          <p:cNvSpPr/>
          <p:nvPr/>
        </p:nvSpPr>
        <p:spPr>
          <a:xfrm>
            <a:off x="8002951" y="685800"/>
            <a:ext cx="457200" cy="457200"/>
          </a:xfrm>
          <a:prstGeom prst="ellipse">
            <a:avLst/>
          </a:prstGeom>
          <a:solidFill>
            <a:srgbClr val="FFFFFF"/>
          </a:solidFill>
          <a:ln/>
        </p:spPr>
        <p:txBody>
          <a:bodyPr/>
          <a:lstStyle/>
          <a:p>
            <a:endParaRPr lang="nl-NL"/>
          </a:p>
        </p:txBody>
      </p:sp>
      <p:pic>
        <p:nvPicPr>
          <p:cNvPr id="19" name="Image 3" descr="icons/step4_html_red.png"/>
          <p:cNvPicPr>
            <a:picLocks noChangeAspect="1"/>
          </p:cNvPicPr>
          <p:nvPr/>
        </p:nvPicPr>
        <p:blipFill>
          <a:blip r:embed="rId6"/>
          <a:stretch>
            <a:fillRect/>
          </a:stretch>
        </p:blipFill>
        <p:spPr>
          <a:xfrm>
            <a:off x="8121823" y="804672"/>
            <a:ext cx="219456" cy="219456"/>
          </a:xfrm>
          <a:prstGeom prst="rect">
            <a:avLst/>
          </a:prstGeom>
        </p:spPr>
      </p:pic>
      <p:sp>
        <p:nvSpPr>
          <p:cNvPr id="20" name="Text 14"/>
          <p:cNvSpPr/>
          <p:nvPr/>
        </p:nvSpPr>
        <p:spPr>
          <a:xfrm>
            <a:off x="8551591" y="608076"/>
            <a:ext cx="1253277" cy="219456"/>
          </a:xfrm>
          <a:prstGeom prst="rect">
            <a:avLst/>
          </a:prstGeom>
          <a:noFill/>
          <a:ln/>
        </p:spPr>
        <p:txBody>
          <a:bodyPr wrap="square" lIns="0" tIns="0" rIns="0" bIns="0" rtlCol="0" anchor="b"/>
          <a:lstStyle/>
          <a:p>
            <a:pPr marL="0" indent="0" algn="l">
              <a:buNone/>
            </a:pPr>
            <a:r>
              <a:rPr lang="en-US" sz="900" b="1" kern="0" spc="100" dirty="0">
                <a:solidFill>
                  <a:srgbClr val="FFFFFF"/>
                </a:solidFill>
                <a:ea typeface="Arial" pitchFamily="34" charset="-122"/>
                <a:cs typeface="Arial" pitchFamily="34" charset="-120"/>
              </a:rPr>
              <a:t>STAP 4</a:t>
            </a:r>
            <a:endParaRPr lang="en-US" sz="900" dirty="0"/>
          </a:p>
        </p:txBody>
      </p:sp>
      <p:sp>
        <p:nvSpPr>
          <p:cNvPr id="21" name="Text 15"/>
          <p:cNvSpPr/>
          <p:nvPr/>
        </p:nvSpPr>
        <p:spPr>
          <a:xfrm>
            <a:off x="8551591" y="82753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FFFFFF"/>
                </a:solidFill>
                <a:ea typeface="Arial" pitchFamily="34" charset="-122"/>
                <a:cs typeface="Arial" pitchFamily="34" charset="-120"/>
              </a:rPr>
              <a:t>HTML document</a:t>
            </a:r>
            <a:endParaRPr lang="en-US" sz="1200" dirty="0"/>
          </a:p>
        </p:txBody>
      </p:sp>
      <p:sp>
        <p:nvSpPr>
          <p:cNvPr id="22" name="Text 16"/>
          <p:cNvSpPr/>
          <p:nvPr/>
        </p:nvSpPr>
        <p:spPr>
          <a:xfrm>
            <a:off x="1097585" y="1851660"/>
            <a:ext cx="5486400" cy="320040"/>
          </a:xfrm>
          <a:prstGeom prst="rect">
            <a:avLst/>
          </a:prstGeom>
          <a:noFill/>
          <a:ln/>
        </p:spPr>
        <p:txBody>
          <a:bodyPr wrap="square" lIns="0" tIns="0" rIns="0" bIns="0" rtlCol="0" anchor="ctr"/>
          <a:lstStyle/>
          <a:p>
            <a:pPr marL="0" indent="0">
              <a:buNone/>
            </a:pPr>
            <a:r>
              <a:rPr lang="en-US" sz="1300" b="1" kern="0" spc="150" dirty="0">
                <a:solidFill>
                  <a:srgbClr val="EC0000"/>
                </a:solidFill>
                <a:ea typeface="Arial" pitchFamily="34" charset="-122"/>
                <a:cs typeface="Arial" pitchFamily="34" charset="-120"/>
              </a:rPr>
              <a:t>STAP 4 VAN 5</a:t>
            </a:r>
            <a:endParaRPr lang="en-US" sz="1300" dirty="0"/>
          </a:p>
        </p:txBody>
      </p:sp>
      <p:sp>
        <p:nvSpPr>
          <p:cNvPr id="23" name="Text 17"/>
          <p:cNvSpPr/>
          <p:nvPr/>
        </p:nvSpPr>
        <p:spPr>
          <a:xfrm>
            <a:off x="1097585" y="2217420"/>
            <a:ext cx="7680960" cy="914400"/>
          </a:xfrm>
          <a:prstGeom prst="rect">
            <a:avLst/>
          </a:prstGeom>
          <a:noFill/>
          <a:ln/>
        </p:spPr>
        <p:txBody>
          <a:bodyPr wrap="square" lIns="0" tIns="0" rIns="0" bIns="0" rtlCol="0" anchor="t"/>
          <a:lstStyle/>
          <a:p>
            <a:pPr marL="0" indent="0">
              <a:buNone/>
            </a:pPr>
            <a:r>
              <a:rPr lang="en-US" sz="4000" b="1" dirty="0">
                <a:solidFill>
                  <a:srgbClr val="000000"/>
                </a:solidFill>
                <a:ea typeface="Arial" pitchFamily="34" charset="-122"/>
                <a:cs typeface="Arial" pitchFamily="34" charset="-120"/>
              </a:rPr>
              <a:t>HTML document</a:t>
            </a:r>
            <a:endParaRPr lang="en-US" sz="4000" dirty="0"/>
          </a:p>
        </p:txBody>
      </p:sp>
      <p:sp>
        <p:nvSpPr>
          <p:cNvPr id="24" name="Text 18"/>
          <p:cNvSpPr/>
          <p:nvPr/>
        </p:nvSpPr>
        <p:spPr>
          <a:xfrm>
            <a:off x="1097585" y="3268980"/>
            <a:ext cx="6675120" cy="1463040"/>
          </a:xfrm>
          <a:prstGeom prst="rect">
            <a:avLst/>
          </a:prstGeom>
          <a:noFill/>
          <a:ln/>
        </p:spPr>
        <p:txBody>
          <a:bodyPr wrap="square" lIns="0" tIns="0" rIns="0" bIns="0" rtlCol="0" anchor="t"/>
          <a:lstStyle/>
          <a:p>
            <a:pPr marL="0" indent="0">
              <a:lnSpc>
                <a:spcPct val="130000"/>
              </a:lnSpc>
              <a:buNone/>
            </a:pPr>
            <a:r>
              <a:rPr lang="en-US" sz="1500" dirty="0">
                <a:solidFill>
                  <a:srgbClr val="595959"/>
                </a:solidFill>
                <a:ea typeface="Arial" pitchFamily="34" charset="-122"/>
                <a:cs typeface="Arial" pitchFamily="34" charset="-120"/>
              </a:rPr>
              <a:t>FFS </a:t>
            </a:r>
            <a:r>
              <a:rPr lang="en-US" sz="1500" dirty="0" err="1">
                <a:solidFill>
                  <a:srgbClr val="595959"/>
                </a:solidFill>
                <a:ea typeface="Arial" pitchFamily="34" charset="-122"/>
                <a:cs typeface="Arial" pitchFamily="34" charset="-120"/>
              </a:rPr>
              <a:t>bestanden</a:t>
            </a:r>
            <a:r>
              <a:rPr lang="en-US" sz="1500" dirty="0">
                <a:solidFill>
                  <a:srgbClr val="595959"/>
                </a:solidFill>
                <a:ea typeface="Arial" pitchFamily="34" charset="-122"/>
                <a:cs typeface="Arial" pitchFamily="34" charset="-120"/>
              </a:rPr>
              <a:t> </a:t>
            </a:r>
            <a:r>
              <a:rPr lang="en-US" sz="1500" dirty="0" err="1">
                <a:solidFill>
                  <a:srgbClr val="595959"/>
                </a:solidFill>
                <a:ea typeface="Arial" pitchFamily="34" charset="-122"/>
                <a:cs typeface="Arial" pitchFamily="34" charset="-120"/>
              </a:rPr>
              <a:t>samen</a:t>
            </a:r>
            <a:r>
              <a:rPr lang="en-US" sz="1500" dirty="0">
                <a:solidFill>
                  <a:srgbClr val="595959"/>
                </a:solidFill>
                <a:ea typeface="Arial" pitchFamily="34" charset="-122"/>
                <a:cs typeface="Arial" pitchFamily="34" charset="-120"/>
              </a:rPr>
              <a:t> </a:t>
            </a:r>
            <a:r>
              <a:rPr lang="en-US" sz="1500" dirty="0" err="1">
                <a:solidFill>
                  <a:srgbClr val="595959"/>
                </a:solidFill>
                <a:ea typeface="Arial" pitchFamily="34" charset="-122"/>
                <a:cs typeface="Arial" pitchFamily="34" charset="-120"/>
              </a:rPr>
              <a:t>gevoegd</a:t>
            </a:r>
            <a:r>
              <a:rPr lang="en-US" sz="1500" dirty="0">
                <a:solidFill>
                  <a:srgbClr val="595959"/>
                </a:solidFill>
                <a:ea typeface="Arial" pitchFamily="34" charset="-122"/>
                <a:cs typeface="Arial" pitchFamily="34" charset="-120"/>
              </a:rPr>
              <a:t> tot </a:t>
            </a:r>
            <a:r>
              <a:rPr lang="en-US" sz="1500" dirty="0" err="1">
                <a:solidFill>
                  <a:srgbClr val="595959"/>
                </a:solidFill>
                <a:ea typeface="Arial" pitchFamily="34" charset="-122"/>
                <a:cs typeface="Arial" pitchFamily="34" charset="-120"/>
              </a:rPr>
              <a:t>een</a:t>
            </a:r>
            <a:r>
              <a:rPr lang="en-US" sz="1500" dirty="0">
                <a:solidFill>
                  <a:srgbClr val="595959"/>
                </a:solidFill>
                <a:ea typeface="Arial" pitchFamily="34" charset="-122"/>
                <a:cs typeface="Arial" pitchFamily="34" charset="-120"/>
              </a:rPr>
              <a:t> complete HTML</a:t>
            </a:r>
            <a:endParaRPr lang="en-US" sz="1500" dirty="0"/>
          </a:p>
        </p:txBody>
      </p:sp>
      <p:sp>
        <p:nvSpPr>
          <p:cNvPr id="27" name="Text 20"/>
          <p:cNvSpPr/>
          <p:nvPr/>
        </p:nvSpPr>
        <p:spPr>
          <a:xfrm>
            <a:off x="1097585" y="6240780"/>
            <a:ext cx="3657600" cy="274320"/>
          </a:xfrm>
          <a:prstGeom prst="rect">
            <a:avLst/>
          </a:prstGeom>
          <a:noFill/>
          <a:ln/>
        </p:spPr>
        <p:txBody>
          <a:bodyPr wrap="square" lIns="0" tIns="0" rIns="0" bIns="0" rtlCol="0" anchor="ctr"/>
          <a:lstStyle/>
          <a:p>
            <a:pPr marL="0" indent="0">
              <a:buNone/>
            </a:pPr>
            <a:r>
              <a:rPr lang="en-US" sz="1000" dirty="0">
                <a:solidFill>
                  <a:srgbClr val="595959"/>
                </a:solidFill>
                <a:ea typeface="Arial" pitchFamily="34" charset="-122"/>
                <a:cs typeface="Arial" pitchFamily="34" charset="-120"/>
              </a:rPr>
              <a:t>Gemeente Amsterdam</a:t>
            </a:r>
            <a:endParaRPr lang="en-US" sz="1000" dirty="0"/>
          </a:p>
        </p:txBody>
      </p:sp>
      <p:sp>
        <p:nvSpPr>
          <p:cNvPr id="28" name="Text 21"/>
          <p:cNvSpPr/>
          <p:nvPr/>
        </p:nvSpPr>
        <p:spPr>
          <a:xfrm>
            <a:off x="10820400" y="6240780"/>
            <a:ext cx="1371600" cy="274320"/>
          </a:xfrm>
          <a:prstGeom prst="rect">
            <a:avLst/>
          </a:prstGeom>
          <a:noFill/>
          <a:ln/>
        </p:spPr>
        <p:txBody>
          <a:bodyPr wrap="square" lIns="0" tIns="0" rIns="0" bIns="0" rtlCol="0" anchor="ctr"/>
          <a:lstStyle/>
          <a:p>
            <a:pPr marL="0" indent="0" algn="r">
              <a:buNone/>
            </a:pPr>
            <a:r>
              <a:rPr lang="en-US" sz="1000" dirty="0">
                <a:solidFill>
                  <a:srgbClr val="595959"/>
                </a:solidFill>
                <a:ea typeface="Arial" pitchFamily="34" charset="-122"/>
                <a:cs typeface="Arial" pitchFamily="34" charset="-120"/>
              </a:rPr>
              <a:t>4 / 5</a:t>
            </a:r>
            <a:endParaRPr lang="en-US" sz="1000" dirty="0"/>
          </a:p>
        </p:txBody>
      </p:sp>
      <p:pic>
        <p:nvPicPr>
          <p:cNvPr id="26" name="Afbeelding 25">
            <a:extLst>
              <a:ext uri="{FF2B5EF4-FFF2-40B4-BE49-F238E27FC236}">
                <a16:creationId xmlns:a16="http://schemas.microsoft.com/office/drawing/2014/main" id="{1DA698CB-82A3-A224-B566-646BECADBC99}"/>
              </a:ext>
            </a:extLst>
          </p:cNvPr>
          <p:cNvPicPr>
            <a:picLocks noChangeAspect="1"/>
          </p:cNvPicPr>
          <p:nvPr/>
        </p:nvPicPr>
        <p:blipFill>
          <a:blip r:embed="rId7"/>
          <a:stretch>
            <a:fillRect/>
          </a:stretch>
        </p:blipFill>
        <p:spPr>
          <a:xfrm>
            <a:off x="6201034" y="1668365"/>
            <a:ext cx="5809867" cy="484673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57D29-27F9-B773-2FDB-E0DF428134B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B2B0B2C-8BCF-F851-21B7-3BDF008E3379}"/>
              </a:ext>
            </a:extLst>
          </p:cNvPr>
          <p:cNvSpPr/>
          <p:nvPr/>
        </p:nvSpPr>
        <p:spPr>
          <a:xfrm>
            <a:off x="1097585" y="480060"/>
            <a:ext cx="2057949" cy="868680"/>
          </a:xfrm>
          <a:prstGeom prst="roundRect">
            <a:avLst>
              <a:gd name="adj" fmla="val 9474"/>
            </a:avLst>
          </a:prstGeom>
          <a:solidFill>
            <a:srgbClr val="FFFFFF"/>
          </a:solidFill>
          <a:ln w="12700">
            <a:solidFill>
              <a:srgbClr val="CCCCCC"/>
            </a:solidFill>
            <a:prstDash val="solid"/>
          </a:ln>
        </p:spPr>
        <p:txBody>
          <a:bodyPr/>
          <a:lstStyle/>
          <a:p>
            <a:endParaRPr lang="nl-NL"/>
          </a:p>
        </p:txBody>
      </p:sp>
      <p:sp>
        <p:nvSpPr>
          <p:cNvPr id="3" name="Shape 1">
            <a:extLst>
              <a:ext uri="{FF2B5EF4-FFF2-40B4-BE49-F238E27FC236}">
                <a16:creationId xmlns:a16="http://schemas.microsoft.com/office/drawing/2014/main" id="{E1E7AAE9-FC5D-5922-2E6B-FDA638F4A06C}"/>
              </a:ext>
            </a:extLst>
          </p:cNvPr>
          <p:cNvSpPr/>
          <p:nvPr/>
        </p:nvSpPr>
        <p:spPr>
          <a:xfrm>
            <a:off x="1225601" y="685800"/>
            <a:ext cx="457200" cy="457200"/>
          </a:xfrm>
          <a:prstGeom prst="ellipse">
            <a:avLst/>
          </a:prstGeom>
          <a:solidFill>
            <a:srgbClr val="000000"/>
          </a:solidFill>
          <a:ln/>
        </p:spPr>
        <p:txBody>
          <a:bodyPr/>
          <a:lstStyle/>
          <a:p>
            <a:endParaRPr lang="nl-NL"/>
          </a:p>
        </p:txBody>
      </p:sp>
      <p:pic>
        <p:nvPicPr>
          <p:cNvPr id="4" name="Image 0" descr="icons/step1_start.png">
            <a:extLst>
              <a:ext uri="{FF2B5EF4-FFF2-40B4-BE49-F238E27FC236}">
                <a16:creationId xmlns:a16="http://schemas.microsoft.com/office/drawing/2014/main" id="{5ECD320D-961F-C56B-C672-5282D1074705}"/>
              </a:ext>
            </a:extLst>
          </p:cNvPr>
          <p:cNvPicPr>
            <a:picLocks noChangeAspect="1"/>
          </p:cNvPicPr>
          <p:nvPr/>
        </p:nvPicPr>
        <p:blipFill>
          <a:blip r:embed="rId3"/>
          <a:stretch>
            <a:fillRect/>
          </a:stretch>
        </p:blipFill>
        <p:spPr>
          <a:xfrm>
            <a:off x="1344473" y="804672"/>
            <a:ext cx="219456" cy="219456"/>
          </a:xfrm>
          <a:prstGeom prst="rect">
            <a:avLst/>
          </a:prstGeom>
        </p:spPr>
      </p:pic>
      <p:sp>
        <p:nvSpPr>
          <p:cNvPr id="5" name="Text 2">
            <a:extLst>
              <a:ext uri="{FF2B5EF4-FFF2-40B4-BE49-F238E27FC236}">
                <a16:creationId xmlns:a16="http://schemas.microsoft.com/office/drawing/2014/main" id="{1FCB2A27-2D7D-00F3-0531-8E63F0E1FBB7}"/>
              </a:ext>
            </a:extLst>
          </p:cNvPr>
          <p:cNvSpPr/>
          <p:nvPr/>
        </p:nvSpPr>
        <p:spPr>
          <a:xfrm>
            <a:off x="1774241" y="608076"/>
            <a:ext cx="1253277" cy="219456"/>
          </a:xfrm>
          <a:prstGeom prst="rect">
            <a:avLst/>
          </a:prstGeom>
          <a:noFill/>
          <a:ln/>
        </p:spPr>
        <p:txBody>
          <a:bodyPr wrap="square" lIns="0" tIns="0" rIns="0" bIns="0" rtlCol="0" anchor="b"/>
          <a:lstStyle/>
          <a:p>
            <a:pPr marL="0" indent="0" algn="l">
              <a:buNone/>
            </a:pPr>
            <a:r>
              <a:rPr lang="en-US" sz="900" b="1" kern="0" spc="100" dirty="0">
                <a:solidFill>
                  <a:srgbClr val="595959"/>
                </a:solidFill>
                <a:ea typeface="Arial" pitchFamily="34" charset="-122"/>
                <a:cs typeface="Arial" pitchFamily="34" charset="-120"/>
              </a:rPr>
              <a:t>STAP 1</a:t>
            </a:r>
            <a:endParaRPr lang="en-US" sz="900" dirty="0"/>
          </a:p>
        </p:txBody>
      </p:sp>
      <p:sp>
        <p:nvSpPr>
          <p:cNvPr id="6" name="Text 3">
            <a:extLst>
              <a:ext uri="{FF2B5EF4-FFF2-40B4-BE49-F238E27FC236}">
                <a16:creationId xmlns:a16="http://schemas.microsoft.com/office/drawing/2014/main" id="{BFE2ECFB-8142-98B5-9F9A-797FF2D29F38}"/>
              </a:ext>
            </a:extLst>
          </p:cNvPr>
          <p:cNvSpPr/>
          <p:nvPr/>
        </p:nvSpPr>
        <p:spPr>
          <a:xfrm>
            <a:off x="1774241" y="82753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000000"/>
                </a:solidFill>
                <a:ea typeface="Arial" pitchFamily="34" charset="-122"/>
                <a:cs typeface="Arial" pitchFamily="34" charset="-120"/>
              </a:rPr>
              <a:t>Automation starten</a:t>
            </a:r>
            <a:endParaRPr lang="en-US" sz="1200" dirty="0"/>
          </a:p>
        </p:txBody>
      </p:sp>
      <p:sp>
        <p:nvSpPr>
          <p:cNvPr id="7" name="Shape 4">
            <a:extLst>
              <a:ext uri="{FF2B5EF4-FFF2-40B4-BE49-F238E27FC236}">
                <a16:creationId xmlns:a16="http://schemas.microsoft.com/office/drawing/2014/main" id="{A6261D75-F3B1-39CE-82D1-A0431AE1D663}"/>
              </a:ext>
            </a:extLst>
          </p:cNvPr>
          <p:cNvSpPr/>
          <p:nvPr/>
        </p:nvSpPr>
        <p:spPr>
          <a:xfrm>
            <a:off x="3356702" y="480060"/>
            <a:ext cx="2057949" cy="868680"/>
          </a:xfrm>
          <a:prstGeom prst="roundRect">
            <a:avLst>
              <a:gd name="adj" fmla="val 9474"/>
            </a:avLst>
          </a:prstGeom>
          <a:solidFill>
            <a:srgbClr val="FFFFFF"/>
          </a:solidFill>
          <a:ln w="12700">
            <a:solidFill>
              <a:srgbClr val="CCCCCC"/>
            </a:solidFill>
            <a:prstDash val="solid"/>
          </a:ln>
        </p:spPr>
        <p:txBody>
          <a:bodyPr/>
          <a:lstStyle/>
          <a:p>
            <a:endParaRPr lang="nl-NL"/>
          </a:p>
        </p:txBody>
      </p:sp>
      <p:sp>
        <p:nvSpPr>
          <p:cNvPr id="8" name="Shape 5">
            <a:extLst>
              <a:ext uri="{FF2B5EF4-FFF2-40B4-BE49-F238E27FC236}">
                <a16:creationId xmlns:a16="http://schemas.microsoft.com/office/drawing/2014/main" id="{72687D83-2F3F-5A3F-DCFC-D31308123393}"/>
              </a:ext>
            </a:extLst>
          </p:cNvPr>
          <p:cNvSpPr/>
          <p:nvPr/>
        </p:nvSpPr>
        <p:spPr>
          <a:xfrm>
            <a:off x="3484718" y="685800"/>
            <a:ext cx="457200" cy="457200"/>
          </a:xfrm>
          <a:prstGeom prst="ellipse">
            <a:avLst/>
          </a:prstGeom>
          <a:solidFill>
            <a:srgbClr val="000000"/>
          </a:solidFill>
          <a:ln/>
        </p:spPr>
        <p:txBody>
          <a:bodyPr/>
          <a:lstStyle/>
          <a:p>
            <a:endParaRPr lang="nl-NL"/>
          </a:p>
        </p:txBody>
      </p:sp>
      <p:pic>
        <p:nvPicPr>
          <p:cNvPr id="9" name="Image 1" descr="icons/step2_geometry.png">
            <a:extLst>
              <a:ext uri="{FF2B5EF4-FFF2-40B4-BE49-F238E27FC236}">
                <a16:creationId xmlns:a16="http://schemas.microsoft.com/office/drawing/2014/main" id="{AB5EA3BC-1514-AA18-0127-DCCD394D02B6}"/>
              </a:ext>
            </a:extLst>
          </p:cNvPr>
          <p:cNvPicPr>
            <a:picLocks noChangeAspect="1"/>
          </p:cNvPicPr>
          <p:nvPr/>
        </p:nvPicPr>
        <p:blipFill>
          <a:blip r:embed="rId4"/>
          <a:stretch>
            <a:fillRect/>
          </a:stretch>
        </p:blipFill>
        <p:spPr>
          <a:xfrm>
            <a:off x="3603590" y="804672"/>
            <a:ext cx="219456" cy="219456"/>
          </a:xfrm>
          <a:prstGeom prst="rect">
            <a:avLst/>
          </a:prstGeom>
        </p:spPr>
      </p:pic>
      <p:sp>
        <p:nvSpPr>
          <p:cNvPr id="10" name="Text 6">
            <a:extLst>
              <a:ext uri="{FF2B5EF4-FFF2-40B4-BE49-F238E27FC236}">
                <a16:creationId xmlns:a16="http://schemas.microsoft.com/office/drawing/2014/main" id="{F1102031-5133-EE43-944A-E215FB389C8D}"/>
              </a:ext>
            </a:extLst>
          </p:cNvPr>
          <p:cNvSpPr/>
          <p:nvPr/>
        </p:nvSpPr>
        <p:spPr>
          <a:xfrm>
            <a:off x="4033358" y="608076"/>
            <a:ext cx="1253277" cy="219456"/>
          </a:xfrm>
          <a:prstGeom prst="rect">
            <a:avLst/>
          </a:prstGeom>
          <a:noFill/>
          <a:ln/>
        </p:spPr>
        <p:txBody>
          <a:bodyPr wrap="square" lIns="0" tIns="0" rIns="0" bIns="0" rtlCol="0" anchor="b"/>
          <a:lstStyle/>
          <a:p>
            <a:pPr marL="0" indent="0" algn="l">
              <a:buNone/>
            </a:pPr>
            <a:r>
              <a:rPr lang="en-US" sz="900" b="1" kern="0" spc="100" dirty="0">
                <a:solidFill>
                  <a:srgbClr val="595959"/>
                </a:solidFill>
                <a:ea typeface="Arial" pitchFamily="34" charset="-122"/>
                <a:cs typeface="Arial" pitchFamily="34" charset="-120"/>
              </a:rPr>
              <a:t>STAP 2</a:t>
            </a:r>
            <a:endParaRPr lang="en-US" sz="900" dirty="0"/>
          </a:p>
        </p:txBody>
      </p:sp>
      <p:sp>
        <p:nvSpPr>
          <p:cNvPr id="11" name="Text 7">
            <a:extLst>
              <a:ext uri="{FF2B5EF4-FFF2-40B4-BE49-F238E27FC236}">
                <a16:creationId xmlns:a16="http://schemas.microsoft.com/office/drawing/2014/main" id="{52E09D50-A00B-30FF-88EB-32085EE69164}"/>
              </a:ext>
            </a:extLst>
          </p:cNvPr>
          <p:cNvSpPr/>
          <p:nvPr/>
        </p:nvSpPr>
        <p:spPr>
          <a:xfrm>
            <a:off x="4033358" y="82753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000000"/>
                </a:solidFill>
                <a:ea typeface="Arial" pitchFamily="34" charset="-122"/>
                <a:cs typeface="Arial" pitchFamily="34" charset="-120"/>
              </a:rPr>
              <a:t>Geometrie verwerken</a:t>
            </a:r>
            <a:endParaRPr lang="en-US" sz="1200" dirty="0"/>
          </a:p>
        </p:txBody>
      </p:sp>
      <p:sp>
        <p:nvSpPr>
          <p:cNvPr id="12" name="Shape 8">
            <a:extLst>
              <a:ext uri="{FF2B5EF4-FFF2-40B4-BE49-F238E27FC236}">
                <a16:creationId xmlns:a16="http://schemas.microsoft.com/office/drawing/2014/main" id="{EA7A8400-3A98-2B64-6814-FDDBACFC9A3F}"/>
              </a:ext>
            </a:extLst>
          </p:cNvPr>
          <p:cNvSpPr/>
          <p:nvPr/>
        </p:nvSpPr>
        <p:spPr>
          <a:xfrm>
            <a:off x="5615818" y="480060"/>
            <a:ext cx="2057949" cy="868680"/>
          </a:xfrm>
          <a:prstGeom prst="roundRect">
            <a:avLst>
              <a:gd name="adj" fmla="val 9474"/>
            </a:avLst>
          </a:prstGeom>
          <a:solidFill>
            <a:srgbClr val="FFFFFF"/>
          </a:solidFill>
          <a:ln w="12700">
            <a:solidFill>
              <a:srgbClr val="CCCCCC"/>
            </a:solidFill>
            <a:prstDash val="solid"/>
          </a:ln>
        </p:spPr>
        <p:txBody>
          <a:bodyPr/>
          <a:lstStyle/>
          <a:p>
            <a:endParaRPr lang="nl-NL"/>
          </a:p>
        </p:txBody>
      </p:sp>
      <p:sp>
        <p:nvSpPr>
          <p:cNvPr id="13" name="Shape 9">
            <a:extLst>
              <a:ext uri="{FF2B5EF4-FFF2-40B4-BE49-F238E27FC236}">
                <a16:creationId xmlns:a16="http://schemas.microsoft.com/office/drawing/2014/main" id="{1C820712-FA5F-E9FE-AED8-3B16B4D20243}"/>
              </a:ext>
            </a:extLst>
          </p:cNvPr>
          <p:cNvSpPr/>
          <p:nvPr/>
        </p:nvSpPr>
        <p:spPr>
          <a:xfrm>
            <a:off x="5743834" y="685800"/>
            <a:ext cx="457200" cy="457200"/>
          </a:xfrm>
          <a:prstGeom prst="ellipse">
            <a:avLst/>
          </a:prstGeom>
          <a:solidFill>
            <a:srgbClr val="000000"/>
          </a:solidFill>
          <a:ln/>
        </p:spPr>
        <p:txBody>
          <a:bodyPr/>
          <a:lstStyle/>
          <a:p>
            <a:endParaRPr lang="nl-NL"/>
          </a:p>
        </p:txBody>
      </p:sp>
      <p:pic>
        <p:nvPicPr>
          <p:cNvPr id="14" name="Image 2" descr="icons/step3_analysis.png">
            <a:extLst>
              <a:ext uri="{FF2B5EF4-FFF2-40B4-BE49-F238E27FC236}">
                <a16:creationId xmlns:a16="http://schemas.microsoft.com/office/drawing/2014/main" id="{B403E35A-64C7-C913-82CC-D8616395F015}"/>
              </a:ext>
            </a:extLst>
          </p:cNvPr>
          <p:cNvPicPr>
            <a:picLocks noChangeAspect="1"/>
          </p:cNvPicPr>
          <p:nvPr/>
        </p:nvPicPr>
        <p:blipFill>
          <a:blip r:embed="rId5"/>
          <a:stretch>
            <a:fillRect/>
          </a:stretch>
        </p:blipFill>
        <p:spPr>
          <a:xfrm>
            <a:off x="5862706" y="804672"/>
            <a:ext cx="219456" cy="219456"/>
          </a:xfrm>
          <a:prstGeom prst="rect">
            <a:avLst/>
          </a:prstGeom>
        </p:spPr>
      </p:pic>
      <p:sp>
        <p:nvSpPr>
          <p:cNvPr id="15" name="Text 10">
            <a:extLst>
              <a:ext uri="{FF2B5EF4-FFF2-40B4-BE49-F238E27FC236}">
                <a16:creationId xmlns:a16="http://schemas.microsoft.com/office/drawing/2014/main" id="{0BA5770E-07D5-896A-1346-949364B9B379}"/>
              </a:ext>
            </a:extLst>
          </p:cNvPr>
          <p:cNvSpPr/>
          <p:nvPr/>
        </p:nvSpPr>
        <p:spPr>
          <a:xfrm>
            <a:off x="6292474" y="608076"/>
            <a:ext cx="1253277" cy="219456"/>
          </a:xfrm>
          <a:prstGeom prst="rect">
            <a:avLst/>
          </a:prstGeom>
          <a:noFill/>
          <a:ln/>
        </p:spPr>
        <p:txBody>
          <a:bodyPr wrap="square" lIns="0" tIns="0" rIns="0" bIns="0" rtlCol="0" anchor="b"/>
          <a:lstStyle/>
          <a:p>
            <a:pPr marL="0" indent="0" algn="l">
              <a:buNone/>
            </a:pPr>
            <a:r>
              <a:rPr lang="en-US" sz="900" b="1" kern="0" spc="100" dirty="0">
                <a:solidFill>
                  <a:srgbClr val="595959"/>
                </a:solidFill>
                <a:ea typeface="Arial" pitchFamily="34" charset="-122"/>
                <a:cs typeface="Arial" pitchFamily="34" charset="-120"/>
              </a:rPr>
              <a:t>STAP 3</a:t>
            </a:r>
            <a:endParaRPr lang="en-US" sz="900" dirty="0"/>
          </a:p>
        </p:txBody>
      </p:sp>
      <p:sp>
        <p:nvSpPr>
          <p:cNvPr id="16" name="Text 11">
            <a:extLst>
              <a:ext uri="{FF2B5EF4-FFF2-40B4-BE49-F238E27FC236}">
                <a16:creationId xmlns:a16="http://schemas.microsoft.com/office/drawing/2014/main" id="{19C16376-27C2-C556-6539-82449E4CF9B0}"/>
              </a:ext>
            </a:extLst>
          </p:cNvPr>
          <p:cNvSpPr/>
          <p:nvPr/>
        </p:nvSpPr>
        <p:spPr>
          <a:xfrm>
            <a:off x="6292474" y="82753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000000"/>
                </a:solidFill>
                <a:ea typeface="Arial" pitchFamily="34" charset="-122"/>
                <a:cs typeface="Arial" pitchFamily="34" charset="-120"/>
              </a:rPr>
              <a:t>Ruimtelijke analyses</a:t>
            </a:r>
            <a:endParaRPr lang="en-US" sz="1200" dirty="0"/>
          </a:p>
        </p:txBody>
      </p:sp>
      <p:sp>
        <p:nvSpPr>
          <p:cNvPr id="17" name="Shape 12">
            <a:extLst>
              <a:ext uri="{FF2B5EF4-FFF2-40B4-BE49-F238E27FC236}">
                <a16:creationId xmlns:a16="http://schemas.microsoft.com/office/drawing/2014/main" id="{73A1C58F-4FEB-CEA2-3650-1D91FC228B45}"/>
              </a:ext>
            </a:extLst>
          </p:cNvPr>
          <p:cNvSpPr/>
          <p:nvPr/>
        </p:nvSpPr>
        <p:spPr>
          <a:xfrm>
            <a:off x="7874935" y="480060"/>
            <a:ext cx="2057949" cy="868680"/>
          </a:xfrm>
          <a:prstGeom prst="roundRect">
            <a:avLst>
              <a:gd name="adj" fmla="val 9474"/>
            </a:avLst>
          </a:prstGeom>
          <a:solidFill>
            <a:srgbClr val="EC0000"/>
          </a:solidFill>
          <a:ln/>
          <a:effectLst>
            <a:outerShdw blurRad="76200" dist="25400" dir="5400000" algn="bl" rotWithShape="0">
              <a:srgbClr val="000000">
                <a:alpha val="25000"/>
              </a:srgbClr>
            </a:outerShdw>
          </a:effectLst>
        </p:spPr>
        <p:txBody>
          <a:bodyPr/>
          <a:lstStyle/>
          <a:p>
            <a:endParaRPr lang="nl-NL"/>
          </a:p>
        </p:txBody>
      </p:sp>
      <p:sp>
        <p:nvSpPr>
          <p:cNvPr id="18" name="Shape 13">
            <a:extLst>
              <a:ext uri="{FF2B5EF4-FFF2-40B4-BE49-F238E27FC236}">
                <a16:creationId xmlns:a16="http://schemas.microsoft.com/office/drawing/2014/main" id="{DA21F808-F97D-21E0-FBD8-B7F5217949B2}"/>
              </a:ext>
            </a:extLst>
          </p:cNvPr>
          <p:cNvSpPr/>
          <p:nvPr/>
        </p:nvSpPr>
        <p:spPr>
          <a:xfrm>
            <a:off x="8002951" y="685800"/>
            <a:ext cx="457200" cy="457200"/>
          </a:xfrm>
          <a:prstGeom prst="ellipse">
            <a:avLst/>
          </a:prstGeom>
          <a:solidFill>
            <a:srgbClr val="FFFFFF"/>
          </a:solidFill>
          <a:ln/>
        </p:spPr>
        <p:txBody>
          <a:bodyPr/>
          <a:lstStyle/>
          <a:p>
            <a:endParaRPr lang="nl-NL"/>
          </a:p>
        </p:txBody>
      </p:sp>
      <p:pic>
        <p:nvPicPr>
          <p:cNvPr id="19" name="Image 3" descr="icons/step4_html_red.png">
            <a:extLst>
              <a:ext uri="{FF2B5EF4-FFF2-40B4-BE49-F238E27FC236}">
                <a16:creationId xmlns:a16="http://schemas.microsoft.com/office/drawing/2014/main" id="{99516743-94B3-C53D-C549-928DA3C712F8}"/>
              </a:ext>
            </a:extLst>
          </p:cNvPr>
          <p:cNvPicPr>
            <a:picLocks noChangeAspect="1"/>
          </p:cNvPicPr>
          <p:nvPr/>
        </p:nvPicPr>
        <p:blipFill>
          <a:blip r:embed="rId6"/>
          <a:stretch>
            <a:fillRect/>
          </a:stretch>
        </p:blipFill>
        <p:spPr>
          <a:xfrm>
            <a:off x="8121823" y="804672"/>
            <a:ext cx="219456" cy="219456"/>
          </a:xfrm>
          <a:prstGeom prst="rect">
            <a:avLst/>
          </a:prstGeom>
        </p:spPr>
      </p:pic>
      <p:sp>
        <p:nvSpPr>
          <p:cNvPr id="20" name="Text 14">
            <a:extLst>
              <a:ext uri="{FF2B5EF4-FFF2-40B4-BE49-F238E27FC236}">
                <a16:creationId xmlns:a16="http://schemas.microsoft.com/office/drawing/2014/main" id="{CF78A378-0399-210C-FC46-29A0BD422D81}"/>
              </a:ext>
            </a:extLst>
          </p:cNvPr>
          <p:cNvSpPr/>
          <p:nvPr/>
        </p:nvSpPr>
        <p:spPr>
          <a:xfrm>
            <a:off x="8551591" y="608076"/>
            <a:ext cx="1253277" cy="219456"/>
          </a:xfrm>
          <a:prstGeom prst="rect">
            <a:avLst/>
          </a:prstGeom>
          <a:noFill/>
          <a:ln/>
        </p:spPr>
        <p:txBody>
          <a:bodyPr wrap="square" lIns="0" tIns="0" rIns="0" bIns="0" rtlCol="0" anchor="b"/>
          <a:lstStyle/>
          <a:p>
            <a:pPr marL="0" indent="0" algn="l">
              <a:buNone/>
            </a:pPr>
            <a:r>
              <a:rPr lang="en-US" sz="900" b="1" kern="0" spc="100" dirty="0">
                <a:solidFill>
                  <a:srgbClr val="FFFFFF"/>
                </a:solidFill>
                <a:ea typeface="Arial" pitchFamily="34" charset="-122"/>
                <a:cs typeface="Arial" pitchFamily="34" charset="-120"/>
              </a:rPr>
              <a:t>STAP 4</a:t>
            </a:r>
            <a:endParaRPr lang="en-US" sz="900" dirty="0"/>
          </a:p>
        </p:txBody>
      </p:sp>
      <p:sp>
        <p:nvSpPr>
          <p:cNvPr id="21" name="Text 15">
            <a:extLst>
              <a:ext uri="{FF2B5EF4-FFF2-40B4-BE49-F238E27FC236}">
                <a16:creationId xmlns:a16="http://schemas.microsoft.com/office/drawing/2014/main" id="{F05B00BF-FAA6-9278-7132-23225D6FD757}"/>
              </a:ext>
            </a:extLst>
          </p:cNvPr>
          <p:cNvSpPr/>
          <p:nvPr/>
        </p:nvSpPr>
        <p:spPr>
          <a:xfrm>
            <a:off x="8551591" y="82753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FFFFFF"/>
                </a:solidFill>
                <a:ea typeface="Arial" pitchFamily="34" charset="-122"/>
                <a:cs typeface="Arial" pitchFamily="34" charset="-120"/>
              </a:rPr>
              <a:t>HTML document</a:t>
            </a:r>
            <a:endParaRPr lang="en-US" sz="1200" dirty="0"/>
          </a:p>
        </p:txBody>
      </p:sp>
      <p:sp>
        <p:nvSpPr>
          <p:cNvPr id="22" name="Text 16">
            <a:extLst>
              <a:ext uri="{FF2B5EF4-FFF2-40B4-BE49-F238E27FC236}">
                <a16:creationId xmlns:a16="http://schemas.microsoft.com/office/drawing/2014/main" id="{D12D5652-0499-4AF2-1085-92607BEAB96F}"/>
              </a:ext>
            </a:extLst>
          </p:cNvPr>
          <p:cNvSpPr/>
          <p:nvPr/>
        </p:nvSpPr>
        <p:spPr>
          <a:xfrm>
            <a:off x="1097585" y="1851660"/>
            <a:ext cx="5486400" cy="320040"/>
          </a:xfrm>
          <a:prstGeom prst="rect">
            <a:avLst/>
          </a:prstGeom>
          <a:noFill/>
          <a:ln/>
        </p:spPr>
        <p:txBody>
          <a:bodyPr wrap="square" lIns="0" tIns="0" rIns="0" bIns="0" rtlCol="0" anchor="ctr"/>
          <a:lstStyle/>
          <a:p>
            <a:pPr marL="0" indent="0">
              <a:buNone/>
            </a:pPr>
            <a:r>
              <a:rPr lang="en-US" sz="1300" b="1" kern="0" spc="150" dirty="0">
                <a:solidFill>
                  <a:srgbClr val="EC0000"/>
                </a:solidFill>
                <a:ea typeface="Arial" pitchFamily="34" charset="-122"/>
                <a:cs typeface="Arial" pitchFamily="34" charset="-120"/>
              </a:rPr>
              <a:t>STAP 4 VAN 5</a:t>
            </a:r>
            <a:endParaRPr lang="en-US" sz="1300" dirty="0"/>
          </a:p>
        </p:txBody>
      </p:sp>
      <p:sp>
        <p:nvSpPr>
          <p:cNvPr id="23" name="Text 17">
            <a:extLst>
              <a:ext uri="{FF2B5EF4-FFF2-40B4-BE49-F238E27FC236}">
                <a16:creationId xmlns:a16="http://schemas.microsoft.com/office/drawing/2014/main" id="{CC01ABC5-A4AC-C3D5-B921-18E3C0AB1F4E}"/>
              </a:ext>
            </a:extLst>
          </p:cNvPr>
          <p:cNvSpPr/>
          <p:nvPr/>
        </p:nvSpPr>
        <p:spPr>
          <a:xfrm>
            <a:off x="1097585" y="2217420"/>
            <a:ext cx="7680960" cy="914400"/>
          </a:xfrm>
          <a:prstGeom prst="rect">
            <a:avLst/>
          </a:prstGeom>
          <a:noFill/>
          <a:ln/>
        </p:spPr>
        <p:txBody>
          <a:bodyPr wrap="square" lIns="0" tIns="0" rIns="0" bIns="0" rtlCol="0" anchor="t"/>
          <a:lstStyle/>
          <a:p>
            <a:pPr marL="0" indent="0">
              <a:buNone/>
            </a:pPr>
            <a:r>
              <a:rPr lang="en-US" sz="4000" b="1" dirty="0">
                <a:solidFill>
                  <a:srgbClr val="000000"/>
                </a:solidFill>
                <a:ea typeface="Arial" pitchFamily="34" charset="-122"/>
                <a:cs typeface="Arial" pitchFamily="34" charset="-120"/>
              </a:rPr>
              <a:t>HTML document</a:t>
            </a:r>
            <a:endParaRPr lang="en-US" sz="4000" dirty="0"/>
          </a:p>
        </p:txBody>
      </p:sp>
      <p:sp>
        <p:nvSpPr>
          <p:cNvPr id="24" name="Text 18">
            <a:extLst>
              <a:ext uri="{FF2B5EF4-FFF2-40B4-BE49-F238E27FC236}">
                <a16:creationId xmlns:a16="http://schemas.microsoft.com/office/drawing/2014/main" id="{99CF9172-C08B-6862-BF99-AB9D16891961}"/>
              </a:ext>
            </a:extLst>
          </p:cNvPr>
          <p:cNvSpPr/>
          <p:nvPr/>
        </p:nvSpPr>
        <p:spPr>
          <a:xfrm>
            <a:off x="1097585" y="3268980"/>
            <a:ext cx="6675120" cy="1463040"/>
          </a:xfrm>
          <a:prstGeom prst="rect">
            <a:avLst/>
          </a:prstGeom>
          <a:noFill/>
          <a:ln/>
        </p:spPr>
        <p:txBody>
          <a:bodyPr wrap="square" lIns="0" tIns="0" rIns="0" bIns="0" rtlCol="0" anchor="t"/>
          <a:lstStyle/>
          <a:p>
            <a:pPr marL="0" indent="0">
              <a:lnSpc>
                <a:spcPct val="130000"/>
              </a:lnSpc>
              <a:buNone/>
            </a:pPr>
            <a:r>
              <a:rPr lang="en-US" sz="1500" dirty="0" err="1">
                <a:solidFill>
                  <a:srgbClr val="595959"/>
                </a:solidFill>
                <a:ea typeface="Arial" pitchFamily="34" charset="-122"/>
                <a:cs typeface="Arial" pitchFamily="34" charset="-120"/>
              </a:rPr>
              <a:t>Voorbeeld</a:t>
            </a:r>
            <a:endParaRPr lang="en-US" sz="1500" dirty="0"/>
          </a:p>
        </p:txBody>
      </p:sp>
      <p:sp>
        <p:nvSpPr>
          <p:cNvPr id="27" name="Text 20">
            <a:extLst>
              <a:ext uri="{FF2B5EF4-FFF2-40B4-BE49-F238E27FC236}">
                <a16:creationId xmlns:a16="http://schemas.microsoft.com/office/drawing/2014/main" id="{26A60223-10E1-0E4A-764E-15848F65ADC3}"/>
              </a:ext>
            </a:extLst>
          </p:cNvPr>
          <p:cNvSpPr/>
          <p:nvPr/>
        </p:nvSpPr>
        <p:spPr>
          <a:xfrm>
            <a:off x="1097585" y="6240780"/>
            <a:ext cx="3657600" cy="274320"/>
          </a:xfrm>
          <a:prstGeom prst="rect">
            <a:avLst/>
          </a:prstGeom>
          <a:noFill/>
          <a:ln/>
        </p:spPr>
        <p:txBody>
          <a:bodyPr wrap="square" lIns="0" tIns="0" rIns="0" bIns="0" rtlCol="0" anchor="ctr"/>
          <a:lstStyle/>
          <a:p>
            <a:pPr marL="0" indent="0">
              <a:buNone/>
            </a:pPr>
            <a:r>
              <a:rPr lang="en-US" sz="1000" dirty="0">
                <a:solidFill>
                  <a:srgbClr val="595959"/>
                </a:solidFill>
                <a:ea typeface="Arial" pitchFamily="34" charset="-122"/>
                <a:cs typeface="Arial" pitchFamily="34" charset="-120"/>
              </a:rPr>
              <a:t>Gemeente Amsterdam</a:t>
            </a:r>
            <a:endParaRPr lang="en-US" sz="1000" dirty="0"/>
          </a:p>
        </p:txBody>
      </p:sp>
      <p:sp>
        <p:nvSpPr>
          <p:cNvPr id="28" name="Text 21">
            <a:extLst>
              <a:ext uri="{FF2B5EF4-FFF2-40B4-BE49-F238E27FC236}">
                <a16:creationId xmlns:a16="http://schemas.microsoft.com/office/drawing/2014/main" id="{186D2A3A-39C5-9AFA-2D6A-47B7DF0C009E}"/>
              </a:ext>
            </a:extLst>
          </p:cNvPr>
          <p:cNvSpPr/>
          <p:nvPr/>
        </p:nvSpPr>
        <p:spPr>
          <a:xfrm>
            <a:off x="10820400" y="6240780"/>
            <a:ext cx="1371600" cy="274320"/>
          </a:xfrm>
          <a:prstGeom prst="rect">
            <a:avLst/>
          </a:prstGeom>
          <a:noFill/>
          <a:ln/>
        </p:spPr>
        <p:txBody>
          <a:bodyPr wrap="square" lIns="0" tIns="0" rIns="0" bIns="0" rtlCol="0" anchor="ctr"/>
          <a:lstStyle/>
          <a:p>
            <a:pPr marL="0" indent="0" algn="r">
              <a:buNone/>
            </a:pPr>
            <a:r>
              <a:rPr lang="en-US" sz="1000" dirty="0">
                <a:solidFill>
                  <a:srgbClr val="595959"/>
                </a:solidFill>
                <a:ea typeface="Arial" pitchFamily="34" charset="-122"/>
                <a:cs typeface="Arial" pitchFamily="34" charset="-120"/>
              </a:rPr>
              <a:t>4 / 5</a:t>
            </a:r>
            <a:endParaRPr lang="en-US" sz="1000" dirty="0"/>
          </a:p>
        </p:txBody>
      </p:sp>
      <p:graphicFrame>
        <p:nvGraphicFramePr>
          <p:cNvPr id="25" name="Object 24">
            <a:extLst>
              <a:ext uri="{FF2B5EF4-FFF2-40B4-BE49-F238E27FC236}">
                <a16:creationId xmlns:a16="http://schemas.microsoft.com/office/drawing/2014/main" id="{6D54E7AC-7488-FBEC-C1C7-6922583F1D04}"/>
              </a:ext>
            </a:extLst>
          </p:cNvPr>
          <p:cNvGraphicFramePr>
            <a:graphicFrameLocks noChangeAspect="1"/>
          </p:cNvGraphicFramePr>
          <p:nvPr>
            <p:extLst>
              <p:ext uri="{D42A27DB-BD31-4B8C-83A1-F6EECF244321}">
                <p14:modId xmlns:p14="http://schemas.microsoft.com/office/powerpoint/2010/main" val="2854150633"/>
              </p:ext>
            </p:extLst>
          </p:nvPr>
        </p:nvGraphicFramePr>
        <p:xfrm>
          <a:off x="3813100" y="4048025"/>
          <a:ext cx="2159334" cy="821155"/>
        </p:xfrm>
        <a:graphic>
          <a:graphicData uri="http://schemas.openxmlformats.org/presentationml/2006/ole">
            <mc:AlternateContent xmlns:mc="http://schemas.openxmlformats.org/markup-compatibility/2006">
              <mc:Choice xmlns:v="urn:schemas-microsoft-com:vml" Requires="v">
                <p:oleObj name="Packager Shell-object" showAsIcon="1" r:id="rId7" imgW="1352378" imgH="514350" progId="Package">
                  <p:embed/>
                </p:oleObj>
              </mc:Choice>
              <mc:Fallback>
                <p:oleObj name="Packager Shell-object" showAsIcon="1" r:id="rId7" imgW="1352378" imgH="514350" progId="Package">
                  <p:embed/>
                  <p:pic>
                    <p:nvPicPr>
                      <p:cNvPr id="25" name="Object 24">
                        <a:extLst>
                          <a:ext uri="{FF2B5EF4-FFF2-40B4-BE49-F238E27FC236}">
                            <a16:creationId xmlns:a16="http://schemas.microsoft.com/office/drawing/2014/main" id="{6D54E7AC-7488-FBEC-C1C7-6922583F1D04}"/>
                          </a:ext>
                        </a:extLst>
                      </p:cNvPr>
                      <p:cNvPicPr/>
                      <p:nvPr/>
                    </p:nvPicPr>
                    <p:blipFill>
                      <a:blip r:embed="rId8"/>
                      <a:stretch>
                        <a:fillRect/>
                      </a:stretch>
                    </p:blipFill>
                    <p:spPr>
                      <a:xfrm>
                        <a:off x="3813100" y="4048025"/>
                        <a:ext cx="2159334" cy="821155"/>
                      </a:xfrm>
                      <a:prstGeom prst="rect">
                        <a:avLst/>
                      </a:prstGeom>
                    </p:spPr>
                  </p:pic>
                </p:oleObj>
              </mc:Fallback>
            </mc:AlternateContent>
          </a:graphicData>
        </a:graphic>
      </p:graphicFrame>
    </p:spTree>
    <p:extLst>
      <p:ext uri="{BB962C8B-B14F-4D97-AF65-F5344CB8AC3E}">
        <p14:creationId xmlns:p14="http://schemas.microsoft.com/office/powerpoint/2010/main" val="21355753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097584" y="445770"/>
            <a:ext cx="2057949" cy="868680"/>
          </a:xfrm>
          <a:prstGeom prst="roundRect">
            <a:avLst>
              <a:gd name="adj" fmla="val 9474"/>
            </a:avLst>
          </a:prstGeom>
          <a:solidFill>
            <a:srgbClr val="FFFFFF"/>
          </a:solidFill>
          <a:ln w="12700">
            <a:solidFill>
              <a:srgbClr val="CCCCCC"/>
            </a:solidFill>
            <a:prstDash val="solid"/>
          </a:ln>
        </p:spPr>
        <p:txBody>
          <a:bodyPr/>
          <a:lstStyle/>
          <a:p>
            <a:endParaRPr lang="nl-NL"/>
          </a:p>
        </p:txBody>
      </p:sp>
      <p:sp>
        <p:nvSpPr>
          <p:cNvPr id="3" name="Shape 1"/>
          <p:cNvSpPr/>
          <p:nvPr/>
        </p:nvSpPr>
        <p:spPr>
          <a:xfrm>
            <a:off x="1225600" y="651510"/>
            <a:ext cx="457200" cy="457200"/>
          </a:xfrm>
          <a:prstGeom prst="ellipse">
            <a:avLst/>
          </a:prstGeom>
          <a:solidFill>
            <a:srgbClr val="000000"/>
          </a:solidFill>
          <a:ln/>
        </p:spPr>
        <p:txBody>
          <a:bodyPr/>
          <a:lstStyle/>
          <a:p>
            <a:endParaRPr lang="nl-NL"/>
          </a:p>
        </p:txBody>
      </p:sp>
      <p:pic>
        <p:nvPicPr>
          <p:cNvPr id="4" name="Image 0" descr="icons/step1_start.png"/>
          <p:cNvPicPr>
            <a:picLocks noChangeAspect="1"/>
          </p:cNvPicPr>
          <p:nvPr/>
        </p:nvPicPr>
        <p:blipFill>
          <a:blip r:embed="rId3"/>
          <a:stretch>
            <a:fillRect/>
          </a:stretch>
        </p:blipFill>
        <p:spPr>
          <a:xfrm>
            <a:off x="1344472" y="770382"/>
            <a:ext cx="219456" cy="219456"/>
          </a:xfrm>
          <a:prstGeom prst="rect">
            <a:avLst/>
          </a:prstGeom>
        </p:spPr>
      </p:pic>
      <p:sp>
        <p:nvSpPr>
          <p:cNvPr id="5" name="Text 2"/>
          <p:cNvSpPr/>
          <p:nvPr/>
        </p:nvSpPr>
        <p:spPr>
          <a:xfrm>
            <a:off x="1774240" y="573786"/>
            <a:ext cx="1253277" cy="219456"/>
          </a:xfrm>
          <a:prstGeom prst="rect">
            <a:avLst/>
          </a:prstGeom>
          <a:noFill/>
          <a:ln/>
        </p:spPr>
        <p:txBody>
          <a:bodyPr wrap="square" lIns="0" tIns="0" rIns="0" bIns="0" rtlCol="0" anchor="b"/>
          <a:lstStyle/>
          <a:p>
            <a:pPr marL="0" indent="0" algn="l">
              <a:buNone/>
            </a:pPr>
            <a:r>
              <a:rPr lang="en-US" sz="900" b="1" kern="0" spc="100" dirty="0">
                <a:solidFill>
                  <a:srgbClr val="595959"/>
                </a:solidFill>
                <a:latin typeface="Arial" pitchFamily="34" charset="0"/>
                <a:ea typeface="Arial" pitchFamily="34" charset="-122"/>
                <a:cs typeface="Arial" pitchFamily="34" charset="-120"/>
              </a:rPr>
              <a:t>STAP 1</a:t>
            </a:r>
            <a:endParaRPr lang="en-US" sz="900" dirty="0"/>
          </a:p>
        </p:txBody>
      </p:sp>
      <p:sp>
        <p:nvSpPr>
          <p:cNvPr id="6" name="Text 3"/>
          <p:cNvSpPr/>
          <p:nvPr/>
        </p:nvSpPr>
        <p:spPr>
          <a:xfrm>
            <a:off x="1774240" y="79324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000000"/>
                </a:solidFill>
                <a:latin typeface="Arial" pitchFamily="34" charset="0"/>
                <a:ea typeface="Arial" pitchFamily="34" charset="-122"/>
                <a:cs typeface="Arial" pitchFamily="34" charset="-120"/>
              </a:rPr>
              <a:t>Automation starten</a:t>
            </a:r>
            <a:endParaRPr lang="en-US" sz="1200" dirty="0"/>
          </a:p>
        </p:txBody>
      </p:sp>
      <p:sp>
        <p:nvSpPr>
          <p:cNvPr id="7" name="Shape 4"/>
          <p:cNvSpPr/>
          <p:nvPr/>
        </p:nvSpPr>
        <p:spPr>
          <a:xfrm>
            <a:off x="3356701" y="445770"/>
            <a:ext cx="2057949" cy="868680"/>
          </a:xfrm>
          <a:prstGeom prst="roundRect">
            <a:avLst>
              <a:gd name="adj" fmla="val 9474"/>
            </a:avLst>
          </a:prstGeom>
          <a:solidFill>
            <a:srgbClr val="FFFFFF"/>
          </a:solidFill>
          <a:ln w="12700">
            <a:solidFill>
              <a:srgbClr val="CCCCCC"/>
            </a:solidFill>
            <a:prstDash val="solid"/>
          </a:ln>
        </p:spPr>
        <p:txBody>
          <a:bodyPr/>
          <a:lstStyle/>
          <a:p>
            <a:endParaRPr lang="nl-NL"/>
          </a:p>
        </p:txBody>
      </p:sp>
      <p:sp>
        <p:nvSpPr>
          <p:cNvPr id="8" name="Shape 5"/>
          <p:cNvSpPr/>
          <p:nvPr/>
        </p:nvSpPr>
        <p:spPr>
          <a:xfrm>
            <a:off x="3484717" y="651510"/>
            <a:ext cx="457200" cy="457200"/>
          </a:xfrm>
          <a:prstGeom prst="ellipse">
            <a:avLst/>
          </a:prstGeom>
          <a:solidFill>
            <a:srgbClr val="000000"/>
          </a:solidFill>
          <a:ln/>
        </p:spPr>
        <p:txBody>
          <a:bodyPr/>
          <a:lstStyle/>
          <a:p>
            <a:endParaRPr lang="nl-NL"/>
          </a:p>
        </p:txBody>
      </p:sp>
      <p:pic>
        <p:nvPicPr>
          <p:cNvPr id="9" name="Image 1" descr="icons/step2_geometry.png"/>
          <p:cNvPicPr>
            <a:picLocks noChangeAspect="1"/>
          </p:cNvPicPr>
          <p:nvPr/>
        </p:nvPicPr>
        <p:blipFill>
          <a:blip r:embed="rId4"/>
          <a:stretch>
            <a:fillRect/>
          </a:stretch>
        </p:blipFill>
        <p:spPr>
          <a:xfrm>
            <a:off x="3603589" y="770382"/>
            <a:ext cx="219456" cy="219456"/>
          </a:xfrm>
          <a:prstGeom prst="rect">
            <a:avLst/>
          </a:prstGeom>
        </p:spPr>
      </p:pic>
      <p:sp>
        <p:nvSpPr>
          <p:cNvPr id="10" name="Text 6"/>
          <p:cNvSpPr/>
          <p:nvPr/>
        </p:nvSpPr>
        <p:spPr>
          <a:xfrm>
            <a:off x="4033357" y="573786"/>
            <a:ext cx="1253277" cy="219456"/>
          </a:xfrm>
          <a:prstGeom prst="rect">
            <a:avLst/>
          </a:prstGeom>
          <a:noFill/>
          <a:ln/>
        </p:spPr>
        <p:txBody>
          <a:bodyPr wrap="square" lIns="0" tIns="0" rIns="0" bIns="0" rtlCol="0" anchor="b"/>
          <a:lstStyle/>
          <a:p>
            <a:pPr marL="0" indent="0" algn="l">
              <a:buNone/>
            </a:pPr>
            <a:r>
              <a:rPr lang="en-US" sz="900" b="1" kern="0" spc="100" dirty="0">
                <a:solidFill>
                  <a:srgbClr val="595959"/>
                </a:solidFill>
                <a:latin typeface="Arial" pitchFamily="34" charset="0"/>
                <a:ea typeface="Arial" pitchFamily="34" charset="-122"/>
                <a:cs typeface="Arial" pitchFamily="34" charset="-120"/>
              </a:rPr>
              <a:t>STAP 2</a:t>
            </a:r>
            <a:endParaRPr lang="en-US" sz="900" dirty="0"/>
          </a:p>
        </p:txBody>
      </p:sp>
      <p:sp>
        <p:nvSpPr>
          <p:cNvPr id="11" name="Text 7"/>
          <p:cNvSpPr/>
          <p:nvPr/>
        </p:nvSpPr>
        <p:spPr>
          <a:xfrm>
            <a:off x="4033357" y="79324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000000"/>
                </a:solidFill>
                <a:latin typeface="Arial" pitchFamily="34" charset="0"/>
                <a:ea typeface="Arial" pitchFamily="34" charset="-122"/>
                <a:cs typeface="Arial" pitchFamily="34" charset="-120"/>
              </a:rPr>
              <a:t>Geometrie verwerken</a:t>
            </a:r>
            <a:endParaRPr lang="en-US" sz="1200" dirty="0"/>
          </a:p>
        </p:txBody>
      </p:sp>
      <p:sp>
        <p:nvSpPr>
          <p:cNvPr id="12" name="Shape 8"/>
          <p:cNvSpPr/>
          <p:nvPr/>
        </p:nvSpPr>
        <p:spPr>
          <a:xfrm>
            <a:off x="5615817" y="445770"/>
            <a:ext cx="2057949" cy="868680"/>
          </a:xfrm>
          <a:prstGeom prst="roundRect">
            <a:avLst>
              <a:gd name="adj" fmla="val 9474"/>
            </a:avLst>
          </a:prstGeom>
          <a:solidFill>
            <a:srgbClr val="FFFFFF"/>
          </a:solidFill>
          <a:ln w="12700">
            <a:solidFill>
              <a:srgbClr val="CCCCCC"/>
            </a:solidFill>
            <a:prstDash val="solid"/>
          </a:ln>
        </p:spPr>
        <p:txBody>
          <a:bodyPr/>
          <a:lstStyle/>
          <a:p>
            <a:endParaRPr lang="nl-NL"/>
          </a:p>
        </p:txBody>
      </p:sp>
      <p:sp>
        <p:nvSpPr>
          <p:cNvPr id="13" name="Shape 9"/>
          <p:cNvSpPr/>
          <p:nvPr/>
        </p:nvSpPr>
        <p:spPr>
          <a:xfrm>
            <a:off x="5743833" y="651510"/>
            <a:ext cx="457200" cy="457200"/>
          </a:xfrm>
          <a:prstGeom prst="ellipse">
            <a:avLst/>
          </a:prstGeom>
          <a:solidFill>
            <a:srgbClr val="000000"/>
          </a:solidFill>
          <a:ln/>
        </p:spPr>
        <p:txBody>
          <a:bodyPr/>
          <a:lstStyle/>
          <a:p>
            <a:endParaRPr lang="nl-NL"/>
          </a:p>
        </p:txBody>
      </p:sp>
      <p:pic>
        <p:nvPicPr>
          <p:cNvPr id="14" name="Image 2" descr="icons/step3_analysis.png"/>
          <p:cNvPicPr>
            <a:picLocks noChangeAspect="1"/>
          </p:cNvPicPr>
          <p:nvPr/>
        </p:nvPicPr>
        <p:blipFill>
          <a:blip r:embed="rId5"/>
          <a:stretch>
            <a:fillRect/>
          </a:stretch>
        </p:blipFill>
        <p:spPr>
          <a:xfrm>
            <a:off x="5862705" y="770382"/>
            <a:ext cx="219456" cy="219456"/>
          </a:xfrm>
          <a:prstGeom prst="rect">
            <a:avLst/>
          </a:prstGeom>
        </p:spPr>
      </p:pic>
      <p:sp>
        <p:nvSpPr>
          <p:cNvPr id="15" name="Text 10"/>
          <p:cNvSpPr/>
          <p:nvPr/>
        </p:nvSpPr>
        <p:spPr>
          <a:xfrm>
            <a:off x="6292473" y="573786"/>
            <a:ext cx="1253277" cy="219456"/>
          </a:xfrm>
          <a:prstGeom prst="rect">
            <a:avLst/>
          </a:prstGeom>
          <a:noFill/>
          <a:ln/>
        </p:spPr>
        <p:txBody>
          <a:bodyPr wrap="square" lIns="0" tIns="0" rIns="0" bIns="0" rtlCol="0" anchor="b"/>
          <a:lstStyle/>
          <a:p>
            <a:pPr marL="0" indent="0" algn="l">
              <a:buNone/>
            </a:pPr>
            <a:r>
              <a:rPr lang="en-US" sz="900" b="1" kern="0" spc="100" dirty="0">
                <a:solidFill>
                  <a:srgbClr val="595959"/>
                </a:solidFill>
                <a:latin typeface="Arial" pitchFamily="34" charset="0"/>
                <a:ea typeface="Arial" pitchFamily="34" charset="-122"/>
                <a:cs typeface="Arial" pitchFamily="34" charset="-120"/>
              </a:rPr>
              <a:t>STAP 3</a:t>
            </a:r>
            <a:endParaRPr lang="en-US" sz="900" dirty="0"/>
          </a:p>
        </p:txBody>
      </p:sp>
      <p:sp>
        <p:nvSpPr>
          <p:cNvPr id="16" name="Text 11"/>
          <p:cNvSpPr/>
          <p:nvPr/>
        </p:nvSpPr>
        <p:spPr>
          <a:xfrm>
            <a:off x="6292473" y="79324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000000"/>
                </a:solidFill>
                <a:latin typeface="Arial" pitchFamily="34" charset="0"/>
                <a:ea typeface="Arial" pitchFamily="34" charset="-122"/>
                <a:cs typeface="Arial" pitchFamily="34" charset="-120"/>
              </a:rPr>
              <a:t>Ruimtelijke analyses</a:t>
            </a:r>
            <a:endParaRPr lang="en-US" sz="1200" dirty="0"/>
          </a:p>
        </p:txBody>
      </p:sp>
      <p:sp>
        <p:nvSpPr>
          <p:cNvPr id="17" name="Shape 12"/>
          <p:cNvSpPr/>
          <p:nvPr/>
        </p:nvSpPr>
        <p:spPr>
          <a:xfrm>
            <a:off x="7874934" y="445770"/>
            <a:ext cx="2057949" cy="868680"/>
          </a:xfrm>
          <a:prstGeom prst="roundRect">
            <a:avLst>
              <a:gd name="adj" fmla="val 9474"/>
            </a:avLst>
          </a:prstGeom>
          <a:solidFill>
            <a:srgbClr val="FFFFFF"/>
          </a:solidFill>
          <a:ln w="12700">
            <a:solidFill>
              <a:srgbClr val="CCCCCC"/>
            </a:solidFill>
            <a:prstDash val="solid"/>
          </a:ln>
        </p:spPr>
        <p:txBody>
          <a:bodyPr/>
          <a:lstStyle/>
          <a:p>
            <a:endParaRPr lang="nl-NL"/>
          </a:p>
        </p:txBody>
      </p:sp>
      <p:sp>
        <p:nvSpPr>
          <p:cNvPr id="18" name="Shape 13"/>
          <p:cNvSpPr/>
          <p:nvPr/>
        </p:nvSpPr>
        <p:spPr>
          <a:xfrm>
            <a:off x="8002950" y="651510"/>
            <a:ext cx="457200" cy="457200"/>
          </a:xfrm>
          <a:prstGeom prst="ellipse">
            <a:avLst/>
          </a:prstGeom>
          <a:solidFill>
            <a:srgbClr val="000000"/>
          </a:solidFill>
          <a:ln/>
        </p:spPr>
        <p:txBody>
          <a:bodyPr/>
          <a:lstStyle/>
          <a:p>
            <a:endParaRPr lang="nl-NL"/>
          </a:p>
        </p:txBody>
      </p:sp>
      <p:pic>
        <p:nvPicPr>
          <p:cNvPr id="19" name="Image 3" descr="icons/step4_html.png"/>
          <p:cNvPicPr>
            <a:picLocks noChangeAspect="1"/>
          </p:cNvPicPr>
          <p:nvPr/>
        </p:nvPicPr>
        <p:blipFill>
          <a:blip r:embed="rId6"/>
          <a:stretch>
            <a:fillRect/>
          </a:stretch>
        </p:blipFill>
        <p:spPr>
          <a:xfrm>
            <a:off x="8121822" y="770382"/>
            <a:ext cx="219456" cy="219456"/>
          </a:xfrm>
          <a:prstGeom prst="rect">
            <a:avLst/>
          </a:prstGeom>
        </p:spPr>
      </p:pic>
      <p:sp>
        <p:nvSpPr>
          <p:cNvPr id="20" name="Text 14"/>
          <p:cNvSpPr/>
          <p:nvPr/>
        </p:nvSpPr>
        <p:spPr>
          <a:xfrm>
            <a:off x="8551590" y="573786"/>
            <a:ext cx="1253277" cy="219456"/>
          </a:xfrm>
          <a:prstGeom prst="rect">
            <a:avLst/>
          </a:prstGeom>
          <a:noFill/>
          <a:ln/>
        </p:spPr>
        <p:txBody>
          <a:bodyPr wrap="square" lIns="0" tIns="0" rIns="0" bIns="0" rtlCol="0" anchor="b"/>
          <a:lstStyle/>
          <a:p>
            <a:pPr marL="0" indent="0" algn="l">
              <a:buNone/>
            </a:pPr>
            <a:r>
              <a:rPr lang="en-US" sz="900" b="1" kern="0" spc="100" dirty="0">
                <a:solidFill>
                  <a:srgbClr val="595959"/>
                </a:solidFill>
                <a:latin typeface="Arial" pitchFamily="34" charset="0"/>
                <a:ea typeface="Arial" pitchFamily="34" charset="-122"/>
                <a:cs typeface="Arial" pitchFamily="34" charset="-120"/>
              </a:rPr>
              <a:t>STAP 4</a:t>
            </a:r>
            <a:endParaRPr lang="en-US" sz="900" dirty="0"/>
          </a:p>
        </p:txBody>
      </p:sp>
      <p:sp>
        <p:nvSpPr>
          <p:cNvPr id="21" name="Text 15"/>
          <p:cNvSpPr/>
          <p:nvPr/>
        </p:nvSpPr>
        <p:spPr>
          <a:xfrm>
            <a:off x="8551590" y="79324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000000"/>
                </a:solidFill>
                <a:latin typeface="Arial" pitchFamily="34" charset="0"/>
                <a:ea typeface="Arial" pitchFamily="34" charset="-122"/>
                <a:cs typeface="Arial" pitchFamily="34" charset="-120"/>
              </a:rPr>
              <a:t>HTML document</a:t>
            </a:r>
            <a:endParaRPr lang="en-US" sz="1200" dirty="0"/>
          </a:p>
        </p:txBody>
      </p:sp>
      <p:sp>
        <p:nvSpPr>
          <p:cNvPr id="22" name="Shape 16"/>
          <p:cNvSpPr/>
          <p:nvPr/>
        </p:nvSpPr>
        <p:spPr>
          <a:xfrm>
            <a:off x="10051755" y="445770"/>
            <a:ext cx="2057949" cy="868680"/>
          </a:xfrm>
          <a:prstGeom prst="roundRect">
            <a:avLst>
              <a:gd name="adj" fmla="val 9474"/>
            </a:avLst>
          </a:prstGeom>
          <a:solidFill>
            <a:srgbClr val="EC0000"/>
          </a:solidFill>
          <a:ln/>
          <a:effectLst>
            <a:outerShdw blurRad="76200" dist="25400" dir="5400000" algn="bl" rotWithShape="0">
              <a:srgbClr val="000000">
                <a:alpha val="25000"/>
              </a:srgbClr>
            </a:outerShdw>
          </a:effectLst>
        </p:spPr>
        <p:txBody>
          <a:bodyPr/>
          <a:lstStyle/>
          <a:p>
            <a:endParaRPr lang="nl-NL"/>
          </a:p>
        </p:txBody>
      </p:sp>
      <p:sp>
        <p:nvSpPr>
          <p:cNvPr id="23" name="Shape 17"/>
          <p:cNvSpPr/>
          <p:nvPr/>
        </p:nvSpPr>
        <p:spPr>
          <a:xfrm>
            <a:off x="10262067" y="651510"/>
            <a:ext cx="457200" cy="457200"/>
          </a:xfrm>
          <a:prstGeom prst="ellipse">
            <a:avLst/>
          </a:prstGeom>
          <a:solidFill>
            <a:srgbClr val="FFFFFF"/>
          </a:solidFill>
          <a:ln/>
        </p:spPr>
        <p:txBody>
          <a:bodyPr/>
          <a:lstStyle/>
          <a:p>
            <a:endParaRPr lang="nl-NL"/>
          </a:p>
        </p:txBody>
      </p:sp>
      <p:pic>
        <p:nvPicPr>
          <p:cNvPr id="24" name="Image 4" descr="icons/step5_output_red.png"/>
          <p:cNvPicPr>
            <a:picLocks noChangeAspect="1"/>
          </p:cNvPicPr>
          <p:nvPr/>
        </p:nvPicPr>
        <p:blipFill>
          <a:blip r:embed="rId7"/>
          <a:stretch>
            <a:fillRect/>
          </a:stretch>
        </p:blipFill>
        <p:spPr>
          <a:xfrm>
            <a:off x="10380939" y="770382"/>
            <a:ext cx="219456" cy="219456"/>
          </a:xfrm>
          <a:prstGeom prst="rect">
            <a:avLst/>
          </a:prstGeom>
        </p:spPr>
      </p:pic>
      <p:sp>
        <p:nvSpPr>
          <p:cNvPr id="25" name="Text 18"/>
          <p:cNvSpPr/>
          <p:nvPr/>
        </p:nvSpPr>
        <p:spPr>
          <a:xfrm>
            <a:off x="10810707" y="573786"/>
            <a:ext cx="1253277" cy="219456"/>
          </a:xfrm>
          <a:prstGeom prst="rect">
            <a:avLst/>
          </a:prstGeom>
          <a:noFill/>
          <a:ln/>
        </p:spPr>
        <p:txBody>
          <a:bodyPr wrap="square" lIns="0" tIns="0" rIns="0" bIns="0" rtlCol="0" anchor="b"/>
          <a:lstStyle/>
          <a:p>
            <a:pPr marL="0" indent="0" algn="l">
              <a:buNone/>
            </a:pPr>
            <a:r>
              <a:rPr lang="en-US" sz="900" b="1" kern="0" spc="100" dirty="0">
                <a:solidFill>
                  <a:srgbClr val="FFFFFF"/>
                </a:solidFill>
                <a:latin typeface="Arial" pitchFamily="34" charset="0"/>
                <a:ea typeface="Arial" pitchFamily="34" charset="-122"/>
                <a:cs typeface="Arial" pitchFamily="34" charset="-120"/>
              </a:rPr>
              <a:t>STAP 5</a:t>
            </a:r>
            <a:endParaRPr lang="en-US" sz="900" dirty="0"/>
          </a:p>
        </p:txBody>
      </p:sp>
      <p:sp>
        <p:nvSpPr>
          <p:cNvPr id="26" name="Text 19"/>
          <p:cNvSpPr/>
          <p:nvPr/>
        </p:nvSpPr>
        <p:spPr>
          <a:xfrm>
            <a:off x="10810707" y="793242"/>
            <a:ext cx="1253277" cy="457200"/>
          </a:xfrm>
          <a:prstGeom prst="rect">
            <a:avLst/>
          </a:prstGeom>
          <a:noFill/>
          <a:ln/>
        </p:spPr>
        <p:txBody>
          <a:bodyPr wrap="square" lIns="0" tIns="0" rIns="0" bIns="0" rtlCol="0" anchor="t">
            <a:normAutofit/>
          </a:bodyPr>
          <a:lstStyle/>
          <a:p>
            <a:pPr marL="0" indent="0" algn="l">
              <a:buNone/>
            </a:pPr>
            <a:r>
              <a:rPr lang="en-US" sz="1200" b="1" dirty="0">
                <a:solidFill>
                  <a:srgbClr val="FFFFFF"/>
                </a:solidFill>
                <a:latin typeface="Arial" pitchFamily="34" charset="0"/>
                <a:ea typeface="Arial" pitchFamily="34" charset="-122"/>
                <a:cs typeface="Arial" pitchFamily="34" charset="-120"/>
              </a:rPr>
              <a:t>Output</a:t>
            </a:r>
            <a:endParaRPr lang="en-US" sz="1200" dirty="0"/>
          </a:p>
        </p:txBody>
      </p:sp>
      <p:sp>
        <p:nvSpPr>
          <p:cNvPr id="27" name="Text 20"/>
          <p:cNvSpPr/>
          <p:nvPr/>
        </p:nvSpPr>
        <p:spPr>
          <a:xfrm>
            <a:off x="1097584" y="1817370"/>
            <a:ext cx="5486400" cy="320040"/>
          </a:xfrm>
          <a:prstGeom prst="rect">
            <a:avLst/>
          </a:prstGeom>
          <a:noFill/>
          <a:ln/>
        </p:spPr>
        <p:txBody>
          <a:bodyPr wrap="square" lIns="0" tIns="0" rIns="0" bIns="0" rtlCol="0" anchor="ctr"/>
          <a:lstStyle/>
          <a:p>
            <a:pPr marL="0" indent="0">
              <a:buNone/>
            </a:pPr>
            <a:r>
              <a:rPr lang="en-US" sz="1300" b="1" kern="0" spc="150" dirty="0">
                <a:solidFill>
                  <a:srgbClr val="EC0000"/>
                </a:solidFill>
                <a:latin typeface="Arial" pitchFamily="34" charset="0"/>
                <a:ea typeface="Arial" pitchFamily="34" charset="-122"/>
                <a:cs typeface="Arial" pitchFamily="34" charset="-120"/>
              </a:rPr>
              <a:t>STAP 5 VAN 5</a:t>
            </a:r>
            <a:endParaRPr lang="en-US" sz="1300" dirty="0"/>
          </a:p>
        </p:txBody>
      </p:sp>
      <p:sp>
        <p:nvSpPr>
          <p:cNvPr id="28" name="Text 21"/>
          <p:cNvSpPr/>
          <p:nvPr/>
        </p:nvSpPr>
        <p:spPr>
          <a:xfrm>
            <a:off x="1097584" y="2183130"/>
            <a:ext cx="7680960" cy="914400"/>
          </a:xfrm>
          <a:prstGeom prst="rect">
            <a:avLst/>
          </a:prstGeom>
          <a:noFill/>
          <a:ln/>
        </p:spPr>
        <p:txBody>
          <a:bodyPr wrap="square" lIns="0" tIns="0" rIns="0" bIns="0" rtlCol="0" anchor="t"/>
          <a:lstStyle/>
          <a:p>
            <a:pPr marL="0" indent="0">
              <a:buNone/>
            </a:pPr>
            <a:r>
              <a:rPr lang="en-US" sz="4000" b="1" dirty="0">
                <a:solidFill>
                  <a:srgbClr val="000000"/>
                </a:solidFill>
                <a:latin typeface="Arial" pitchFamily="34" charset="0"/>
                <a:ea typeface="Arial" pitchFamily="34" charset="-122"/>
                <a:cs typeface="Arial" pitchFamily="34" charset="-120"/>
              </a:rPr>
              <a:t>Output</a:t>
            </a:r>
            <a:endParaRPr lang="en-US" sz="4000" dirty="0"/>
          </a:p>
        </p:txBody>
      </p:sp>
      <p:sp>
        <p:nvSpPr>
          <p:cNvPr id="32" name="Text 24"/>
          <p:cNvSpPr/>
          <p:nvPr/>
        </p:nvSpPr>
        <p:spPr>
          <a:xfrm>
            <a:off x="1097584" y="6206490"/>
            <a:ext cx="3657600" cy="274320"/>
          </a:xfrm>
          <a:prstGeom prst="rect">
            <a:avLst/>
          </a:prstGeom>
          <a:noFill/>
          <a:ln/>
        </p:spPr>
        <p:txBody>
          <a:bodyPr wrap="square" lIns="0" tIns="0" rIns="0" bIns="0" rtlCol="0" anchor="ctr"/>
          <a:lstStyle/>
          <a:p>
            <a:pPr marL="0" indent="0">
              <a:buNone/>
            </a:pPr>
            <a:r>
              <a:rPr lang="en-US" sz="1000" dirty="0">
                <a:solidFill>
                  <a:srgbClr val="595959"/>
                </a:solidFill>
                <a:latin typeface="Arial" pitchFamily="34" charset="0"/>
                <a:ea typeface="Arial" pitchFamily="34" charset="-122"/>
                <a:cs typeface="Arial" pitchFamily="34" charset="-120"/>
              </a:rPr>
              <a:t>Gemeente Amsterdam</a:t>
            </a:r>
            <a:endParaRPr lang="en-US" sz="1000" dirty="0"/>
          </a:p>
        </p:txBody>
      </p:sp>
      <p:sp>
        <p:nvSpPr>
          <p:cNvPr id="33" name="Text 25"/>
          <p:cNvSpPr/>
          <p:nvPr/>
        </p:nvSpPr>
        <p:spPr>
          <a:xfrm>
            <a:off x="10820399" y="6206490"/>
            <a:ext cx="1371600" cy="274320"/>
          </a:xfrm>
          <a:prstGeom prst="rect">
            <a:avLst/>
          </a:prstGeom>
          <a:noFill/>
          <a:ln/>
        </p:spPr>
        <p:txBody>
          <a:bodyPr wrap="square" lIns="0" tIns="0" rIns="0" bIns="0" rtlCol="0" anchor="ctr"/>
          <a:lstStyle/>
          <a:p>
            <a:pPr marL="0" indent="0" algn="r">
              <a:buNone/>
            </a:pPr>
            <a:r>
              <a:rPr lang="en-US" sz="1000" dirty="0">
                <a:solidFill>
                  <a:srgbClr val="595959"/>
                </a:solidFill>
                <a:latin typeface="Arial" pitchFamily="34" charset="0"/>
                <a:ea typeface="Arial" pitchFamily="34" charset="-122"/>
                <a:cs typeface="Arial" pitchFamily="34" charset="-120"/>
              </a:rPr>
              <a:t>5 / 5</a:t>
            </a:r>
            <a:endParaRPr lang="en-US" sz="1000" dirty="0"/>
          </a:p>
        </p:txBody>
      </p:sp>
      <p:pic>
        <p:nvPicPr>
          <p:cNvPr id="31" name="Afbeelding 30" descr="FME Flow – Red Geographics">
            <a:extLst>
              <a:ext uri="{FF2B5EF4-FFF2-40B4-BE49-F238E27FC236}">
                <a16:creationId xmlns:a16="http://schemas.microsoft.com/office/drawing/2014/main" id="{2600ABFC-A161-6D59-933D-C5EE57E071A9}"/>
              </a:ext>
            </a:extLst>
          </p:cNvPr>
          <p:cNvPicPr>
            <a:picLocks noChangeAspect="1"/>
          </p:cNvPicPr>
          <p:nvPr/>
        </p:nvPicPr>
        <p:blipFill>
          <a:blip r:embed="rId8"/>
          <a:stretch>
            <a:fillRect/>
          </a:stretch>
        </p:blipFill>
        <p:spPr>
          <a:xfrm>
            <a:off x="2691674" y="3422540"/>
            <a:ext cx="1823830" cy="1823830"/>
          </a:xfrm>
          <a:prstGeom prst="rect">
            <a:avLst/>
          </a:prstGeom>
        </p:spPr>
      </p:pic>
      <p:sp>
        <p:nvSpPr>
          <p:cNvPr id="35" name="Pijl: rechts 34">
            <a:extLst>
              <a:ext uri="{FF2B5EF4-FFF2-40B4-BE49-F238E27FC236}">
                <a16:creationId xmlns:a16="http://schemas.microsoft.com/office/drawing/2014/main" id="{4BE867C5-67E1-F165-2816-765139303233}"/>
              </a:ext>
            </a:extLst>
          </p:cNvPr>
          <p:cNvSpPr/>
          <p:nvPr/>
        </p:nvSpPr>
        <p:spPr>
          <a:xfrm>
            <a:off x="4836319" y="4223087"/>
            <a:ext cx="1051560" cy="31671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7" name="Afbeelding 36" descr="File:Mendix-Primary-Logo-RGB-Blue.svg - Wikimedia Commons">
            <a:extLst>
              <a:ext uri="{FF2B5EF4-FFF2-40B4-BE49-F238E27FC236}">
                <a16:creationId xmlns:a16="http://schemas.microsoft.com/office/drawing/2014/main" id="{AE115390-B259-A0B5-55C8-7B9BF4B61515}"/>
              </a:ext>
            </a:extLst>
          </p:cNvPr>
          <p:cNvPicPr>
            <a:picLocks noChangeAspect="1"/>
          </p:cNvPicPr>
          <p:nvPr/>
        </p:nvPicPr>
        <p:blipFill>
          <a:blip r:embed="rId9"/>
          <a:stretch>
            <a:fillRect/>
          </a:stretch>
        </p:blipFill>
        <p:spPr>
          <a:xfrm>
            <a:off x="6208694" y="3837379"/>
            <a:ext cx="3017482" cy="90524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903780-D57C-BAD1-2D51-5CB2468D82D2}"/>
              </a:ext>
            </a:extLst>
          </p:cNvPr>
          <p:cNvSpPr>
            <a:spLocks noGrp="1"/>
          </p:cNvSpPr>
          <p:nvPr>
            <p:ph type="title"/>
          </p:nvPr>
        </p:nvSpPr>
        <p:spPr/>
        <p:txBody>
          <a:bodyPr/>
          <a:lstStyle/>
          <a:p>
            <a:r>
              <a:rPr lang="nl-NL" dirty="0"/>
              <a:t>Uitdagingen		</a:t>
            </a:r>
          </a:p>
        </p:txBody>
      </p:sp>
      <p:sp>
        <p:nvSpPr>
          <p:cNvPr id="3" name="Tijdelijke aanduiding voor tekst 2">
            <a:extLst>
              <a:ext uri="{FF2B5EF4-FFF2-40B4-BE49-F238E27FC236}">
                <a16:creationId xmlns:a16="http://schemas.microsoft.com/office/drawing/2014/main" id="{90C114EA-41CD-D7AB-E3CD-E1397D118C00}"/>
              </a:ext>
            </a:extLst>
          </p:cNvPr>
          <p:cNvSpPr>
            <a:spLocks noGrp="1"/>
          </p:cNvSpPr>
          <p:nvPr>
            <p:ph type="body" sz="quarter" idx="19"/>
          </p:nvPr>
        </p:nvSpPr>
        <p:spPr/>
        <p:txBody>
          <a:bodyPr/>
          <a:lstStyle/>
          <a:p>
            <a:r>
              <a:rPr lang="nl-NL" dirty="0"/>
              <a:t>Online connectie met externe applicaties</a:t>
            </a:r>
          </a:p>
          <a:p>
            <a:r>
              <a:rPr lang="nl-NL" dirty="0"/>
              <a:t>Error handling</a:t>
            </a:r>
          </a:p>
          <a:p>
            <a:r>
              <a:rPr lang="nl-NL" dirty="0"/>
              <a:t>Documentatie</a:t>
            </a:r>
          </a:p>
          <a:p>
            <a:endParaRPr lang="nl-NL" dirty="0"/>
          </a:p>
          <a:p>
            <a:pPr marL="0" indent="0">
              <a:buNone/>
            </a:pPr>
            <a:endParaRPr lang="nl-NL" dirty="0"/>
          </a:p>
        </p:txBody>
      </p:sp>
      <p:sp>
        <p:nvSpPr>
          <p:cNvPr id="4" name="Tijdelijke aanduiding voor datum 3">
            <a:extLst>
              <a:ext uri="{FF2B5EF4-FFF2-40B4-BE49-F238E27FC236}">
                <a16:creationId xmlns:a16="http://schemas.microsoft.com/office/drawing/2014/main" id="{B5BF9A46-2D45-063C-4DC9-6D88C575F05F}"/>
              </a:ext>
            </a:extLst>
          </p:cNvPr>
          <p:cNvSpPr>
            <a:spLocks noGrp="1"/>
          </p:cNvSpPr>
          <p:nvPr>
            <p:ph type="dt" sz="half" idx="10"/>
          </p:nvPr>
        </p:nvSpPr>
        <p:spPr/>
        <p:txBody>
          <a:bodyPr/>
          <a:lstStyle/>
          <a:p>
            <a:fld id="{61B62A69-898C-4E33-9DA9-4DEAE2D8FA83}" type="datetime1">
              <a:rPr lang="nl-NL" smtClean="0"/>
              <a:t>17-9-2026</a:t>
            </a:fld>
            <a:endParaRPr lang="nl-NL" dirty="0"/>
          </a:p>
        </p:txBody>
      </p:sp>
      <p:sp>
        <p:nvSpPr>
          <p:cNvPr id="5" name="Tijdelijke aanduiding voor dianummer 4">
            <a:extLst>
              <a:ext uri="{FF2B5EF4-FFF2-40B4-BE49-F238E27FC236}">
                <a16:creationId xmlns:a16="http://schemas.microsoft.com/office/drawing/2014/main" id="{43E75C1D-1EB2-6815-D37A-E88CCB29934B}"/>
              </a:ext>
            </a:extLst>
          </p:cNvPr>
          <p:cNvSpPr>
            <a:spLocks noGrp="1"/>
          </p:cNvSpPr>
          <p:nvPr>
            <p:ph type="sldNum" sz="quarter" idx="12"/>
          </p:nvPr>
        </p:nvSpPr>
        <p:spPr/>
        <p:txBody>
          <a:bodyPr/>
          <a:lstStyle/>
          <a:p>
            <a:r>
              <a:rPr lang="nl-NL"/>
              <a:t>| </a:t>
            </a:r>
            <a:fld id="{8F18802B-E4C7-4B2D-B37A-6B7CC3C134EA}" type="slidenum">
              <a:rPr lang="nl-NL" smtClean="0"/>
              <a:pPr/>
              <a:t>23</a:t>
            </a:fld>
            <a:endParaRPr lang="nl-NL" dirty="0"/>
          </a:p>
        </p:txBody>
      </p:sp>
      <p:sp>
        <p:nvSpPr>
          <p:cNvPr id="6" name="Tijdelijke aanduiding voor tekst 5">
            <a:extLst>
              <a:ext uri="{FF2B5EF4-FFF2-40B4-BE49-F238E27FC236}">
                <a16:creationId xmlns:a16="http://schemas.microsoft.com/office/drawing/2014/main" id="{976B9B34-60D1-5BDE-0973-8A1CF32528B1}"/>
              </a:ext>
            </a:extLst>
          </p:cNvPr>
          <p:cNvSpPr>
            <a:spLocks noGrp="1"/>
          </p:cNvSpPr>
          <p:nvPr>
            <p:ph type="body" sz="quarter" idx="15"/>
          </p:nvPr>
        </p:nvSpPr>
        <p:spPr/>
        <p:txBody>
          <a:bodyPr/>
          <a:lstStyle/>
          <a:p>
            <a:endParaRPr lang="nl-NL"/>
          </a:p>
        </p:txBody>
      </p:sp>
      <p:sp>
        <p:nvSpPr>
          <p:cNvPr id="7" name="Tijdelijke aanduiding voor tekst 6">
            <a:extLst>
              <a:ext uri="{FF2B5EF4-FFF2-40B4-BE49-F238E27FC236}">
                <a16:creationId xmlns:a16="http://schemas.microsoft.com/office/drawing/2014/main" id="{2AF670D3-4DC4-E411-D888-C25BC4906782}"/>
              </a:ext>
            </a:extLst>
          </p:cNvPr>
          <p:cNvSpPr>
            <a:spLocks noGrp="1"/>
          </p:cNvSpPr>
          <p:nvPr>
            <p:ph type="body" sz="quarter" idx="18"/>
          </p:nvPr>
        </p:nvSpPr>
        <p:spPr/>
        <p:txBody>
          <a:bodyPr/>
          <a:lstStyle/>
          <a:p>
            <a:endParaRPr lang="nl-NL"/>
          </a:p>
        </p:txBody>
      </p:sp>
      <p:sp>
        <p:nvSpPr>
          <p:cNvPr id="8" name="Tijdelijke aanduiding voor tekst 7">
            <a:extLst>
              <a:ext uri="{FF2B5EF4-FFF2-40B4-BE49-F238E27FC236}">
                <a16:creationId xmlns:a16="http://schemas.microsoft.com/office/drawing/2014/main" id="{CF9647CD-B336-668A-0594-558001AD60B5}"/>
              </a:ext>
            </a:extLst>
          </p:cNvPr>
          <p:cNvSpPr>
            <a:spLocks noGrp="1"/>
          </p:cNvSpPr>
          <p:nvPr>
            <p:ph type="body" sz="quarter" idx="14"/>
          </p:nvPr>
        </p:nvSpPr>
        <p:spPr/>
        <p:txBody>
          <a:bodyPr/>
          <a:lstStyle/>
          <a:p>
            <a:endParaRPr lang="nl-NL"/>
          </a:p>
        </p:txBody>
      </p:sp>
    </p:spTree>
    <p:extLst>
      <p:ext uri="{BB962C8B-B14F-4D97-AF65-F5344CB8AC3E}">
        <p14:creationId xmlns:p14="http://schemas.microsoft.com/office/powerpoint/2010/main" val="13993551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D24AB-EA8E-D3FB-9993-DB0943F5C6B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C62B188-C4E7-F428-C68D-39FE24A04B88}"/>
              </a:ext>
            </a:extLst>
          </p:cNvPr>
          <p:cNvSpPr>
            <a:spLocks noGrp="1"/>
          </p:cNvSpPr>
          <p:nvPr>
            <p:ph type="title"/>
          </p:nvPr>
        </p:nvSpPr>
        <p:spPr/>
        <p:txBody>
          <a:bodyPr/>
          <a:lstStyle/>
          <a:p>
            <a:r>
              <a:rPr lang="nl-NL" dirty="0"/>
              <a:t>Leerpunten		</a:t>
            </a:r>
          </a:p>
        </p:txBody>
      </p:sp>
      <p:sp>
        <p:nvSpPr>
          <p:cNvPr id="3" name="Tijdelijke aanduiding voor tekst 2">
            <a:extLst>
              <a:ext uri="{FF2B5EF4-FFF2-40B4-BE49-F238E27FC236}">
                <a16:creationId xmlns:a16="http://schemas.microsoft.com/office/drawing/2014/main" id="{B0B96D48-82BB-482E-69B9-36F57FC3D252}"/>
              </a:ext>
            </a:extLst>
          </p:cNvPr>
          <p:cNvSpPr>
            <a:spLocks noGrp="1"/>
          </p:cNvSpPr>
          <p:nvPr>
            <p:ph type="body" sz="quarter" idx="19"/>
          </p:nvPr>
        </p:nvSpPr>
        <p:spPr/>
        <p:txBody>
          <a:bodyPr/>
          <a:lstStyle/>
          <a:p>
            <a:r>
              <a:rPr lang="nl-NL" dirty="0"/>
              <a:t>Automation gebruiken als </a:t>
            </a:r>
            <a:r>
              <a:rPr lang="nl-NL" dirty="0" err="1"/>
              <a:t>Workspacerunner</a:t>
            </a:r>
            <a:endParaRPr lang="nl-NL" dirty="0"/>
          </a:p>
          <a:p>
            <a:r>
              <a:rPr lang="nl-NL" dirty="0"/>
              <a:t>Automation </a:t>
            </a:r>
            <a:r>
              <a:rPr lang="nl-NL" dirty="0" err="1"/>
              <a:t>writer</a:t>
            </a:r>
            <a:endParaRPr lang="nl-NL" dirty="0"/>
          </a:p>
          <a:p>
            <a:r>
              <a:rPr lang="nl-NL" dirty="0"/>
              <a:t>Engines volledig benutten</a:t>
            </a:r>
          </a:p>
          <a:p>
            <a:r>
              <a:rPr lang="nl-NL" dirty="0"/>
              <a:t>Split-</a:t>
            </a:r>
            <a:r>
              <a:rPr lang="nl-NL" dirty="0" err="1"/>
              <a:t>Merge</a:t>
            </a:r>
            <a:r>
              <a:rPr lang="nl-NL" dirty="0"/>
              <a:t> block</a:t>
            </a:r>
          </a:p>
          <a:p>
            <a:pPr marL="0" indent="0">
              <a:buNone/>
            </a:pPr>
            <a:endParaRPr lang="nl-NL" dirty="0"/>
          </a:p>
        </p:txBody>
      </p:sp>
      <p:sp>
        <p:nvSpPr>
          <p:cNvPr id="4" name="Tijdelijke aanduiding voor datum 3">
            <a:extLst>
              <a:ext uri="{FF2B5EF4-FFF2-40B4-BE49-F238E27FC236}">
                <a16:creationId xmlns:a16="http://schemas.microsoft.com/office/drawing/2014/main" id="{D2766E5E-04E7-8EC5-A9EE-EFAE7A9E1F41}"/>
              </a:ext>
            </a:extLst>
          </p:cNvPr>
          <p:cNvSpPr>
            <a:spLocks noGrp="1"/>
          </p:cNvSpPr>
          <p:nvPr>
            <p:ph type="dt" sz="half" idx="10"/>
          </p:nvPr>
        </p:nvSpPr>
        <p:spPr/>
        <p:txBody>
          <a:bodyPr/>
          <a:lstStyle/>
          <a:p>
            <a:fld id="{61B62A69-898C-4E33-9DA9-4DEAE2D8FA83}" type="datetime1">
              <a:rPr lang="nl-NL" smtClean="0"/>
              <a:t>17-9-2026</a:t>
            </a:fld>
            <a:endParaRPr lang="nl-NL" dirty="0"/>
          </a:p>
        </p:txBody>
      </p:sp>
      <p:sp>
        <p:nvSpPr>
          <p:cNvPr id="5" name="Tijdelijke aanduiding voor dianummer 4">
            <a:extLst>
              <a:ext uri="{FF2B5EF4-FFF2-40B4-BE49-F238E27FC236}">
                <a16:creationId xmlns:a16="http://schemas.microsoft.com/office/drawing/2014/main" id="{B59F64F6-9634-8CC7-D7C3-B51DBDF23E4F}"/>
              </a:ext>
            </a:extLst>
          </p:cNvPr>
          <p:cNvSpPr>
            <a:spLocks noGrp="1"/>
          </p:cNvSpPr>
          <p:nvPr>
            <p:ph type="sldNum" sz="quarter" idx="12"/>
          </p:nvPr>
        </p:nvSpPr>
        <p:spPr/>
        <p:txBody>
          <a:bodyPr/>
          <a:lstStyle/>
          <a:p>
            <a:r>
              <a:rPr lang="nl-NL"/>
              <a:t>| </a:t>
            </a:r>
            <a:fld id="{8F18802B-E4C7-4B2D-B37A-6B7CC3C134EA}" type="slidenum">
              <a:rPr lang="nl-NL" smtClean="0"/>
              <a:pPr/>
              <a:t>24</a:t>
            </a:fld>
            <a:endParaRPr lang="nl-NL" dirty="0"/>
          </a:p>
        </p:txBody>
      </p:sp>
      <p:sp>
        <p:nvSpPr>
          <p:cNvPr id="6" name="Tijdelijke aanduiding voor tekst 5">
            <a:extLst>
              <a:ext uri="{FF2B5EF4-FFF2-40B4-BE49-F238E27FC236}">
                <a16:creationId xmlns:a16="http://schemas.microsoft.com/office/drawing/2014/main" id="{57D02249-4D19-A603-6D4D-AA2593194362}"/>
              </a:ext>
            </a:extLst>
          </p:cNvPr>
          <p:cNvSpPr>
            <a:spLocks noGrp="1"/>
          </p:cNvSpPr>
          <p:nvPr>
            <p:ph type="body" sz="quarter" idx="15"/>
          </p:nvPr>
        </p:nvSpPr>
        <p:spPr/>
        <p:txBody>
          <a:bodyPr/>
          <a:lstStyle/>
          <a:p>
            <a:endParaRPr lang="nl-NL"/>
          </a:p>
        </p:txBody>
      </p:sp>
      <p:sp>
        <p:nvSpPr>
          <p:cNvPr id="7" name="Tijdelijke aanduiding voor tekst 6">
            <a:extLst>
              <a:ext uri="{FF2B5EF4-FFF2-40B4-BE49-F238E27FC236}">
                <a16:creationId xmlns:a16="http://schemas.microsoft.com/office/drawing/2014/main" id="{9F2D22CD-F893-CFD9-FB00-07048D4D03CC}"/>
              </a:ext>
            </a:extLst>
          </p:cNvPr>
          <p:cNvSpPr>
            <a:spLocks noGrp="1"/>
          </p:cNvSpPr>
          <p:nvPr>
            <p:ph type="body" sz="quarter" idx="18"/>
          </p:nvPr>
        </p:nvSpPr>
        <p:spPr/>
        <p:txBody>
          <a:bodyPr/>
          <a:lstStyle/>
          <a:p>
            <a:endParaRPr lang="nl-NL"/>
          </a:p>
        </p:txBody>
      </p:sp>
      <p:sp>
        <p:nvSpPr>
          <p:cNvPr id="8" name="Tijdelijke aanduiding voor tekst 7">
            <a:extLst>
              <a:ext uri="{FF2B5EF4-FFF2-40B4-BE49-F238E27FC236}">
                <a16:creationId xmlns:a16="http://schemas.microsoft.com/office/drawing/2014/main" id="{2741E43F-7DF9-A493-0068-E20EE6367271}"/>
              </a:ext>
            </a:extLst>
          </p:cNvPr>
          <p:cNvSpPr>
            <a:spLocks noGrp="1"/>
          </p:cNvSpPr>
          <p:nvPr>
            <p:ph type="body" sz="quarter" idx="14"/>
          </p:nvPr>
        </p:nvSpPr>
        <p:spPr/>
        <p:txBody>
          <a:bodyPr/>
          <a:lstStyle/>
          <a:p>
            <a:endParaRPr lang="nl-NL"/>
          </a:p>
        </p:txBody>
      </p:sp>
    </p:spTree>
    <p:extLst>
      <p:ext uri="{BB962C8B-B14F-4D97-AF65-F5344CB8AC3E}">
        <p14:creationId xmlns:p14="http://schemas.microsoft.com/office/powerpoint/2010/main" val="42497098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F7ED5-7072-0B20-A6A3-8CE87ED0BF99}"/>
            </a:ext>
          </a:extLst>
        </p:cNvPr>
        <p:cNvGrpSpPr/>
        <p:nvPr/>
      </p:nvGrpSpPr>
      <p:grpSpPr>
        <a:xfrm>
          <a:off x="0" y="0"/>
          <a:ext cx="0" cy="0"/>
          <a:chOff x="0" y="0"/>
          <a:chExt cx="0" cy="0"/>
        </a:xfrm>
      </p:grpSpPr>
      <p:sp>
        <p:nvSpPr>
          <p:cNvPr id="10" name="Titel 9">
            <a:extLst>
              <a:ext uri="{FF2B5EF4-FFF2-40B4-BE49-F238E27FC236}">
                <a16:creationId xmlns:a16="http://schemas.microsoft.com/office/drawing/2014/main" id="{3EF75266-1428-A94C-3F27-6E48779F2267}"/>
              </a:ext>
            </a:extLst>
          </p:cNvPr>
          <p:cNvSpPr>
            <a:spLocks noGrp="1"/>
          </p:cNvSpPr>
          <p:nvPr>
            <p:ph type="title"/>
          </p:nvPr>
        </p:nvSpPr>
        <p:spPr>
          <a:xfrm>
            <a:off x="1136718" y="1971360"/>
            <a:ext cx="10798107" cy="1836000"/>
          </a:xfrm>
        </p:spPr>
        <p:txBody>
          <a:bodyPr/>
          <a:lstStyle/>
          <a:p>
            <a:r>
              <a:rPr lang="nl-NL" sz="4800" dirty="0"/>
              <a:t>Van projectgebied naar omgevingsscan</a:t>
            </a:r>
            <a:br>
              <a:rPr lang="nl-NL" sz="4800" dirty="0"/>
            </a:br>
            <a:r>
              <a:rPr lang="nl-NL" sz="4800" dirty="0"/>
              <a:t>Automatisch. Herhaalbaar. Inzichtelijk.</a:t>
            </a:r>
            <a:br>
              <a:rPr lang="nl-NL" sz="4800" dirty="0"/>
            </a:br>
            <a:r>
              <a:rPr lang="nl-NL" sz="4800" dirty="0"/>
              <a:t> </a:t>
            </a:r>
          </a:p>
        </p:txBody>
      </p:sp>
      <p:sp>
        <p:nvSpPr>
          <p:cNvPr id="21" name="Tijdelijke aanduiding voor tekst 20" descr="Logo Gemeente Amsterdam">
            <a:extLst>
              <a:ext uri="{FF2B5EF4-FFF2-40B4-BE49-F238E27FC236}">
                <a16:creationId xmlns:a16="http://schemas.microsoft.com/office/drawing/2014/main" id="{0ECBEAF4-F579-2CEA-4768-DE110E637080}"/>
              </a:ext>
              <a:ext uri="{C183D7F6-B498-43B3-948B-1728B52AA6E4}">
                <adec:decorative xmlns:adec="http://schemas.microsoft.com/office/drawing/2017/decorative" val="0"/>
              </a:ext>
            </a:extLst>
          </p:cNvPr>
          <p:cNvSpPr>
            <a:spLocks noGrp="1"/>
          </p:cNvSpPr>
          <p:nvPr>
            <p:ph type="body" idx="1000"/>
          </p:nvPr>
        </p:nvSpPr>
        <p:spPr/>
        <p:txBody>
          <a:bodyPr/>
          <a:lstStyle/>
          <a:p>
            <a:endParaRPr lang="nl-NL"/>
          </a:p>
        </p:txBody>
      </p:sp>
      <p:sp>
        <p:nvSpPr>
          <p:cNvPr id="11" name="Tijdelijke aanduiding voor tekst 10">
            <a:extLst>
              <a:ext uri="{FF2B5EF4-FFF2-40B4-BE49-F238E27FC236}">
                <a16:creationId xmlns:a16="http://schemas.microsoft.com/office/drawing/2014/main" id="{93F2CF35-6655-D44B-61F1-89923A6C7738}"/>
              </a:ext>
            </a:extLst>
          </p:cNvPr>
          <p:cNvSpPr>
            <a:spLocks noGrp="1"/>
          </p:cNvSpPr>
          <p:nvPr>
            <p:ph type="body" idx="1"/>
          </p:nvPr>
        </p:nvSpPr>
        <p:spPr>
          <a:xfrm>
            <a:off x="1012887" y="5007549"/>
            <a:ext cx="9792001" cy="1752480"/>
          </a:xfrm>
        </p:spPr>
        <p:txBody>
          <a:bodyPr/>
          <a:lstStyle/>
          <a:p>
            <a:r>
              <a:rPr lang="nl-NL" dirty="0"/>
              <a:t>Bedankt voor jullie aandacht </a:t>
            </a:r>
          </a:p>
        </p:txBody>
      </p:sp>
      <p:sp>
        <p:nvSpPr>
          <p:cNvPr id="22" name="Tijdelijke aanduiding voor tekst 21">
            <a:extLst>
              <a:ext uri="{FF2B5EF4-FFF2-40B4-BE49-F238E27FC236}">
                <a16:creationId xmlns:a16="http://schemas.microsoft.com/office/drawing/2014/main" id="{31F9D2EE-E76D-907B-0C0A-BE49D44A5862}"/>
              </a:ext>
            </a:extLst>
          </p:cNvPr>
          <p:cNvSpPr>
            <a:spLocks noGrp="1"/>
          </p:cNvSpPr>
          <p:nvPr>
            <p:ph type="body" sz="quarter" idx="1001"/>
          </p:nvPr>
        </p:nvSpPr>
        <p:spPr>
          <a:xfrm>
            <a:off x="1136712" y="6107760"/>
            <a:ext cx="2844720" cy="365040"/>
          </a:xfrm>
        </p:spPr>
        <p:txBody>
          <a:bodyPr/>
          <a:lstStyle/>
          <a:p>
            <a:r>
              <a:rPr lang="nl-NL" dirty="0"/>
              <a:t>Robin Rutten</a:t>
            </a:r>
            <a:br>
              <a:rPr lang="nl-NL" dirty="0"/>
            </a:br>
            <a:r>
              <a:rPr lang="nl-NL" dirty="0"/>
              <a:t>22 september 2026</a:t>
            </a:r>
          </a:p>
        </p:txBody>
      </p:sp>
      <p:sp>
        <p:nvSpPr>
          <p:cNvPr id="12" name="Text Placeholder 11 (JU-Free)">
            <a:extLst>
              <a:ext uri="{FF2B5EF4-FFF2-40B4-BE49-F238E27FC236}">
                <a16:creationId xmlns:a16="http://schemas.microsoft.com/office/drawing/2014/main" id="{C61F5B1E-5597-02B2-8F6B-23ED9AF8579B}"/>
              </a:ext>
              <a:ext uri="{C183D7F6-B498-43B3-948B-1728B52AA6E4}">
                <adec:decorative xmlns:adec="http://schemas.microsoft.com/office/drawing/2017/decorative" val="1"/>
              </a:ext>
            </a:extLst>
          </p:cNvPr>
          <p:cNvSpPr>
            <a:spLocks noGrp="1"/>
          </p:cNvSpPr>
          <p:nvPr>
            <p:ph type="body" sz="quarter" idx="14"/>
          </p:nvPr>
        </p:nvSpPr>
        <p:spPr/>
        <p:txBody>
          <a:bodyPr/>
          <a:lstStyle/>
          <a:p>
            <a:endParaRPr lang="nl-NL"/>
          </a:p>
        </p:txBody>
      </p:sp>
      <p:sp>
        <p:nvSpPr>
          <p:cNvPr id="13" name="Text Placeholder 12 (JU-Free)">
            <a:extLst>
              <a:ext uri="{FF2B5EF4-FFF2-40B4-BE49-F238E27FC236}">
                <a16:creationId xmlns:a16="http://schemas.microsoft.com/office/drawing/2014/main" id="{3C830DD5-30F7-45FF-5AB5-2498492ED239}"/>
              </a:ext>
              <a:ext uri="{C183D7F6-B498-43B3-948B-1728B52AA6E4}">
                <adec:decorative xmlns:adec="http://schemas.microsoft.com/office/drawing/2017/decorative" val="1"/>
              </a:ext>
            </a:extLst>
          </p:cNvPr>
          <p:cNvSpPr>
            <a:spLocks noGrp="1"/>
          </p:cNvSpPr>
          <p:nvPr>
            <p:ph type="body" sz="quarter" idx="15"/>
          </p:nvPr>
        </p:nvSpPr>
        <p:spPr/>
        <p:txBody>
          <a:bodyPr/>
          <a:lstStyle/>
          <a:p>
            <a:endParaRPr lang="nl-NL"/>
          </a:p>
        </p:txBody>
      </p:sp>
      <p:sp>
        <p:nvSpPr>
          <p:cNvPr id="14" name="Text Placeholder 13 (JU-Free)">
            <a:extLst>
              <a:ext uri="{FF2B5EF4-FFF2-40B4-BE49-F238E27FC236}">
                <a16:creationId xmlns:a16="http://schemas.microsoft.com/office/drawing/2014/main" id="{064ACD2A-D842-CBF9-D84D-95A7C0D782D4}"/>
              </a:ext>
              <a:ext uri="{C183D7F6-B498-43B3-948B-1728B52AA6E4}">
                <adec:decorative xmlns:adec="http://schemas.microsoft.com/office/drawing/2017/decorative" val="1"/>
              </a:ext>
            </a:extLst>
          </p:cNvPr>
          <p:cNvSpPr>
            <a:spLocks noGrp="1"/>
          </p:cNvSpPr>
          <p:nvPr>
            <p:ph type="body" sz="quarter" idx="19"/>
          </p:nvPr>
        </p:nvSpPr>
        <p:spPr/>
        <p:txBody>
          <a:bodyPr/>
          <a:lstStyle/>
          <a:p>
            <a:endParaRPr lang="nl-NL"/>
          </a:p>
        </p:txBody>
      </p:sp>
    </p:spTree>
    <p:extLst>
      <p:ext uri="{BB962C8B-B14F-4D97-AF65-F5344CB8AC3E}">
        <p14:creationId xmlns:p14="http://schemas.microsoft.com/office/powerpoint/2010/main" val="24411304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JUTAG_EINDMACROS_PRESERVEGUIDES" val="1"/>
</p:tagLst>
</file>

<file path=ppt/theme/theme1.xml><?xml version="1.0" encoding="utf-8"?>
<a:theme xmlns:a="http://schemas.openxmlformats.org/drawingml/2006/main" name="Huisstijl">
  <a:themeElements>
    <a:clrScheme name="Kleuren Gemeente Amsterdam">
      <a:dk1>
        <a:srgbClr val="000000"/>
      </a:dk1>
      <a:lt1>
        <a:srgbClr val="FFFFFF"/>
      </a:lt1>
      <a:dk2>
        <a:srgbClr val="000000"/>
      </a:dk2>
      <a:lt2>
        <a:srgbClr val="BEBEBE"/>
      </a:lt2>
      <a:accent1>
        <a:srgbClr val="EC0000"/>
      </a:accent1>
      <a:accent2>
        <a:srgbClr val="FF9100"/>
      </a:accent2>
      <a:accent3>
        <a:srgbClr val="BED200"/>
      </a:accent3>
      <a:accent4>
        <a:srgbClr val="00A03C"/>
      </a:accent4>
      <a:accent5>
        <a:srgbClr val="009DE6"/>
      </a:accent5>
      <a:accent6>
        <a:srgbClr val="004699"/>
      </a:accent6>
      <a:hlink>
        <a:srgbClr val="000000"/>
      </a:hlink>
      <a:folHlink>
        <a:srgbClr val="000000"/>
      </a:folHlink>
    </a:clrScheme>
    <a:fontScheme name="Lettertypen Gemeente Amsterdam">
      <a:majorFont>
        <a:latin typeface="Corbel"/>
        <a:ea typeface=""/>
        <a:cs typeface=""/>
      </a:majorFont>
      <a:minorFont>
        <a:latin typeface="Corbel"/>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rood">
      <a:srgbClr val="EC0000"/>
    </a:custClr>
    <a:custClr name="geel">
      <a:srgbClr val="FFE600"/>
    </a:custClr>
    <a:custClr name="oranje">
      <a:srgbClr val="FF9100"/>
    </a:custClr>
    <a:custClr name="magenta">
      <a:srgbClr val="E50082"/>
    </a:custClr>
    <a:custClr name="paars">
      <a:srgbClr val="A00078"/>
    </a:custClr>
    <a:custClr name="donkerblauw">
      <a:srgbClr val="004699"/>
    </a:custClr>
    <a:custClr name="blauw">
      <a:srgbClr val="009DE6"/>
    </a:custClr>
    <a:custClr name="donkergroen">
      <a:srgbClr val="00A03C"/>
    </a:custClr>
    <a:custClr name="groen">
      <a:srgbClr val="BED200"/>
    </a:custClr>
  </a:custClrLst>
  <a:extLst>
    <a:ext uri="{05A4C25C-085E-4340-85A3-A5531E510DB2}">
      <thm15:themeFamily xmlns:thm15="http://schemas.microsoft.com/office/thememl/2012/main" name="Presentatie Gemeente Amsterdam.potx" id="{2982A3A0-9231-4AE4-8E70-CE0F436EA80C}" vid="{F2813308-6A35-4C66-9273-099077B597E5}"/>
    </a:ext>
  </a:extLst>
</a:theme>
</file>

<file path=ppt/theme/theme2.xml><?xml version="1.0" encoding="utf-8"?>
<a:theme xmlns:a="http://schemas.openxmlformats.org/drawingml/2006/main" name="Kantoorthema">
  <a:themeElements>
    <a:clrScheme name="Notes colors">
      <a:dk1>
        <a:srgbClr val="000000"/>
      </a:dk1>
      <a:lt1>
        <a:srgbClr val="FFFFFF"/>
      </a:lt1>
      <a:dk2>
        <a:srgbClr val="000000"/>
      </a:dk2>
      <a:lt2>
        <a:srgbClr val="BEBEBE"/>
      </a:lt2>
      <a:accent1>
        <a:srgbClr val="EC0000"/>
      </a:accent1>
      <a:accent2>
        <a:srgbClr val="FF9100"/>
      </a:accent2>
      <a:accent3>
        <a:srgbClr val="BED200"/>
      </a:accent3>
      <a:accent4>
        <a:srgbClr val="00A03C"/>
      </a:accent4>
      <a:accent5>
        <a:srgbClr val="009DE6"/>
      </a:accent5>
      <a:accent6>
        <a:srgbClr val="004699"/>
      </a:accent6>
      <a:hlink>
        <a:srgbClr val="000000"/>
      </a:hlink>
      <a:folHlink>
        <a:srgbClr val="000000"/>
      </a:folHlink>
    </a:clrScheme>
    <a:fontScheme name="Notes fonts">
      <a:majorFont>
        <a:latin typeface="Corbel"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rbel"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Handout colors">
      <a:dk1>
        <a:srgbClr val="000000"/>
      </a:dk1>
      <a:lt1>
        <a:srgbClr val="FFFFFF"/>
      </a:lt1>
      <a:dk2>
        <a:srgbClr val="000000"/>
      </a:dk2>
      <a:lt2>
        <a:srgbClr val="BEBEBE"/>
      </a:lt2>
      <a:accent1>
        <a:srgbClr val="EC0000"/>
      </a:accent1>
      <a:accent2>
        <a:srgbClr val="FF9100"/>
      </a:accent2>
      <a:accent3>
        <a:srgbClr val="BED200"/>
      </a:accent3>
      <a:accent4>
        <a:srgbClr val="00A03C"/>
      </a:accent4>
      <a:accent5>
        <a:srgbClr val="009DE6"/>
      </a:accent5>
      <a:accent6>
        <a:srgbClr val="004699"/>
      </a:accent6>
      <a:hlink>
        <a:srgbClr val="000000"/>
      </a:hlink>
      <a:folHlink>
        <a:srgbClr val="000000"/>
      </a:folHlink>
    </a:clrScheme>
    <a:fontScheme name="Handout fonts">
      <a:majorFont>
        <a:latin typeface="Corbel"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rbel"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item1.xml><?xml version="1.0" encoding="utf-8"?>
<juid xmlns="http://www.joulesunlimited.com/juid"/>
</file>

<file path=customXml/item2.xml><?xml version="1.0" encoding="utf-8"?>
<juid xmlns="http://www.joulesunlimited.com/juid"/>
</file>

<file path=customXml/item3.xml><?xml version="1.0" encoding="utf-8"?>
<juid xmlns="http://www.joulesunlimited.com/juid"/>
</file>

<file path=customXml/item4.xml><?xml version="1.0" encoding="utf-8"?>
<juid xmlns="http://www.joulesunlimited.com/juid"/>
</file>

<file path=customXml/item5.xml><?xml version="1.0" encoding="utf-8"?>
<juid xmlns="http://www.joulesunlimited.com/juid"/>
</file>

<file path=customXml/item6.xml><?xml version="1.0" encoding="utf-8"?>
<juid xmlns="http://www.joulesunlimited.com/juid"/>
</file>

<file path=customXml/item7.xml><?xml version="1.0" encoding="utf-8"?>
<juid xmlns="http://www.joulesunlimited.com/juid"/>
</file>

<file path=customXml/item8.xml><?xml version="1.0" encoding="utf-8"?>
<juid xmlns="http://www.joulesunlimited.com/juid"/>
</file>

<file path=customXml/item9.xml><?xml version="1.0" encoding="utf-8"?>
<juid xmlns="http://www.joulesunlimited.com/juid"/>
</file>

<file path=customXml/item10.xml><?xml version="1.0" encoding="utf-8"?>
<juid xmlns="http://www.joulesunlimited.com/juid"/>
</file>

<file path=customXml/item11.xml><?xml version="1.0" encoding="utf-8"?>
<juid xmlns="http://www.joulesunlimited.com/juid"/>
</file>

<file path=customXml/item12.xml><?xml version="1.0" encoding="utf-8"?>
<juid xmlns="http://www.joulesunlimited.com/juid"/>
</file>

<file path=customXml/item13.xml><?xml version="1.0" encoding="utf-8"?>
<juid xmlns="http://www.joulesunlimited.com/juid"/>
</file>

<file path=customXml/item14.xml><?xml version="1.0" encoding="utf-8"?>
<juid xmlns="http://www.joulesunlimited.com/juid"/>
</file>

<file path=customXml/item15.xml><?xml version="1.0" encoding="utf-8"?>
<juid xmlns="http://www.joulesunlimited.com/juid"/>
</file>

<file path=customXml/item16.xml><?xml version="1.0" encoding="utf-8"?>
<juid xmlns="http://www.joulesunlimited.com/juid"/>
</file>

<file path=customXml/item17.xml><?xml version="1.0" encoding="utf-8"?>
<ct:contentTypeSchema xmlns:ct="http://schemas.microsoft.com/office/2006/metadata/contentType" xmlns:ma="http://schemas.microsoft.com/office/2006/metadata/properties/metaAttributes" ct:_="" ma:_="" ma:contentTypeName="Document" ma:contentTypeID="0x01010082C99AC4D7C73048B86767617F04EE9B" ma:contentTypeVersion="20" ma:contentTypeDescription="Een nieuw document maken." ma:contentTypeScope="" ma:versionID="6f566ca66efa2ebd16d28f07e3badcc8">
  <xsd:schema xmlns:xsd="http://www.w3.org/2001/XMLSchema" xmlns:xs="http://www.w3.org/2001/XMLSchema" xmlns:p="http://schemas.microsoft.com/office/2006/metadata/properties" xmlns:ns2="b68ddf78-8f35-4354-823e-d0925359c64f" xmlns:ns3="2ad95573-7601-4e6d-8460-39b53ed7d4db" targetNamespace="http://schemas.microsoft.com/office/2006/metadata/properties" ma:root="true" ma:fieldsID="db5942abac2f4ea30b9780479eb6ef79" ns2:_="" ns3:_="">
    <xsd:import namespace="b68ddf78-8f35-4354-823e-d0925359c64f"/>
    <xsd:import namespace="2ad95573-7601-4e6d-8460-39b53ed7d4d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Documentversi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8ddf78-8f35-4354-823e-d0925359c6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fdbb80e9-6469-4c00-b1be-839afe9aeb2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Documentversie" ma:index="26" nillable="true" ma:displayName="Documentversie" ma:format="Dropdown" ma:internalName="Documentversie">
      <xsd:simpleType>
        <xsd:restriction base="dms:Text">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ad95573-7601-4e6d-8460-39b53ed7d4db" elementFormDefault="qualified">
    <xsd:import namespace="http://schemas.microsoft.com/office/2006/documentManagement/types"/>
    <xsd:import namespace="http://schemas.microsoft.com/office/infopath/2007/PartnerControls"/>
    <xsd:element name="SharedWithUsers" ma:index="1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f715b31c-3ff9-431d-84df-0a168f61a881}" ma:internalName="TaxCatchAll" ma:showField="CatchAllData" ma:web="2ad95573-7601-4e6d-8460-39b53ed7d4d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18.xml><?xml version="1.0" encoding="utf-8"?>
<?mso-contentType ?>
<FormTemplates xmlns="http://schemas.microsoft.com/sharepoint/v3/contenttype/forms">
  <Display>DocumentLibraryForm</Display>
  <Edit>DocumentLibraryForm</Edit>
  <New>DocumentLibraryForm</New>
</FormTemplates>
</file>

<file path=customXml/item19.xml><?xml version="1.0" encoding="utf-8"?>
<p:properties xmlns:p="http://schemas.microsoft.com/office/2006/metadata/properties" xmlns:xsi="http://www.w3.org/2001/XMLSchema-instance" xmlns:pc="http://schemas.microsoft.com/office/infopath/2007/PartnerControls">
  <documentManagement>
    <Documentversie xmlns="b68ddf78-8f35-4354-823e-d0925359c64f" xsi:nil="true"/>
    <lcf76f155ced4ddcb4097134ff3c332f xmlns="b68ddf78-8f35-4354-823e-d0925359c64f">
      <Terms xmlns="http://schemas.microsoft.com/office/infopath/2007/PartnerControls"/>
    </lcf76f155ced4ddcb4097134ff3c332f>
    <TaxCatchAll xmlns="2ad95573-7601-4e6d-8460-39b53ed7d4db" xsi:nil="true"/>
  </documentManagement>
</p:properties>
</file>

<file path=customXml/itemProps1.xml><?xml version="1.0" encoding="utf-8"?>
<ds:datastoreItem xmlns:ds="http://schemas.openxmlformats.org/officeDocument/2006/customXml" ds:itemID="{B462E243-D259-40E4-9C23-6FC98826534C}">
  <ds:schemaRefs>
    <ds:schemaRef ds:uri="http://www.joulesunlimited.com/juid"/>
  </ds:schemaRefs>
</ds:datastoreItem>
</file>

<file path=customXml/itemProps2.xml><?xml version="1.0" encoding="utf-8"?>
<ds:datastoreItem xmlns:ds="http://schemas.openxmlformats.org/officeDocument/2006/customXml" ds:itemID="{2C8836E7-A82D-4EC3-9CF7-D1A800561F1B}">
  <ds:schemaRefs>
    <ds:schemaRef ds:uri="http://www.joulesunlimited.com/juid"/>
  </ds:schemaRefs>
</ds:datastoreItem>
</file>

<file path=customXml/itemProps3.xml><?xml version="1.0" encoding="utf-8"?>
<ds:datastoreItem xmlns:ds="http://schemas.openxmlformats.org/officeDocument/2006/customXml" ds:itemID="{FE633653-3719-4536-BB8E-2456EB716F66}">
  <ds:schemaRefs>
    <ds:schemaRef ds:uri="http://www.joulesunlimited.com/juid"/>
  </ds:schemaRefs>
</ds:datastoreItem>
</file>

<file path=customXml/itemProps4.xml><?xml version="1.0" encoding="utf-8"?>
<ds:datastoreItem xmlns:ds="http://schemas.openxmlformats.org/officeDocument/2006/customXml" ds:itemID="{47C6A8BF-FF2B-4780-BF35-CA34BBE84055}">
  <ds:schemaRefs>
    <ds:schemaRef ds:uri="http://www.joulesunlimited.com/juid"/>
  </ds:schemaRefs>
</ds:datastoreItem>
</file>

<file path=customXml/itemProps5.xml><?xml version="1.0" encoding="utf-8"?>
<ds:datastoreItem xmlns:ds="http://schemas.openxmlformats.org/officeDocument/2006/customXml" ds:itemID="{F1FCFDC1-2041-43C4-AE46-F42A6CC6D67A}">
  <ds:schemaRefs>
    <ds:schemaRef ds:uri="http://www.joulesunlimited.com/juid"/>
  </ds:schemaRefs>
</ds:datastoreItem>
</file>

<file path=customXml/itemProps6.xml><?xml version="1.0" encoding="utf-8"?>
<ds:datastoreItem xmlns:ds="http://schemas.openxmlformats.org/officeDocument/2006/customXml" ds:itemID="{E5D74E02-4A6B-4686-9D8A-5584DFA9F35B}">
  <ds:schemaRefs>
    <ds:schemaRef ds:uri="http://www.joulesunlimited.com/juid"/>
  </ds:schemaRefs>
</ds:datastoreItem>
</file>

<file path=customXml/itemProps7.xml><?xml version="1.0" encoding="utf-8"?>
<ds:datastoreItem xmlns:ds="http://schemas.openxmlformats.org/officeDocument/2006/customXml" ds:itemID="{F3102CE9-5E43-4EC4-A5CA-71E28F36F613}">
  <ds:schemaRefs>
    <ds:schemaRef ds:uri="http://www.joulesunlimited.com/juid"/>
  </ds:schemaRefs>
</ds:datastoreItem>
</file>

<file path=customXml/itemProps8.xml><?xml version="1.0" encoding="utf-8"?>
<ds:datastoreItem xmlns:ds="http://schemas.openxmlformats.org/officeDocument/2006/customXml" ds:itemID="{E771AD01-2B6D-4D97-AB14-67D965C5604A}">
  <ds:schemaRefs>
    <ds:schemaRef ds:uri="http://www.joulesunlimited.com/juid"/>
  </ds:schemaRefs>
</ds:datastoreItem>
</file>

<file path=customXml/itemProps9.xml><?xml version="1.0" encoding="utf-8"?>
<ds:datastoreItem xmlns:ds="http://schemas.openxmlformats.org/officeDocument/2006/customXml" ds:itemID="{7FD02B05-08DC-477A-B662-60ADE0887F82}">
  <ds:schemaRefs>
    <ds:schemaRef ds:uri="http://www.joulesunlimited.com/juid"/>
  </ds:schemaRefs>
</ds:datastoreItem>
</file>

<file path=customXml/itemProps10.xml><?xml version="1.0" encoding="utf-8"?>
<ds:datastoreItem xmlns:ds="http://schemas.openxmlformats.org/officeDocument/2006/customXml" ds:itemID="{424E3D67-A0C1-4FB4-B826-38CE7C765B70}">
  <ds:schemaRefs>
    <ds:schemaRef ds:uri="http://www.joulesunlimited.com/juid"/>
  </ds:schemaRefs>
</ds:datastoreItem>
</file>

<file path=customXml/itemProps11.xml><?xml version="1.0" encoding="utf-8"?>
<ds:datastoreItem xmlns:ds="http://schemas.openxmlformats.org/officeDocument/2006/customXml" ds:itemID="{371AC0DF-7D04-4585-94CA-9C2ACBB97736}">
  <ds:schemaRefs>
    <ds:schemaRef ds:uri="http://www.joulesunlimited.com/juid"/>
  </ds:schemaRefs>
</ds:datastoreItem>
</file>

<file path=customXml/itemProps12.xml><?xml version="1.0" encoding="utf-8"?>
<ds:datastoreItem xmlns:ds="http://schemas.openxmlformats.org/officeDocument/2006/customXml" ds:itemID="{3DF88168-29E2-4178-8993-90DBBE0C1D48}">
  <ds:schemaRefs>
    <ds:schemaRef ds:uri="http://www.joulesunlimited.com/juid"/>
  </ds:schemaRefs>
</ds:datastoreItem>
</file>

<file path=customXml/itemProps13.xml><?xml version="1.0" encoding="utf-8"?>
<ds:datastoreItem xmlns:ds="http://schemas.openxmlformats.org/officeDocument/2006/customXml" ds:itemID="{826CC87D-887A-43CA-9B6D-358EF482E613}">
  <ds:schemaRefs>
    <ds:schemaRef ds:uri="http://www.joulesunlimited.com/juid"/>
  </ds:schemaRefs>
</ds:datastoreItem>
</file>

<file path=customXml/itemProps14.xml><?xml version="1.0" encoding="utf-8"?>
<ds:datastoreItem xmlns:ds="http://schemas.openxmlformats.org/officeDocument/2006/customXml" ds:itemID="{643296E1-7B55-4318-A254-4A0DED43BC27}">
  <ds:schemaRefs>
    <ds:schemaRef ds:uri="http://www.joulesunlimited.com/juid"/>
  </ds:schemaRefs>
</ds:datastoreItem>
</file>

<file path=customXml/itemProps15.xml><?xml version="1.0" encoding="utf-8"?>
<ds:datastoreItem xmlns:ds="http://schemas.openxmlformats.org/officeDocument/2006/customXml" ds:itemID="{F755D5CA-0DF7-4ED0-9EF8-4F0F6DAC1F2C}">
  <ds:schemaRefs>
    <ds:schemaRef ds:uri="http://www.joulesunlimited.com/juid"/>
  </ds:schemaRefs>
</ds:datastoreItem>
</file>

<file path=customXml/itemProps16.xml><?xml version="1.0" encoding="utf-8"?>
<ds:datastoreItem xmlns:ds="http://schemas.openxmlformats.org/officeDocument/2006/customXml" ds:itemID="{FAAB1A80-02C3-4F9D-8E85-3DF9E3A49ECD}">
  <ds:schemaRefs>
    <ds:schemaRef ds:uri="http://www.joulesunlimited.com/juid"/>
  </ds:schemaRefs>
</ds:datastoreItem>
</file>

<file path=customXml/itemProps17.xml><?xml version="1.0" encoding="utf-8"?>
<ds:datastoreItem xmlns:ds="http://schemas.openxmlformats.org/officeDocument/2006/customXml" ds:itemID="{AD95DF4B-9801-4402-ACEE-97924C426CF5}"/>
</file>

<file path=customXml/itemProps18.xml><?xml version="1.0" encoding="utf-8"?>
<ds:datastoreItem xmlns:ds="http://schemas.openxmlformats.org/officeDocument/2006/customXml" ds:itemID="{D89421A3-1E74-4C92-BB69-D71FE85E91B0}"/>
</file>

<file path=customXml/itemProps19.xml><?xml version="1.0" encoding="utf-8"?>
<ds:datastoreItem xmlns:ds="http://schemas.openxmlformats.org/officeDocument/2006/customXml" ds:itemID="{2CC5780B-2CA9-45B8-8DC2-1543D6FF8079}"/>
</file>

<file path=docProps/app.xml><?xml version="1.0" encoding="utf-8"?>
<Properties xmlns="http://schemas.openxmlformats.org/officeDocument/2006/extended-properties" xmlns:vt="http://schemas.openxmlformats.org/officeDocument/2006/docPropsVTypes">
  <Template>Gemeente Amsterdam</Template>
  <TotalTime>1482</TotalTime>
  <Words>676</Words>
  <Application>Microsoft Office PowerPoint</Application>
  <PresentationFormat>Breedbeeld</PresentationFormat>
  <Paragraphs>215</Paragraphs>
  <Slides>25</Slides>
  <Notes>17</Notes>
  <HiddenSlides>0</HiddenSlides>
  <MMClips>0</MMClips>
  <ScaleCrop>false</ScaleCrop>
  <HeadingPairs>
    <vt:vector size="8" baseType="variant">
      <vt:variant>
        <vt:lpstr>Gebruikte lettertypen</vt:lpstr>
      </vt:variant>
      <vt:variant>
        <vt:i4>3</vt:i4>
      </vt:variant>
      <vt:variant>
        <vt:lpstr>Thema</vt:lpstr>
      </vt:variant>
      <vt:variant>
        <vt:i4>1</vt:i4>
      </vt:variant>
      <vt:variant>
        <vt:lpstr>Ingesloten OLE-bronprogramma's</vt:lpstr>
      </vt:variant>
      <vt:variant>
        <vt:i4>1</vt:i4>
      </vt:variant>
      <vt:variant>
        <vt:lpstr>Diatitels</vt:lpstr>
      </vt:variant>
      <vt:variant>
        <vt:i4>25</vt:i4>
      </vt:variant>
    </vt:vector>
  </HeadingPairs>
  <TitlesOfParts>
    <vt:vector size="30" baseType="lpstr">
      <vt:lpstr>Arial</vt:lpstr>
      <vt:lpstr>Corbel</vt:lpstr>
      <vt:lpstr>Wingdings</vt:lpstr>
      <vt:lpstr>Huisstijl</vt:lpstr>
      <vt:lpstr>Packager Shell-object</vt:lpstr>
      <vt:lpstr>Omgevingsscan </vt:lpstr>
      <vt:lpstr>Voorstellen</vt:lpstr>
      <vt:lpstr>Agenda  </vt:lpstr>
      <vt:lpstr>Werken in de Openbare Ruimte (WIOR)</vt:lpstr>
      <vt:lpstr>WIOR vergunningsproces</vt:lpstr>
      <vt:lpstr>WIOR vergunningsproces</vt:lpstr>
      <vt:lpstr>WIOR vergunningsproces</vt:lpstr>
      <vt:lpstr>WIOR vergunningsproces - Omgevingsscan</vt:lpstr>
      <vt:lpstr>Geautomatiseerde omgevingsscan van een projectgebied</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Uitdagingen  </vt:lpstr>
      <vt:lpstr>Leerpunten  </vt:lpstr>
      <vt:lpstr>Van projectgebied naar omgevingsscan Automatisch. Herhaalbaar. Inzichtelijk.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Rutten, Robin</dc:creator>
  <cp:keywords/>
  <dc:description>Sjabloonversie 3.0 - 9 februari 2023_x000d_
Ontwikkeling sjabloon en macro's:_x000d_
www.JoulesUnlimited.com</dc:description>
  <cp:lastModifiedBy>Rutten, Robin</cp:lastModifiedBy>
  <cp:revision>1</cp:revision>
  <dcterms:created xsi:type="dcterms:W3CDTF">2026-08-25T12:49:25Z</dcterms:created>
  <dcterms:modified xsi:type="dcterms:W3CDTF">2026-09-17T13:59:08Z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0x01010082C99AC4D7C73048B86767617F04EE9B</vt:lpwstr>
  </property>
</Properties>
</file>