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5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6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7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8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9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20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21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22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23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24.xml" ContentType="application/vnd.openxmlformats-officedocument.presentationml.notesSlide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25.xml" ContentType="application/vnd.openxmlformats-officedocument.presentationml.notesSlide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notesSlides/notesSlide26.xml" ContentType="application/vnd.openxmlformats-officedocument.presentationml.notesSlide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diagrams/data44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ppt/diagrams/data45.xml" ContentType="application/vnd.openxmlformats-officedocument.drawingml.diagramData+xml"/>
  <Override PartName="/ppt/diagrams/layout45.xml" ContentType="application/vnd.openxmlformats-officedocument.drawingml.diagramLayout+xml"/>
  <Override PartName="/ppt/diagrams/quickStyle45.xml" ContentType="application/vnd.openxmlformats-officedocument.drawingml.diagramStyle+xml"/>
  <Override PartName="/ppt/diagrams/colors45.xml" ContentType="application/vnd.openxmlformats-officedocument.drawingml.diagramColors+xml"/>
  <Override PartName="/ppt/diagrams/drawing45.xml" ContentType="application/vnd.ms-office.drawingml.diagramDrawing+xml"/>
  <Override PartName="/ppt/diagrams/data46.xml" ContentType="application/vnd.openxmlformats-officedocument.drawingml.diagramData+xml"/>
  <Override PartName="/ppt/diagrams/layout46.xml" ContentType="application/vnd.openxmlformats-officedocument.drawingml.diagramLayout+xml"/>
  <Override PartName="/ppt/diagrams/quickStyle46.xml" ContentType="application/vnd.openxmlformats-officedocument.drawingml.diagramStyle+xml"/>
  <Override PartName="/ppt/diagrams/colors46.xml" ContentType="application/vnd.openxmlformats-officedocument.drawingml.diagramColors+xml"/>
  <Override PartName="/ppt/diagrams/drawing46.xml" ContentType="application/vnd.ms-office.drawingml.diagramDrawing+xml"/>
  <Override PartName="/ppt/diagrams/data47.xml" ContentType="application/vnd.openxmlformats-officedocument.drawingml.diagramData+xml"/>
  <Override PartName="/ppt/diagrams/layout47.xml" ContentType="application/vnd.openxmlformats-officedocument.drawingml.diagramLayout+xml"/>
  <Override PartName="/ppt/diagrams/quickStyle47.xml" ContentType="application/vnd.openxmlformats-officedocument.drawingml.diagramStyle+xml"/>
  <Override PartName="/ppt/diagrams/colors47.xml" ContentType="application/vnd.openxmlformats-officedocument.drawingml.diagramColors+xml"/>
  <Override PartName="/ppt/diagrams/drawing47.xml" ContentType="application/vnd.ms-office.drawingml.diagramDrawing+xml"/>
  <Override PartName="/ppt/notesSlides/notesSlide27.xml" ContentType="application/vnd.openxmlformats-officedocument.presentationml.notesSlide+xml"/>
  <Override PartName="/ppt/diagrams/data48.xml" ContentType="application/vnd.openxmlformats-officedocument.drawingml.diagramData+xml"/>
  <Override PartName="/ppt/diagrams/layout48.xml" ContentType="application/vnd.openxmlformats-officedocument.drawingml.diagramLayout+xml"/>
  <Override PartName="/ppt/diagrams/quickStyle48.xml" ContentType="application/vnd.openxmlformats-officedocument.drawingml.diagramStyle+xml"/>
  <Override PartName="/ppt/diagrams/colors48.xml" ContentType="application/vnd.openxmlformats-officedocument.drawingml.diagramColors+xml"/>
  <Override PartName="/ppt/diagrams/drawing48.xml" ContentType="application/vnd.ms-office.drawingml.diagramDrawing+xml"/>
  <Override PartName="/ppt/notesSlides/notesSlide28.xml" ContentType="application/vnd.openxmlformats-officedocument.presentationml.notesSlide+xml"/>
  <Override PartName="/ppt/diagrams/data49.xml" ContentType="application/vnd.openxmlformats-officedocument.drawingml.diagramData+xml"/>
  <Override PartName="/ppt/diagrams/layout49.xml" ContentType="application/vnd.openxmlformats-officedocument.drawingml.diagramLayout+xml"/>
  <Override PartName="/ppt/diagrams/quickStyle49.xml" ContentType="application/vnd.openxmlformats-officedocument.drawingml.diagramStyle+xml"/>
  <Override PartName="/ppt/diagrams/colors49.xml" ContentType="application/vnd.openxmlformats-officedocument.drawingml.diagramColors+xml"/>
  <Override PartName="/ppt/diagrams/drawing49.xml" ContentType="application/vnd.ms-office.drawingml.diagramDrawing+xml"/>
  <Override PartName="/ppt/notesSlides/notesSlide29.xml" ContentType="application/vnd.openxmlformats-officedocument.presentationml.notesSlide+xml"/>
  <Override PartName="/ppt/diagrams/data50.xml" ContentType="application/vnd.openxmlformats-officedocument.drawingml.diagramData+xml"/>
  <Override PartName="/ppt/diagrams/layout50.xml" ContentType="application/vnd.openxmlformats-officedocument.drawingml.diagramLayout+xml"/>
  <Override PartName="/ppt/diagrams/quickStyle50.xml" ContentType="application/vnd.openxmlformats-officedocument.drawingml.diagramStyle+xml"/>
  <Override PartName="/ppt/diagrams/colors50.xml" ContentType="application/vnd.openxmlformats-officedocument.drawingml.diagramColors+xml"/>
  <Override PartName="/ppt/diagrams/drawing50.xml" ContentType="application/vnd.ms-office.drawingml.diagramDrawing+xml"/>
  <Override PartName="/ppt/notesSlides/notesSlide30.xml" ContentType="application/vnd.openxmlformats-officedocument.presentationml.notesSlide+xml"/>
  <Override PartName="/ppt/diagrams/data51.xml" ContentType="application/vnd.openxmlformats-officedocument.drawingml.diagramData+xml"/>
  <Override PartName="/ppt/diagrams/layout51.xml" ContentType="application/vnd.openxmlformats-officedocument.drawingml.diagramLayout+xml"/>
  <Override PartName="/ppt/diagrams/quickStyle51.xml" ContentType="application/vnd.openxmlformats-officedocument.drawingml.diagramStyle+xml"/>
  <Override PartName="/ppt/diagrams/colors51.xml" ContentType="application/vnd.openxmlformats-officedocument.drawingml.diagramColors+xml"/>
  <Override PartName="/ppt/diagrams/drawing51.xml" ContentType="application/vnd.ms-office.drawingml.diagramDrawing+xml"/>
  <Override PartName="/ppt/notesSlides/notesSlide31.xml" ContentType="application/vnd.openxmlformats-officedocument.presentationml.notesSlide+xml"/>
  <Override PartName="/ppt/diagrams/data52.xml" ContentType="application/vnd.openxmlformats-officedocument.drawingml.diagramData+xml"/>
  <Override PartName="/ppt/diagrams/layout52.xml" ContentType="application/vnd.openxmlformats-officedocument.drawingml.diagramLayout+xml"/>
  <Override PartName="/ppt/diagrams/quickStyle52.xml" ContentType="application/vnd.openxmlformats-officedocument.drawingml.diagramStyle+xml"/>
  <Override PartName="/ppt/diagrams/colors52.xml" ContentType="application/vnd.openxmlformats-officedocument.drawingml.diagramColors+xml"/>
  <Override PartName="/ppt/diagrams/drawing52.xml" ContentType="application/vnd.ms-office.drawingml.diagramDrawing+xml"/>
  <Override PartName="/ppt/notesSlides/notesSlide32.xml" ContentType="application/vnd.openxmlformats-officedocument.presentationml.notesSlide+xml"/>
  <Override PartName="/ppt/diagrams/data53.xml" ContentType="application/vnd.openxmlformats-officedocument.drawingml.diagramData+xml"/>
  <Override PartName="/ppt/diagrams/layout53.xml" ContentType="application/vnd.openxmlformats-officedocument.drawingml.diagramLayout+xml"/>
  <Override PartName="/ppt/diagrams/quickStyle53.xml" ContentType="application/vnd.openxmlformats-officedocument.drawingml.diagramStyle+xml"/>
  <Override PartName="/ppt/diagrams/colors53.xml" ContentType="application/vnd.openxmlformats-officedocument.drawingml.diagramColors+xml"/>
  <Override PartName="/ppt/diagrams/drawing5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56"/>
  </p:notesMasterIdLst>
  <p:sldIdLst>
    <p:sldId id="256" r:id="rId5"/>
    <p:sldId id="380" r:id="rId6"/>
    <p:sldId id="271" r:id="rId7"/>
    <p:sldId id="275" r:id="rId8"/>
    <p:sldId id="257" r:id="rId9"/>
    <p:sldId id="276" r:id="rId10"/>
    <p:sldId id="266" r:id="rId11"/>
    <p:sldId id="261" r:id="rId12"/>
    <p:sldId id="289" r:id="rId13"/>
    <p:sldId id="269" r:id="rId14"/>
    <p:sldId id="282" r:id="rId15"/>
    <p:sldId id="279" r:id="rId16"/>
    <p:sldId id="288" r:id="rId17"/>
    <p:sldId id="259" r:id="rId18"/>
    <p:sldId id="351" r:id="rId19"/>
    <p:sldId id="344" r:id="rId20"/>
    <p:sldId id="392" r:id="rId21"/>
    <p:sldId id="395" r:id="rId22"/>
    <p:sldId id="394" r:id="rId23"/>
    <p:sldId id="346" r:id="rId24"/>
    <p:sldId id="385" r:id="rId25"/>
    <p:sldId id="349" r:id="rId26"/>
    <p:sldId id="382" r:id="rId27"/>
    <p:sldId id="386" r:id="rId28"/>
    <p:sldId id="384" r:id="rId29"/>
    <p:sldId id="365" r:id="rId30"/>
    <p:sldId id="408" r:id="rId31"/>
    <p:sldId id="409" r:id="rId32"/>
    <p:sldId id="410" r:id="rId33"/>
    <p:sldId id="418" r:id="rId34"/>
    <p:sldId id="404" r:id="rId35"/>
    <p:sldId id="400" r:id="rId36"/>
    <p:sldId id="398" r:id="rId37"/>
    <p:sldId id="357" r:id="rId38"/>
    <p:sldId id="420" r:id="rId39"/>
    <p:sldId id="414" r:id="rId40"/>
    <p:sldId id="411" r:id="rId41"/>
    <p:sldId id="412" r:id="rId42"/>
    <p:sldId id="413" r:id="rId43"/>
    <p:sldId id="278" r:id="rId44"/>
    <p:sldId id="342" r:id="rId45"/>
    <p:sldId id="417" r:id="rId46"/>
    <p:sldId id="341" r:id="rId47"/>
    <p:sldId id="416" r:id="rId48"/>
    <p:sldId id="415" r:id="rId49"/>
    <p:sldId id="371" r:id="rId50"/>
    <p:sldId id="372" r:id="rId51"/>
    <p:sldId id="280" r:id="rId52"/>
    <p:sldId id="270" r:id="rId53"/>
    <p:sldId id="373" r:id="rId54"/>
    <p:sldId id="421" r:id="rId55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F550"/>
    <a:srgbClr val="FCC5B2"/>
    <a:srgbClr val="F55215"/>
    <a:srgbClr val="F4F3ED"/>
    <a:srgbClr val="002CFA"/>
    <a:srgbClr val="009BDE"/>
    <a:srgbClr val="ABB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40480F-F4D4-4200-AF48-FEABAD158D86}" v="1" dt="2026-09-21T12:24:26.2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microsoft.com/office/2016/11/relationships/changesInfo" Target="changesInfos/changesInfo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as Helder" userId="1319f4a2-0cec-41c4-ba75-8a2cce90c51b" providerId="ADAL" clId="{235AE4E9-782C-4F8D-B739-05A1B8D33388}"/>
    <pc:docChg chg="delSld modSld">
      <pc:chgData name="Lucas Helder" userId="1319f4a2-0cec-41c4-ba75-8a2cce90c51b" providerId="ADAL" clId="{235AE4E9-782C-4F8D-B739-05A1B8D33388}" dt="2026-09-21T12:24:26.219" v="1" actId="47"/>
      <pc:docMkLst>
        <pc:docMk/>
      </pc:docMkLst>
      <pc:sldChg chg="del">
        <pc:chgData name="Lucas Helder" userId="1319f4a2-0cec-41c4-ba75-8a2cce90c51b" providerId="ADAL" clId="{235AE4E9-782C-4F8D-B739-05A1B8D33388}" dt="2026-09-21T12:24:26.219" v="1" actId="47"/>
        <pc:sldMkLst>
          <pc:docMk/>
          <pc:sldMk cId="1837679960" sldId="419"/>
        </pc:sldMkLst>
      </pc:sldChg>
      <pc:sldChg chg="addSp">
        <pc:chgData name="Lucas Helder" userId="1319f4a2-0cec-41c4-ba75-8a2cce90c51b" providerId="ADAL" clId="{235AE4E9-782C-4F8D-B739-05A1B8D33388}" dt="2026-09-21T11:39:57.465" v="0"/>
        <pc:sldMkLst>
          <pc:docMk/>
          <pc:sldMk cId="1290831249" sldId="421"/>
        </pc:sldMkLst>
        <pc:picChg chg="add">
          <ac:chgData name="Lucas Helder" userId="1319f4a2-0cec-41c4-ba75-8a2cce90c51b" providerId="ADAL" clId="{235AE4E9-782C-4F8D-B739-05A1B8D33388}" dt="2026-09-21T11:39:57.465" v="0"/>
          <ac:picMkLst>
            <pc:docMk/>
            <pc:sldMk cId="1290831249" sldId="421"/>
            <ac:picMk id="12" creationId="{8C36575C-D2A3-4A16-50FD-FDAD4F8986E2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#1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#1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#1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2#1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0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2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dk2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#1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2#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0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2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dk2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#1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0_2#3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0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2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dk2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#1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0_2#4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0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2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dk2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#1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0_2#5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0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2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dk2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0_2#6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0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2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dk2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#1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0_2#7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0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2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dk2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0_2#8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0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2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NoLn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dk2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#1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#2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#2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#2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#2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#2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#2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#2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#2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#2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#2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2#3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1_2#3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2#3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1_2#3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1_2#3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1_2#3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1_2#3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1_2#3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1_2#3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1_2#3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accent1_2#4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1_2#4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accent1_2#4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2.xml><?xml version="1.0" encoding="utf-8"?>
<dgm:colorsDef xmlns:dgm="http://schemas.openxmlformats.org/drawingml/2006/diagram" xmlns:a="http://schemas.openxmlformats.org/drawingml/2006/main" uniqueId="urn:microsoft.com/office/officeart/2005/8/colors/accent1_2#4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3.xml><?xml version="1.0" encoding="utf-8"?>
<dgm:colorsDef xmlns:dgm="http://schemas.openxmlformats.org/drawingml/2006/diagram" xmlns:a="http://schemas.openxmlformats.org/drawingml/2006/main" uniqueId="urn:microsoft.com/office/officeart/2005/8/colors/accent1_2#4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F192DC0-8418-40AE-91FC-09856E77738B}" type="doc">
      <dgm:prSet loTypeId="urn:microsoft.com/office/officeart/2005/8/layout/hierarchy2" loCatId="hierarchy" qsTypeId="urn:microsoft.com/office/officeart/2005/8/quickstyle/simple5#1" qsCatId="simple" csTypeId="urn:microsoft.com/office/officeart/2005/8/colors/accent0_1#1" csCatId="mainScheme" phldr="1"/>
      <dgm:spPr/>
      <dgm:t>
        <a:bodyPr/>
        <a:lstStyle/>
        <a:p>
          <a:endParaRPr lang="nl-NL"/>
        </a:p>
      </dgm:t>
    </dgm:pt>
    <dgm:pt modelId="{D3D0E402-81FF-43F8-B5C0-89837BDF863F}">
      <dgm:prSet phldrT="[Tekst]" phldr="0" custT="1"/>
      <dgm:spPr/>
      <dgm:t>
        <a:bodyPr/>
        <a:lstStyle/>
        <a:p>
          <a:r>
            <a:rPr lang="nl-NL" sz="3000">
              <a:latin typeface="Arial" panose="020B0604020202020204" pitchFamily="34" charset="0"/>
              <a:cs typeface="Arial" panose="020B0604020202020204" pitchFamily="34" charset="0"/>
            </a:rPr>
            <a:t>SaaS</a:t>
          </a:r>
        </a:p>
      </dgm:t>
    </dgm:pt>
    <dgm:pt modelId="{E5B3EF58-1D46-4119-9396-FD5FC71B1852}" type="parTrans" cxnId="{8BE5B70F-B570-4610-83B7-1359D8D8EE32}">
      <dgm:prSet/>
      <dgm:spPr/>
      <dgm:t>
        <a:bodyPr/>
        <a:lstStyle/>
        <a:p>
          <a:endParaRPr lang="nl-NL"/>
        </a:p>
      </dgm:t>
    </dgm:pt>
    <dgm:pt modelId="{A1870692-FAAB-463E-B4D6-719E1834FBF7}" type="sibTrans" cxnId="{8BE5B70F-B570-4610-83B7-1359D8D8EE32}">
      <dgm:prSet/>
      <dgm:spPr/>
      <dgm:t>
        <a:bodyPr/>
        <a:lstStyle/>
        <a:p>
          <a:endParaRPr lang="nl-NL"/>
        </a:p>
      </dgm:t>
    </dgm:pt>
    <dgm:pt modelId="{24D2BC7A-C150-472D-8190-1583D68ACAD4}">
      <dgm:prSet phldrT="[Tekst]" phldr="0" custT="1"/>
      <dgm:spPr/>
      <dgm:t>
        <a:bodyPr/>
        <a:lstStyle/>
        <a:p>
          <a:r>
            <a:rPr lang="nl-NL" sz="3000">
              <a:latin typeface="Arial" panose="020B0604020202020204" pitchFamily="34" charset="0"/>
              <a:cs typeface="Arial" panose="020B0604020202020204" pitchFamily="34" charset="0"/>
            </a:rPr>
            <a:t>Jij</a:t>
          </a:r>
        </a:p>
      </dgm:t>
    </dgm:pt>
    <dgm:pt modelId="{5313EC95-679C-40B6-A348-87C136DF824D}" type="parTrans" cxnId="{FB19DB2D-9717-4549-AF32-890DBEFD4F26}">
      <dgm:prSet/>
      <dgm:spPr/>
      <dgm:t>
        <a:bodyPr/>
        <a:lstStyle/>
        <a:p>
          <a:endParaRPr lang="nl-NL"/>
        </a:p>
      </dgm:t>
    </dgm:pt>
    <dgm:pt modelId="{9139C68D-1C1F-428C-9A27-D0761AEFADF7}" type="sibTrans" cxnId="{FB19DB2D-9717-4549-AF32-890DBEFD4F26}">
      <dgm:prSet/>
      <dgm:spPr/>
      <dgm:t>
        <a:bodyPr/>
        <a:lstStyle/>
        <a:p>
          <a:endParaRPr lang="nl-NL"/>
        </a:p>
      </dgm:t>
    </dgm:pt>
    <dgm:pt modelId="{02C426BA-D876-4146-8633-F0EBCA0E8F9C}">
      <dgm:prSet phldrT="[Tekst]" phldr="0" custT="1"/>
      <dgm:spPr/>
      <dgm:t>
        <a:bodyPr/>
        <a:lstStyle/>
        <a:p>
          <a:r>
            <a:rPr lang="nl-NL" sz="3000">
              <a:latin typeface="Arial" panose="020B0604020202020204" pitchFamily="34" charset="0"/>
              <a:cs typeface="Arial" panose="020B0604020202020204" pitchFamily="34" charset="0"/>
            </a:rPr>
            <a:t>AI</a:t>
          </a:r>
        </a:p>
      </dgm:t>
    </dgm:pt>
    <dgm:pt modelId="{05A668C1-E7E7-40BF-9DBD-320FEDEC6F22}" type="parTrans" cxnId="{95C15A7A-3304-4626-945C-4473C4316763}">
      <dgm:prSet/>
      <dgm:spPr/>
      <dgm:t>
        <a:bodyPr/>
        <a:lstStyle/>
        <a:p>
          <a:endParaRPr lang="nl-NL"/>
        </a:p>
      </dgm:t>
    </dgm:pt>
    <dgm:pt modelId="{EC318DB2-10AA-4491-AA46-C14A2CDB4DCB}" type="sibTrans" cxnId="{95C15A7A-3304-4626-945C-4473C4316763}">
      <dgm:prSet/>
      <dgm:spPr/>
      <dgm:t>
        <a:bodyPr/>
        <a:lstStyle/>
        <a:p>
          <a:endParaRPr lang="nl-NL"/>
        </a:p>
      </dgm:t>
    </dgm:pt>
    <dgm:pt modelId="{E808E2EB-9DAB-44D7-929F-DA9F82F054B2}">
      <dgm:prSet phldrT="[Tekst]" phldr="0" custT="1"/>
      <dgm:spPr/>
      <dgm:t>
        <a:bodyPr/>
        <a:lstStyle/>
        <a:p>
          <a:r>
            <a:rPr lang="nl-NL" sz="2400">
              <a:latin typeface="Arial" panose="020B0604020202020204" pitchFamily="34" charset="0"/>
              <a:cs typeface="Arial" panose="020B0604020202020204" pitchFamily="34" charset="0"/>
            </a:rPr>
            <a:t>API / MCP</a:t>
          </a:r>
        </a:p>
      </dgm:t>
    </dgm:pt>
    <dgm:pt modelId="{53A073A2-7585-479F-A637-4DF44F767FA0}" type="parTrans" cxnId="{1CF1D16F-6A9B-4104-869D-13D14E51E06A}">
      <dgm:prSet/>
      <dgm:spPr/>
      <dgm:t>
        <a:bodyPr/>
        <a:lstStyle/>
        <a:p>
          <a:endParaRPr lang="nl-NL"/>
        </a:p>
      </dgm:t>
    </dgm:pt>
    <dgm:pt modelId="{2427B30F-A295-4162-9AD5-F2E441460970}" type="sibTrans" cxnId="{1CF1D16F-6A9B-4104-869D-13D14E51E06A}">
      <dgm:prSet/>
      <dgm:spPr/>
      <dgm:t>
        <a:bodyPr/>
        <a:lstStyle/>
        <a:p>
          <a:endParaRPr lang="nl-NL"/>
        </a:p>
      </dgm:t>
    </dgm:pt>
    <dgm:pt modelId="{D69E9DC5-46C1-40A7-B5F6-F0AC85DB8979}" type="pres">
      <dgm:prSet presAssocID="{2F192DC0-8418-40AE-91FC-09856E77738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F5575A1B-9228-4431-BB3B-C091D1E57D2C}" type="pres">
      <dgm:prSet presAssocID="{D3D0E402-81FF-43F8-B5C0-89837BDF863F}" presName="root1" presStyleCnt="0"/>
      <dgm:spPr/>
    </dgm:pt>
    <dgm:pt modelId="{0CF8CA6C-7D71-444C-A0B2-D1D237B05390}" type="pres">
      <dgm:prSet presAssocID="{D3D0E402-81FF-43F8-B5C0-89837BDF863F}" presName="LevelOneTextNode" presStyleLbl="node0" presStyleIdx="0" presStyleCnt="2">
        <dgm:presLayoutVars>
          <dgm:chPref val="3"/>
        </dgm:presLayoutVars>
      </dgm:prSet>
      <dgm:spPr/>
    </dgm:pt>
    <dgm:pt modelId="{BDA90E5A-ABD5-480C-BACB-89E518D0D199}" type="pres">
      <dgm:prSet presAssocID="{D3D0E402-81FF-43F8-B5C0-89837BDF863F}" presName="level2hierChild" presStyleCnt="0"/>
      <dgm:spPr/>
    </dgm:pt>
    <dgm:pt modelId="{0E49ABA7-C354-4DE6-92AE-D7533E9B8B0C}" type="pres">
      <dgm:prSet presAssocID="{E808E2EB-9DAB-44D7-929F-DA9F82F054B2}" presName="root1" presStyleCnt="0"/>
      <dgm:spPr/>
    </dgm:pt>
    <dgm:pt modelId="{4952972A-59A6-461E-AC77-09CDA6A2E90E}" type="pres">
      <dgm:prSet presAssocID="{E808E2EB-9DAB-44D7-929F-DA9F82F054B2}" presName="LevelOneTextNode" presStyleLbl="node0" presStyleIdx="1" presStyleCnt="2">
        <dgm:presLayoutVars>
          <dgm:chPref val="3"/>
        </dgm:presLayoutVars>
      </dgm:prSet>
      <dgm:spPr/>
    </dgm:pt>
    <dgm:pt modelId="{3898559D-E46D-470F-9F96-A38FF719CBCF}" type="pres">
      <dgm:prSet presAssocID="{E808E2EB-9DAB-44D7-929F-DA9F82F054B2}" presName="level2hierChild" presStyleCnt="0"/>
      <dgm:spPr/>
    </dgm:pt>
    <dgm:pt modelId="{9B50F462-45C1-4901-ADAF-8DE92C136ACD}" type="pres">
      <dgm:prSet presAssocID="{5313EC95-679C-40B6-A348-87C136DF824D}" presName="conn2-1" presStyleLbl="parChTrans1D2" presStyleIdx="0" presStyleCnt="2"/>
      <dgm:spPr/>
    </dgm:pt>
    <dgm:pt modelId="{5F7E1D0C-2A63-4EBE-981E-C36F6AB60D6F}" type="pres">
      <dgm:prSet presAssocID="{5313EC95-679C-40B6-A348-87C136DF824D}" presName="connTx" presStyleLbl="parChTrans1D2" presStyleIdx="0" presStyleCnt="2"/>
      <dgm:spPr/>
    </dgm:pt>
    <dgm:pt modelId="{3FCF1BEB-AEF9-4FD9-9765-4D8176925FF9}" type="pres">
      <dgm:prSet presAssocID="{24D2BC7A-C150-472D-8190-1583D68ACAD4}" presName="root2" presStyleCnt="0"/>
      <dgm:spPr/>
    </dgm:pt>
    <dgm:pt modelId="{7C1260C7-4039-4658-B21A-16A0C4E802A5}" type="pres">
      <dgm:prSet presAssocID="{24D2BC7A-C150-472D-8190-1583D68ACAD4}" presName="LevelTwoTextNode" presStyleLbl="node2" presStyleIdx="0" presStyleCnt="2">
        <dgm:presLayoutVars>
          <dgm:chPref val="3"/>
        </dgm:presLayoutVars>
      </dgm:prSet>
      <dgm:spPr/>
    </dgm:pt>
    <dgm:pt modelId="{0DF211D1-96C4-426D-9357-4396A0C91648}" type="pres">
      <dgm:prSet presAssocID="{24D2BC7A-C150-472D-8190-1583D68ACAD4}" presName="level3hierChild" presStyleCnt="0"/>
      <dgm:spPr/>
    </dgm:pt>
    <dgm:pt modelId="{E53F6097-3444-4A80-A2D2-097FC01A1C56}" type="pres">
      <dgm:prSet presAssocID="{05A668C1-E7E7-40BF-9DBD-320FEDEC6F22}" presName="conn2-1" presStyleLbl="parChTrans1D2" presStyleIdx="1" presStyleCnt="2"/>
      <dgm:spPr/>
    </dgm:pt>
    <dgm:pt modelId="{CD537034-FAA9-49B6-86E5-6043A11D35C8}" type="pres">
      <dgm:prSet presAssocID="{05A668C1-E7E7-40BF-9DBD-320FEDEC6F22}" presName="connTx" presStyleLbl="parChTrans1D2" presStyleIdx="1" presStyleCnt="2"/>
      <dgm:spPr/>
    </dgm:pt>
    <dgm:pt modelId="{9A9CE820-7EC8-4815-86AD-9EF8E6492EF0}" type="pres">
      <dgm:prSet presAssocID="{02C426BA-D876-4146-8633-F0EBCA0E8F9C}" presName="root2" presStyleCnt="0"/>
      <dgm:spPr/>
    </dgm:pt>
    <dgm:pt modelId="{786DDE9F-C907-4D95-87A2-E29EF8B22723}" type="pres">
      <dgm:prSet presAssocID="{02C426BA-D876-4146-8633-F0EBCA0E8F9C}" presName="LevelTwoTextNode" presStyleLbl="node2" presStyleIdx="1" presStyleCnt="2">
        <dgm:presLayoutVars>
          <dgm:chPref val="3"/>
        </dgm:presLayoutVars>
      </dgm:prSet>
      <dgm:spPr/>
    </dgm:pt>
    <dgm:pt modelId="{91270413-5954-4DC8-9484-483E20744816}" type="pres">
      <dgm:prSet presAssocID="{02C426BA-D876-4146-8633-F0EBCA0E8F9C}" presName="level3hierChild" presStyleCnt="0"/>
      <dgm:spPr/>
    </dgm:pt>
  </dgm:ptLst>
  <dgm:cxnLst>
    <dgm:cxn modelId="{8BE5B70F-B570-4610-83B7-1359D8D8EE32}" srcId="{2F192DC0-8418-40AE-91FC-09856E77738B}" destId="{D3D0E402-81FF-43F8-B5C0-89837BDF863F}" srcOrd="0" destOrd="0" parTransId="{E5B3EF58-1D46-4119-9396-FD5FC71B1852}" sibTransId="{A1870692-FAAB-463E-B4D6-719E1834FBF7}"/>
    <dgm:cxn modelId="{FB19DB2D-9717-4549-AF32-890DBEFD4F26}" srcId="{E808E2EB-9DAB-44D7-929F-DA9F82F054B2}" destId="{24D2BC7A-C150-472D-8190-1583D68ACAD4}" srcOrd="0" destOrd="0" parTransId="{5313EC95-679C-40B6-A348-87C136DF824D}" sibTransId="{9139C68D-1C1F-428C-9A27-D0761AEFADF7}"/>
    <dgm:cxn modelId="{C9DBC93C-6346-4CC8-BD36-0F8FBE1D2F21}" type="presOf" srcId="{5313EC95-679C-40B6-A348-87C136DF824D}" destId="{9B50F462-45C1-4901-ADAF-8DE92C136ACD}" srcOrd="0" destOrd="0" presId="urn:microsoft.com/office/officeart/2005/8/layout/hierarchy2"/>
    <dgm:cxn modelId="{244AB93F-E373-4188-8E89-3F71E0B1784C}" type="presOf" srcId="{5313EC95-679C-40B6-A348-87C136DF824D}" destId="{5F7E1D0C-2A63-4EBE-981E-C36F6AB60D6F}" srcOrd="1" destOrd="0" presId="urn:microsoft.com/office/officeart/2005/8/layout/hierarchy2"/>
    <dgm:cxn modelId="{76CF3760-E391-452B-A288-FFCDB32153B8}" type="presOf" srcId="{05A668C1-E7E7-40BF-9DBD-320FEDEC6F22}" destId="{E53F6097-3444-4A80-A2D2-097FC01A1C56}" srcOrd="0" destOrd="0" presId="urn:microsoft.com/office/officeart/2005/8/layout/hierarchy2"/>
    <dgm:cxn modelId="{97076841-87F8-4B97-8E0F-8B751FA5CBEE}" type="presOf" srcId="{05A668C1-E7E7-40BF-9DBD-320FEDEC6F22}" destId="{CD537034-FAA9-49B6-86E5-6043A11D35C8}" srcOrd="1" destOrd="0" presId="urn:microsoft.com/office/officeart/2005/8/layout/hierarchy2"/>
    <dgm:cxn modelId="{1CF1D16F-6A9B-4104-869D-13D14E51E06A}" srcId="{2F192DC0-8418-40AE-91FC-09856E77738B}" destId="{E808E2EB-9DAB-44D7-929F-DA9F82F054B2}" srcOrd="1" destOrd="0" parTransId="{53A073A2-7585-479F-A637-4DF44F767FA0}" sibTransId="{2427B30F-A295-4162-9AD5-F2E441460970}"/>
    <dgm:cxn modelId="{15A57271-DD4C-4216-B631-BBA45D0527CC}" type="presOf" srcId="{02C426BA-D876-4146-8633-F0EBCA0E8F9C}" destId="{786DDE9F-C907-4D95-87A2-E29EF8B22723}" srcOrd="0" destOrd="0" presId="urn:microsoft.com/office/officeart/2005/8/layout/hierarchy2"/>
    <dgm:cxn modelId="{95C15A7A-3304-4626-945C-4473C4316763}" srcId="{E808E2EB-9DAB-44D7-929F-DA9F82F054B2}" destId="{02C426BA-D876-4146-8633-F0EBCA0E8F9C}" srcOrd="1" destOrd="0" parTransId="{05A668C1-E7E7-40BF-9DBD-320FEDEC6F22}" sibTransId="{EC318DB2-10AA-4491-AA46-C14A2CDB4DCB}"/>
    <dgm:cxn modelId="{2CD0917A-7A44-4533-AD30-FC7CDD839BC6}" type="presOf" srcId="{2F192DC0-8418-40AE-91FC-09856E77738B}" destId="{D69E9DC5-46C1-40A7-B5F6-F0AC85DB8979}" srcOrd="0" destOrd="0" presId="urn:microsoft.com/office/officeart/2005/8/layout/hierarchy2"/>
    <dgm:cxn modelId="{B4993282-FAF3-4C3E-9B9C-44B34D5DE4F4}" type="presOf" srcId="{24D2BC7A-C150-472D-8190-1583D68ACAD4}" destId="{7C1260C7-4039-4658-B21A-16A0C4E802A5}" srcOrd="0" destOrd="0" presId="urn:microsoft.com/office/officeart/2005/8/layout/hierarchy2"/>
    <dgm:cxn modelId="{FBB8029D-724B-4858-AD38-7AE56A627721}" type="presOf" srcId="{D3D0E402-81FF-43F8-B5C0-89837BDF863F}" destId="{0CF8CA6C-7D71-444C-A0B2-D1D237B05390}" srcOrd="0" destOrd="0" presId="urn:microsoft.com/office/officeart/2005/8/layout/hierarchy2"/>
    <dgm:cxn modelId="{8B2443B9-D4C8-4A8D-B49C-A5C311AA69B0}" type="presOf" srcId="{E808E2EB-9DAB-44D7-929F-DA9F82F054B2}" destId="{4952972A-59A6-461E-AC77-09CDA6A2E90E}" srcOrd="0" destOrd="0" presId="urn:microsoft.com/office/officeart/2005/8/layout/hierarchy2"/>
    <dgm:cxn modelId="{DD94159A-7FCB-4DFE-B38D-08CE39BC5B0C}" type="presParOf" srcId="{D69E9DC5-46C1-40A7-B5F6-F0AC85DB8979}" destId="{F5575A1B-9228-4431-BB3B-C091D1E57D2C}" srcOrd="0" destOrd="0" presId="urn:microsoft.com/office/officeart/2005/8/layout/hierarchy2"/>
    <dgm:cxn modelId="{6FF8027F-F340-4777-A7ED-30EC2EEEE5B9}" type="presParOf" srcId="{F5575A1B-9228-4431-BB3B-C091D1E57D2C}" destId="{0CF8CA6C-7D71-444C-A0B2-D1D237B05390}" srcOrd="0" destOrd="0" presId="urn:microsoft.com/office/officeart/2005/8/layout/hierarchy2"/>
    <dgm:cxn modelId="{457B6BFA-9264-4D9E-BCFA-25EA8B9AA9DB}" type="presParOf" srcId="{F5575A1B-9228-4431-BB3B-C091D1E57D2C}" destId="{BDA90E5A-ABD5-480C-BACB-89E518D0D199}" srcOrd="1" destOrd="0" presId="urn:microsoft.com/office/officeart/2005/8/layout/hierarchy2"/>
    <dgm:cxn modelId="{1A32A575-7D74-4DFC-AF1F-B44F497113B4}" type="presParOf" srcId="{D69E9DC5-46C1-40A7-B5F6-F0AC85DB8979}" destId="{0E49ABA7-C354-4DE6-92AE-D7533E9B8B0C}" srcOrd="1" destOrd="0" presId="urn:microsoft.com/office/officeart/2005/8/layout/hierarchy2"/>
    <dgm:cxn modelId="{4C920917-6831-4303-BB67-34820EB277FF}" type="presParOf" srcId="{0E49ABA7-C354-4DE6-92AE-D7533E9B8B0C}" destId="{4952972A-59A6-461E-AC77-09CDA6A2E90E}" srcOrd="0" destOrd="0" presId="urn:microsoft.com/office/officeart/2005/8/layout/hierarchy2"/>
    <dgm:cxn modelId="{AF1B6687-C559-4FD4-B427-BC5337933AD2}" type="presParOf" srcId="{0E49ABA7-C354-4DE6-92AE-D7533E9B8B0C}" destId="{3898559D-E46D-470F-9F96-A38FF719CBCF}" srcOrd="1" destOrd="0" presId="urn:microsoft.com/office/officeart/2005/8/layout/hierarchy2"/>
    <dgm:cxn modelId="{24C72040-EE40-43B8-A76C-BF7E72D021E5}" type="presParOf" srcId="{3898559D-E46D-470F-9F96-A38FF719CBCF}" destId="{9B50F462-45C1-4901-ADAF-8DE92C136ACD}" srcOrd="0" destOrd="0" presId="urn:microsoft.com/office/officeart/2005/8/layout/hierarchy2"/>
    <dgm:cxn modelId="{CB08D062-A7CC-449B-AE8C-C99588ADC546}" type="presParOf" srcId="{9B50F462-45C1-4901-ADAF-8DE92C136ACD}" destId="{5F7E1D0C-2A63-4EBE-981E-C36F6AB60D6F}" srcOrd="0" destOrd="0" presId="urn:microsoft.com/office/officeart/2005/8/layout/hierarchy2"/>
    <dgm:cxn modelId="{B6D61EF8-FF7C-4455-8358-7CAB2F356851}" type="presParOf" srcId="{3898559D-E46D-470F-9F96-A38FF719CBCF}" destId="{3FCF1BEB-AEF9-4FD9-9765-4D8176925FF9}" srcOrd="1" destOrd="0" presId="urn:microsoft.com/office/officeart/2005/8/layout/hierarchy2"/>
    <dgm:cxn modelId="{E791A410-3A86-4079-B4D9-E77B8F7420AA}" type="presParOf" srcId="{3FCF1BEB-AEF9-4FD9-9765-4D8176925FF9}" destId="{7C1260C7-4039-4658-B21A-16A0C4E802A5}" srcOrd="0" destOrd="0" presId="urn:microsoft.com/office/officeart/2005/8/layout/hierarchy2"/>
    <dgm:cxn modelId="{0469810B-B691-444F-8048-2F7D7E706FB0}" type="presParOf" srcId="{3FCF1BEB-AEF9-4FD9-9765-4D8176925FF9}" destId="{0DF211D1-96C4-426D-9357-4396A0C91648}" srcOrd="1" destOrd="0" presId="urn:microsoft.com/office/officeart/2005/8/layout/hierarchy2"/>
    <dgm:cxn modelId="{9B4F87D6-8A2F-4365-BC1D-00BD231709EB}" type="presParOf" srcId="{3898559D-E46D-470F-9F96-A38FF719CBCF}" destId="{E53F6097-3444-4A80-A2D2-097FC01A1C56}" srcOrd="2" destOrd="0" presId="urn:microsoft.com/office/officeart/2005/8/layout/hierarchy2"/>
    <dgm:cxn modelId="{6C6B45A4-1FAC-410E-8042-1E9C2C9E4C58}" type="presParOf" srcId="{E53F6097-3444-4A80-A2D2-097FC01A1C56}" destId="{CD537034-FAA9-49B6-86E5-6043A11D35C8}" srcOrd="0" destOrd="0" presId="urn:microsoft.com/office/officeart/2005/8/layout/hierarchy2"/>
    <dgm:cxn modelId="{38065FD4-7583-42A5-8690-36F5EA811D3E}" type="presParOf" srcId="{3898559D-E46D-470F-9F96-A38FF719CBCF}" destId="{9A9CE820-7EC8-4815-86AD-9EF8E6492EF0}" srcOrd="3" destOrd="0" presId="urn:microsoft.com/office/officeart/2005/8/layout/hierarchy2"/>
    <dgm:cxn modelId="{B6F0ADFF-4AF7-40AB-8154-EE9EF6C9A284}" type="presParOf" srcId="{9A9CE820-7EC8-4815-86AD-9EF8E6492EF0}" destId="{786DDE9F-C907-4D95-87A2-E29EF8B22723}" srcOrd="0" destOrd="0" presId="urn:microsoft.com/office/officeart/2005/8/layout/hierarchy2"/>
    <dgm:cxn modelId="{0EC08D76-75D6-4304-AADC-D9C90B0FA014}" type="presParOf" srcId="{9A9CE820-7EC8-4815-86AD-9EF8E6492EF0}" destId="{91270413-5954-4DC8-9484-483E20744816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6" qsCatId="simple" csTypeId="urn:microsoft.com/office/officeart/2005/8/colors/accent1_2#6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7" qsCatId="simple" csTypeId="urn:microsoft.com/office/officeart/2005/8/colors/accent1_2#7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8" qsCatId="simple" csTypeId="urn:microsoft.com/office/officeart/2005/8/colors/accent1_2#8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9" qsCatId="simple" csTypeId="urn:microsoft.com/office/officeart/2005/8/colors/accent1_2#9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10" qsCatId="simple" csTypeId="urn:microsoft.com/office/officeart/2005/8/colors/accent1_2#10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11" qsCatId="simple" csTypeId="urn:microsoft.com/office/officeart/2005/8/colors/accent1_2#11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12" qsCatId="simple" csTypeId="urn:microsoft.com/office/officeart/2005/8/colors/accent1_2#12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13" qsCatId="simple" csTypeId="urn:microsoft.com/office/officeart/2005/8/colors/accent1_2#13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8A6F45F-0C8B-4F53-9E3D-3D5535466400}" type="doc">
      <dgm:prSet loTypeId="urn:microsoft.com/office/officeart/2005/8/layout/process1" loCatId="process" qsTypeId="urn:microsoft.com/office/officeart/2005/8/quickstyle/simple1#14" qsCatId="simple" csTypeId="urn:microsoft.com/office/officeart/2005/8/colors/accent0_2#1" csCatId="mainScheme" phldr="1"/>
      <dgm:spPr/>
      <dgm:t>
        <a:bodyPr/>
        <a:lstStyle/>
        <a:p>
          <a:endParaRPr lang="nl-NL"/>
        </a:p>
      </dgm:t>
    </dgm:pt>
    <dgm:pt modelId="{E72A2C63-F36B-4B69-8728-C2603822F8EE}">
      <dgm:prSet phldrT="[Tekst]" phldr="0" custT="1"/>
      <dgm:spPr/>
      <dgm:t>
        <a:bodyPr/>
        <a:lstStyle/>
        <a:p>
          <a:r>
            <a:rPr lang="nl-NL" sz="20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1. Signaal</a:t>
          </a:r>
        </a:p>
      </dgm:t>
    </dgm:pt>
    <dgm:pt modelId="{A883709E-56C4-4CA5-8DBD-51C0C04E54B1}" type="parTrans" cxnId="{AD1343A9-90D3-4B5A-82AA-E3D92442F5B1}">
      <dgm:prSet/>
      <dgm:spPr/>
      <dgm:t>
        <a:bodyPr/>
        <a:lstStyle/>
        <a:p>
          <a:endParaRPr lang="nl-NL"/>
        </a:p>
      </dgm:t>
    </dgm:pt>
    <dgm:pt modelId="{9DC5C268-0A30-4B20-A225-D587B6E7A184}" type="sibTrans" cxnId="{AD1343A9-90D3-4B5A-82AA-E3D92442F5B1}">
      <dgm:prSet/>
      <dgm:spPr/>
      <dgm:t>
        <a:bodyPr/>
        <a:lstStyle/>
        <a:p>
          <a:endParaRPr lang="nl-NL"/>
        </a:p>
      </dgm:t>
    </dgm:pt>
    <dgm:pt modelId="{1DFCF3B5-9765-44A4-9DC7-368C3ED66F44}">
      <dgm:prSet phldrT="[Tekst]" phldr="0" custT="1"/>
      <dgm:spPr/>
      <dgm:t>
        <a:bodyPr/>
        <a:lstStyle/>
        <a:p>
          <a:r>
            <a:rPr lang="nl-NL" sz="20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2. Mutatievoorstel</a:t>
          </a:r>
        </a:p>
      </dgm:t>
    </dgm:pt>
    <dgm:pt modelId="{53C16BCD-F637-4756-8EC2-EC18BDD6A4E3}" type="parTrans" cxnId="{F4E1DAD8-DD34-42B1-BDBF-AC5BD71C4A81}">
      <dgm:prSet/>
      <dgm:spPr/>
      <dgm:t>
        <a:bodyPr/>
        <a:lstStyle/>
        <a:p>
          <a:endParaRPr lang="nl-NL"/>
        </a:p>
      </dgm:t>
    </dgm:pt>
    <dgm:pt modelId="{85ED637B-FD7F-46CE-8BE2-41477DB35A50}" type="sibTrans" cxnId="{F4E1DAD8-DD34-42B1-BDBF-AC5BD71C4A81}">
      <dgm:prSet/>
      <dgm:spPr/>
      <dgm:t>
        <a:bodyPr/>
        <a:lstStyle/>
        <a:p>
          <a:endParaRPr lang="nl-NL"/>
        </a:p>
      </dgm:t>
    </dgm:pt>
    <dgm:pt modelId="{28374FF2-3217-40A7-BFD0-0D581401C93F}">
      <dgm:prSet phldrT="[Tekst]" phldr="0" custT="1"/>
      <dgm:spPr/>
      <dgm:t>
        <a:bodyPr/>
        <a:lstStyle/>
        <a:p>
          <a:r>
            <a:rPr lang="nl-NL" sz="20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3. Mutatie-beoordeling</a:t>
          </a:r>
        </a:p>
      </dgm:t>
    </dgm:pt>
    <dgm:pt modelId="{E9BB1710-D9F6-47FF-881C-27F77ADCC97C}" type="parTrans" cxnId="{F77EC794-BC8A-49CB-AD8B-EBDA24CC30E6}">
      <dgm:prSet/>
      <dgm:spPr/>
      <dgm:t>
        <a:bodyPr/>
        <a:lstStyle/>
        <a:p>
          <a:endParaRPr lang="nl-NL"/>
        </a:p>
      </dgm:t>
    </dgm:pt>
    <dgm:pt modelId="{951136B2-E0A7-45C1-A029-91411A974720}" type="sibTrans" cxnId="{F77EC794-BC8A-49CB-AD8B-EBDA24CC30E6}">
      <dgm:prSet/>
      <dgm:spPr/>
      <dgm:t>
        <a:bodyPr/>
        <a:lstStyle/>
        <a:p>
          <a:endParaRPr lang="nl-NL"/>
        </a:p>
      </dgm:t>
    </dgm:pt>
    <dgm:pt modelId="{E9DDEBFC-7238-423F-B58E-B882E3FEC1F0}">
      <dgm:prSet phldrT="[Tekst]" phldr="0" custT="1"/>
      <dgm:spPr/>
      <dgm:t>
        <a:bodyPr/>
        <a:lstStyle/>
        <a:p>
          <a:r>
            <a:rPr lang="nl-NL" sz="20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4. Registratie</a:t>
          </a:r>
        </a:p>
      </dgm:t>
    </dgm:pt>
    <dgm:pt modelId="{B83CDEA6-1E7F-4954-AE70-B018602D1130}" type="parTrans" cxnId="{A942D9EF-40F5-4A35-AD5D-B448D0201ECB}">
      <dgm:prSet/>
      <dgm:spPr/>
      <dgm:t>
        <a:bodyPr/>
        <a:lstStyle/>
        <a:p>
          <a:endParaRPr lang="nl-NL"/>
        </a:p>
      </dgm:t>
    </dgm:pt>
    <dgm:pt modelId="{0B1B2961-FB1C-44BB-B9B1-D458FE5A2680}" type="sibTrans" cxnId="{A942D9EF-40F5-4A35-AD5D-B448D0201ECB}">
      <dgm:prSet/>
      <dgm:spPr/>
      <dgm:t>
        <a:bodyPr/>
        <a:lstStyle/>
        <a:p>
          <a:endParaRPr lang="nl-NL"/>
        </a:p>
      </dgm:t>
    </dgm:pt>
    <dgm:pt modelId="{04C2616F-491D-479C-9E47-B6CF0D284B42}" type="pres">
      <dgm:prSet presAssocID="{68A6F45F-0C8B-4F53-9E3D-3D5535466400}" presName="Name0" presStyleCnt="0">
        <dgm:presLayoutVars>
          <dgm:dir/>
          <dgm:resizeHandles val="exact"/>
        </dgm:presLayoutVars>
      </dgm:prSet>
      <dgm:spPr/>
    </dgm:pt>
    <dgm:pt modelId="{05E0A5C2-E717-4D9D-B734-BE8ADC360229}" type="pres">
      <dgm:prSet presAssocID="{E72A2C63-F36B-4B69-8728-C2603822F8EE}" presName="node" presStyleLbl="node1" presStyleIdx="0" presStyleCnt="4">
        <dgm:presLayoutVars>
          <dgm:bulletEnabled val="1"/>
        </dgm:presLayoutVars>
      </dgm:prSet>
      <dgm:spPr/>
    </dgm:pt>
    <dgm:pt modelId="{533CA10A-4193-4DA9-9B45-3CF3FFDC5259}" type="pres">
      <dgm:prSet presAssocID="{9DC5C268-0A30-4B20-A225-D587B6E7A184}" presName="sibTrans" presStyleLbl="sibTrans2D1" presStyleIdx="0" presStyleCnt="3"/>
      <dgm:spPr/>
    </dgm:pt>
    <dgm:pt modelId="{1AAC428F-C767-4E0A-8A2D-AC1A41AEEC83}" type="pres">
      <dgm:prSet presAssocID="{9DC5C268-0A30-4B20-A225-D587B6E7A184}" presName="connectorText" presStyleLbl="sibTrans2D1" presStyleIdx="0" presStyleCnt="3"/>
      <dgm:spPr/>
    </dgm:pt>
    <dgm:pt modelId="{F889B337-E4A9-4A6C-B405-E381B272BD46}" type="pres">
      <dgm:prSet presAssocID="{1DFCF3B5-9765-44A4-9DC7-368C3ED66F44}" presName="node" presStyleLbl="node1" presStyleIdx="1" presStyleCnt="4">
        <dgm:presLayoutVars>
          <dgm:bulletEnabled val="1"/>
        </dgm:presLayoutVars>
      </dgm:prSet>
      <dgm:spPr/>
    </dgm:pt>
    <dgm:pt modelId="{C25578E4-5EDF-4610-9817-A3F32C5CA242}" type="pres">
      <dgm:prSet presAssocID="{85ED637B-FD7F-46CE-8BE2-41477DB35A50}" presName="sibTrans" presStyleLbl="sibTrans2D1" presStyleIdx="1" presStyleCnt="3"/>
      <dgm:spPr/>
    </dgm:pt>
    <dgm:pt modelId="{29A52C5E-5556-464A-8CB5-87353AC5319D}" type="pres">
      <dgm:prSet presAssocID="{85ED637B-FD7F-46CE-8BE2-41477DB35A50}" presName="connectorText" presStyleLbl="sibTrans2D1" presStyleIdx="1" presStyleCnt="3"/>
      <dgm:spPr/>
    </dgm:pt>
    <dgm:pt modelId="{ED3451B1-5C42-43AB-B0C9-0626002FEF71}" type="pres">
      <dgm:prSet presAssocID="{28374FF2-3217-40A7-BFD0-0D581401C93F}" presName="node" presStyleLbl="node1" presStyleIdx="2" presStyleCnt="4">
        <dgm:presLayoutVars>
          <dgm:bulletEnabled val="1"/>
        </dgm:presLayoutVars>
      </dgm:prSet>
      <dgm:spPr/>
    </dgm:pt>
    <dgm:pt modelId="{F30A294F-30E1-42C6-B2AA-D95BBA463635}" type="pres">
      <dgm:prSet presAssocID="{951136B2-E0A7-45C1-A029-91411A974720}" presName="sibTrans" presStyleLbl="sibTrans2D1" presStyleIdx="2" presStyleCnt="3"/>
      <dgm:spPr/>
    </dgm:pt>
    <dgm:pt modelId="{5A760C68-1A44-41A0-A809-94E5D6ADBA44}" type="pres">
      <dgm:prSet presAssocID="{951136B2-E0A7-45C1-A029-91411A974720}" presName="connectorText" presStyleLbl="sibTrans2D1" presStyleIdx="2" presStyleCnt="3"/>
      <dgm:spPr/>
    </dgm:pt>
    <dgm:pt modelId="{F8B4C5C6-190D-4151-99B8-2D77A4F65C7E}" type="pres">
      <dgm:prSet presAssocID="{E9DDEBFC-7238-423F-B58E-B882E3FEC1F0}" presName="node" presStyleLbl="node1" presStyleIdx="3" presStyleCnt="4">
        <dgm:presLayoutVars>
          <dgm:bulletEnabled val="1"/>
        </dgm:presLayoutVars>
      </dgm:prSet>
      <dgm:spPr/>
    </dgm:pt>
  </dgm:ptLst>
  <dgm:cxnLst>
    <dgm:cxn modelId="{08ADD602-C8EB-4A4D-951A-4884415D1AD9}" type="presOf" srcId="{9DC5C268-0A30-4B20-A225-D587B6E7A184}" destId="{533CA10A-4193-4DA9-9B45-3CF3FFDC5259}" srcOrd="0" destOrd="0" presId="urn:microsoft.com/office/officeart/2005/8/layout/process1"/>
    <dgm:cxn modelId="{FFADA822-3103-4378-AB33-9E86A9253155}" type="presOf" srcId="{68A6F45F-0C8B-4F53-9E3D-3D5535466400}" destId="{04C2616F-491D-479C-9E47-B6CF0D284B42}" srcOrd="0" destOrd="0" presId="urn:microsoft.com/office/officeart/2005/8/layout/process1"/>
    <dgm:cxn modelId="{29BAB947-F14A-416B-92C5-FCE8D697BD88}" type="presOf" srcId="{1DFCF3B5-9765-44A4-9DC7-368C3ED66F44}" destId="{F889B337-E4A9-4A6C-B405-E381B272BD46}" srcOrd="0" destOrd="0" presId="urn:microsoft.com/office/officeart/2005/8/layout/process1"/>
    <dgm:cxn modelId="{E9984149-84ED-4348-9366-4E52CA2EDDCC}" type="presOf" srcId="{85ED637B-FD7F-46CE-8BE2-41477DB35A50}" destId="{29A52C5E-5556-464A-8CB5-87353AC5319D}" srcOrd="1" destOrd="0" presId="urn:microsoft.com/office/officeart/2005/8/layout/process1"/>
    <dgm:cxn modelId="{5D61DF6A-0890-408A-87EA-0CF68BFB9E98}" type="presOf" srcId="{85ED637B-FD7F-46CE-8BE2-41477DB35A50}" destId="{C25578E4-5EDF-4610-9817-A3F32C5CA242}" srcOrd="0" destOrd="0" presId="urn:microsoft.com/office/officeart/2005/8/layout/process1"/>
    <dgm:cxn modelId="{37695487-9ADF-4195-BFAB-F0FE0C8F65D5}" type="presOf" srcId="{E72A2C63-F36B-4B69-8728-C2603822F8EE}" destId="{05E0A5C2-E717-4D9D-B734-BE8ADC360229}" srcOrd="0" destOrd="0" presId="urn:microsoft.com/office/officeart/2005/8/layout/process1"/>
    <dgm:cxn modelId="{6DDD0C8F-DACD-4C07-85D4-B3A94559256E}" type="presOf" srcId="{951136B2-E0A7-45C1-A029-91411A974720}" destId="{F30A294F-30E1-42C6-B2AA-D95BBA463635}" srcOrd="0" destOrd="0" presId="urn:microsoft.com/office/officeart/2005/8/layout/process1"/>
    <dgm:cxn modelId="{F77EC794-BC8A-49CB-AD8B-EBDA24CC30E6}" srcId="{68A6F45F-0C8B-4F53-9E3D-3D5535466400}" destId="{28374FF2-3217-40A7-BFD0-0D581401C93F}" srcOrd="2" destOrd="0" parTransId="{E9BB1710-D9F6-47FF-881C-27F77ADCC97C}" sibTransId="{951136B2-E0A7-45C1-A029-91411A974720}"/>
    <dgm:cxn modelId="{E452749D-A18A-4688-A2EF-48CF981EE6AB}" type="presOf" srcId="{E9DDEBFC-7238-423F-B58E-B882E3FEC1F0}" destId="{F8B4C5C6-190D-4151-99B8-2D77A4F65C7E}" srcOrd="0" destOrd="0" presId="urn:microsoft.com/office/officeart/2005/8/layout/process1"/>
    <dgm:cxn modelId="{E91A5AA3-5E1F-4100-ABC5-B5C189AC9690}" type="presOf" srcId="{951136B2-E0A7-45C1-A029-91411A974720}" destId="{5A760C68-1A44-41A0-A809-94E5D6ADBA44}" srcOrd="1" destOrd="0" presId="urn:microsoft.com/office/officeart/2005/8/layout/process1"/>
    <dgm:cxn modelId="{AD1343A9-90D3-4B5A-82AA-E3D92442F5B1}" srcId="{68A6F45F-0C8B-4F53-9E3D-3D5535466400}" destId="{E72A2C63-F36B-4B69-8728-C2603822F8EE}" srcOrd="0" destOrd="0" parTransId="{A883709E-56C4-4CA5-8DBD-51C0C04E54B1}" sibTransId="{9DC5C268-0A30-4B20-A225-D587B6E7A184}"/>
    <dgm:cxn modelId="{E4BC32C2-49B8-4559-ACE5-3B35911395E4}" type="presOf" srcId="{28374FF2-3217-40A7-BFD0-0D581401C93F}" destId="{ED3451B1-5C42-43AB-B0C9-0626002FEF71}" srcOrd="0" destOrd="0" presId="urn:microsoft.com/office/officeart/2005/8/layout/process1"/>
    <dgm:cxn modelId="{F4E1DAD8-DD34-42B1-BDBF-AC5BD71C4A81}" srcId="{68A6F45F-0C8B-4F53-9E3D-3D5535466400}" destId="{1DFCF3B5-9765-44A4-9DC7-368C3ED66F44}" srcOrd="1" destOrd="0" parTransId="{53C16BCD-F637-4756-8EC2-EC18BDD6A4E3}" sibTransId="{85ED637B-FD7F-46CE-8BE2-41477DB35A50}"/>
    <dgm:cxn modelId="{87250EDE-CBA9-4C3C-B6AE-034C40C1D0C6}" type="presOf" srcId="{9DC5C268-0A30-4B20-A225-D587B6E7A184}" destId="{1AAC428F-C767-4E0A-8A2D-AC1A41AEEC83}" srcOrd="1" destOrd="0" presId="urn:microsoft.com/office/officeart/2005/8/layout/process1"/>
    <dgm:cxn modelId="{A942D9EF-40F5-4A35-AD5D-B448D0201ECB}" srcId="{68A6F45F-0C8B-4F53-9E3D-3D5535466400}" destId="{E9DDEBFC-7238-423F-B58E-B882E3FEC1F0}" srcOrd="3" destOrd="0" parTransId="{B83CDEA6-1E7F-4954-AE70-B018602D1130}" sibTransId="{0B1B2961-FB1C-44BB-B9B1-D458FE5A2680}"/>
    <dgm:cxn modelId="{F6F3A40E-9B2B-4626-9187-5CC5446EB048}" type="presParOf" srcId="{04C2616F-491D-479C-9E47-B6CF0D284B42}" destId="{05E0A5C2-E717-4D9D-B734-BE8ADC360229}" srcOrd="0" destOrd="0" presId="urn:microsoft.com/office/officeart/2005/8/layout/process1"/>
    <dgm:cxn modelId="{E490126B-9359-46FE-A95E-43CC7585F75C}" type="presParOf" srcId="{04C2616F-491D-479C-9E47-B6CF0D284B42}" destId="{533CA10A-4193-4DA9-9B45-3CF3FFDC5259}" srcOrd="1" destOrd="0" presId="urn:microsoft.com/office/officeart/2005/8/layout/process1"/>
    <dgm:cxn modelId="{E853573F-55AF-4ED0-81BE-3BC99F567145}" type="presParOf" srcId="{533CA10A-4193-4DA9-9B45-3CF3FFDC5259}" destId="{1AAC428F-C767-4E0A-8A2D-AC1A41AEEC83}" srcOrd="0" destOrd="0" presId="urn:microsoft.com/office/officeart/2005/8/layout/process1"/>
    <dgm:cxn modelId="{456B2FA7-9E8D-43FF-B48C-E3EC95365D25}" type="presParOf" srcId="{04C2616F-491D-479C-9E47-B6CF0D284B42}" destId="{F889B337-E4A9-4A6C-B405-E381B272BD46}" srcOrd="2" destOrd="0" presId="urn:microsoft.com/office/officeart/2005/8/layout/process1"/>
    <dgm:cxn modelId="{BF2FFBF8-77FD-472E-B8D1-79561FB796F6}" type="presParOf" srcId="{04C2616F-491D-479C-9E47-B6CF0D284B42}" destId="{C25578E4-5EDF-4610-9817-A3F32C5CA242}" srcOrd="3" destOrd="0" presId="urn:microsoft.com/office/officeart/2005/8/layout/process1"/>
    <dgm:cxn modelId="{D6279D82-32E2-40CC-8E86-A9877A89BDA5}" type="presParOf" srcId="{C25578E4-5EDF-4610-9817-A3F32C5CA242}" destId="{29A52C5E-5556-464A-8CB5-87353AC5319D}" srcOrd="0" destOrd="0" presId="urn:microsoft.com/office/officeart/2005/8/layout/process1"/>
    <dgm:cxn modelId="{CCBAB4D2-AD82-4A26-9758-6B9ACA41EA61}" type="presParOf" srcId="{04C2616F-491D-479C-9E47-B6CF0D284B42}" destId="{ED3451B1-5C42-43AB-B0C9-0626002FEF71}" srcOrd="4" destOrd="0" presId="urn:microsoft.com/office/officeart/2005/8/layout/process1"/>
    <dgm:cxn modelId="{C1179BA1-3181-4C3F-A5F5-DB2C79E816B5}" type="presParOf" srcId="{04C2616F-491D-479C-9E47-B6CF0D284B42}" destId="{F30A294F-30E1-42C6-B2AA-D95BBA463635}" srcOrd="5" destOrd="0" presId="urn:microsoft.com/office/officeart/2005/8/layout/process1"/>
    <dgm:cxn modelId="{F67A3994-EA0B-4D8E-8A23-E48589369C36}" type="presParOf" srcId="{F30A294F-30E1-42C6-B2AA-D95BBA463635}" destId="{5A760C68-1A44-41A0-A809-94E5D6ADBA44}" srcOrd="0" destOrd="0" presId="urn:microsoft.com/office/officeart/2005/8/layout/process1"/>
    <dgm:cxn modelId="{55824CA3-C8B1-4553-8109-93AC931B58BA}" type="presParOf" srcId="{04C2616F-491D-479C-9E47-B6CF0D284B42}" destId="{F8B4C5C6-190D-4151-99B8-2D77A4F65C7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15" qsCatId="simple" csTypeId="urn:microsoft.com/office/officeart/2005/8/colors/accent1_2#14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68A6F45F-0C8B-4F53-9E3D-3D5535466400}" type="doc">
      <dgm:prSet loTypeId="urn:microsoft.com/office/officeart/2005/8/layout/process1" loCatId="process" qsTypeId="urn:microsoft.com/office/officeart/2005/8/quickstyle/simple1#16" qsCatId="simple" csTypeId="urn:microsoft.com/office/officeart/2005/8/colors/accent0_2#2" csCatId="mainScheme" phldr="1"/>
      <dgm:spPr/>
      <dgm:t>
        <a:bodyPr/>
        <a:lstStyle/>
        <a:p>
          <a:endParaRPr lang="nl-NL"/>
        </a:p>
      </dgm:t>
    </dgm:pt>
    <dgm:pt modelId="{E72A2C63-F36B-4B69-8728-C2603822F8EE}">
      <dgm:prSet phldrT="[Tekst]" phldr="0" custT="1"/>
      <dgm:spPr/>
      <dgm:t>
        <a:bodyPr/>
        <a:lstStyle/>
        <a:p>
          <a:r>
            <a:rPr lang="nl-NL" sz="20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1. Signaal</a:t>
          </a:r>
        </a:p>
      </dgm:t>
    </dgm:pt>
    <dgm:pt modelId="{A883709E-56C4-4CA5-8DBD-51C0C04E54B1}" type="parTrans" cxnId="{AD1343A9-90D3-4B5A-82AA-E3D92442F5B1}">
      <dgm:prSet/>
      <dgm:spPr/>
      <dgm:t>
        <a:bodyPr/>
        <a:lstStyle/>
        <a:p>
          <a:endParaRPr lang="nl-NL"/>
        </a:p>
      </dgm:t>
    </dgm:pt>
    <dgm:pt modelId="{9DC5C268-0A30-4B20-A225-D587B6E7A184}" type="sibTrans" cxnId="{AD1343A9-90D3-4B5A-82AA-E3D92442F5B1}">
      <dgm:prSet/>
      <dgm:spPr/>
      <dgm:t>
        <a:bodyPr/>
        <a:lstStyle/>
        <a:p>
          <a:endParaRPr lang="nl-NL"/>
        </a:p>
      </dgm:t>
    </dgm:pt>
    <dgm:pt modelId="{1DFCF3B5-9765-44A4-9DC7-368C3ED66F44}">
      <dgm:prSet phldrT="[Tekst]" phldr="0" custT="1"/>
      <dgm:spPr/>
      <dgm:t>
        <a:bodyPr/>
        <a:lstStyle/>
        <a:p>
          <a:r>
            <a:rPr lang="nl-NL" sz="2000">
              <a:solidFill>
                <a:srgbClr val="14F550"/>
              </a:solidFill>
              <a:latin typeface="Arial" panose="020B0604020202020204" pitchFamily="34" charset="0"/>
              <a:cs typeface="Arial" panose="020B0604020202020204" pitchFamily="34" charset="0"/>
            </a:rPr>
            <a:t>2. Mutatievoorstel</a:t>
          </a:r>
        </a:p>
      </dgm:t>
    </dgm:pt>
    <dgm:pt modelId="{53C16BCD-F637-4756-8EC2-EC18BDD6A4E3}" type="parTrans" cxnId="{F4E1DAD8-DD34-42B1-BDBF-AC5BD71C4A81}">
      <dgm:prSet/>
      <dgm:spPr/>
      <dgm:t>
        <a:bodyPr/>
        <a:lstStyle/>
        <a:p>
          <a:endParaRPr lang="nl-NL"/>
        </a:p>
      </dgm:t>
    </dgm:pt>
    <dgm:pt modelId="{85ED637B-FD7F-46CE-8BE2-41477DB35A50}" type="sibTrans" cxnId="{F4E1DAD8-DD34-42B1-BDBF-AC5BD71C4A81}">
      <dgm:prSet/>
      <dgm:spPr/>
      <dgm:t>
        <a:bodyPr/>
        <a:lstStyle/>
        <a:p>
          <a:endParaRPr lang="nl-NL"/>
        </a:p>
      </dgm:t>
    </dgm:pt>
    <dgm:pt modelId="{28374FF2-3217-40A7-BFD0-0D581401C93F}">
      <dgm:prSet phldrT="[Tekst]" phldr="0" custT="1"/>
      <dgm:spPr/>
      <dgm:t>
        <a:bodyPr/>
        <a:lstStyle/>
        <a:p>
          <a:r>
            <a:rPr lang="nl-NL" sz="2000">
              <a:solidFill>
                <a:srgbClr val="14F550"/>
              </a:solidFill>
              <a:latin typeface="Arial" panose="020B0604020202020204" pitchFamily="34" charset="0"/>
              <a:cs typeface="Arial" panose="020B0604020202020204" pitchFamily="34" charset="0"/>
            </a:rPr>
            <a:t>3. Mutatie-beoordeling</a:t>
          </a:r>
        </a:p>
      </dgm:t>
    </dgm:pt>
    <dgm:pt modelId="{E9BB1710-D9F6-47FF-881C-27F77ADCC97C}" type="parTrans" cxnId="{F77EC794-BC8A-49CB-AD8B-EBDA24CC30E6}">
      <dgm:prSet/>
      <dgm:spPr/>
      <dgm:t>
        <a:bodyPr/>
        <a:lstStyle/>
        <a:p>
          <a:endParaRPr lang="nl-NL"/>
        </a:p>
      </dgm:t>
    </dgm:pt>
    <dgm:pt modelId="{951136B2-E0A7-45C1-A029-91411A974720}" type="sibTrans" cxnId="{F77EC794-BC8A-49CB-AD8B-EBDA24CC30E6}">
      <dgm:prSet/>
      <dgm:spPr/>
      <dgm:t>
        <a:bodyPr/>
        <a:lstStyle/>
        <a:p>
          <a:endParaRPr lang="nl-NL"/>
        </a:p>
      </dgm:t>
    </dgm:pt>
    <dgm:pt modelId="{E9DDEBFC-7238-423F-B58E-B882E3FEC1F0}">
      <dgm:prSet phldrT="[Tekst]" phldr="0" custT="1"/>
      <dgm:spPr/>
      <dgm:t>
        <a:bodyPr/>
        <a:lstStyle/>
        <a:p>
          <a:r>
            <a:rPr lang="nl-NL" sz="20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4. Registratie</a:t>
          </a:r>
        </a:p>
      </dgm:t>
    </dgm:pt>
    <dgm:pt modelId="{B83CDEA6-1E7F-4954-AE70-B018602D1130}" type="parTrans" cxnId="{A942D9EF-40F5-4A35-AD5D-B448D0201ECB}">
      <dgm:prSet/>
      <dgm:spPr/>
      <dgm:t>
        <a:bodyPr/>
        <a:lstStyle/>
        <a:p>
          <a:endParaRPr lang="nl-NL"/>
        </a:p>
      </dgm:t>
    </dgm:pt>
    <dgm:pt modelId="{0B1B2961-FB1C-44BB-B9B1-D458FE5A2680}" type="sibTrans" cxnId="{A942D9EF-40F5-4A35-AD5D-B448D0201ECB}">
      <dgm:prSet/>
      <dgm:spPr/>
      <dgm:t>
        <a:bodyPr/>
        <a:lstStyle/>
        <a:p>
          <a:endParaRPr lang="nl-NL"/>
        </a:p>
      </dgm:t>
    </dgm:pt>
    <dgm:pt modelId="{04C2616F-491D-479C-9E47-B6CF0D284B42}" type="pres">
      <dgm:prSet presAssocID="{68A6F45F-0C8B-4F53-9E3D-3D5535466400}" presName="Name0" presStyleCnt="0">
        <dgm:presLayoutVars>
          <dgm:dir/>
          <dgm:resizeHandles val="exact"/>
        </dgm:presLayoutVars>
      </dgm:prSet>
      <dgm:spPr/>
    </dgm:pt>
    <dgm:pt modelId="{05E0A5C2-E717-4D9D-B734-BE8ADC360229}" type="pres">
      <dgm:prSet presAssocID="{E72A2C63-F36B-4B69-8728-C2603822F8EE}" presName="node" presStyleLbl="node1" presStyleIdx="0" presStyleCnt="4">
        <dgm:presLayoutVars>
          <dgm:bulletEnabled val="1"/>
        </dgm:presLayoutVars>
      </dgm:prSet>
      <dgm:spPr/>
    </dgm:pt>
    <dgm:pt modelId="{533CA10A-4193-4DA9-9B45-3CF3FFDC5259}" type="pres">
      <dgm:prSet presAssocID="{9DC5C268-0A30-4B20-A225-D587B6E7A184}" presName="sibTrans" presStyleLbl="sibTrans2D1" presStyleIdx="0" presStyleCnt="3"/>
      <dgm:spPr/>
    </dgm:pt>
    <dgm:pt modelId="{1AAC428F-C767-4E0A-8A2D-AC1A41AEEC83}" type="pres">
      <dgm:prSet presAssocID="{9DC5C268-0A30-4B20-A225-D587B6E7A184}" presName="connectorText" presStyleLbl="sibTrans2D1" presStyleIdx="0" presStyleCnt="3"/>
      <dgm:spPr/>
    </dgm:pt>
    <dgm:pt modelId="{F889B337-E4A9-4A6C-B405-E381B272BD46}" type="pres">
      <dgm:prSet presAssocID="{1DFCF3B5-9765-44A4-9DC7-368C3ED66F44}" presName="node" presStyleLbl="node1" presStyleIdx="1" presStyleCnt="4">
        <dgm:presLayoutVars>
          <dgm:bulletEnabled val="1"/>
        </dgm:presLayoutVars>
      </dgm:prSet>
      <dgm:spPr/>
    </dgm:pt>
    <dgm:pt modelId="{C25578E4-5EDF-4610-9817-A3F32C5CA242}" type="pres">
      <dgm:prSet presAssocID="{85ED637B-FD7F-46CE-8BE2-41477DB35A50}" presName="sibTrans" presStyleLbl="sibTrans2D1" presStyleIdx="1" presStyleCnt="3"/>
      <dgm:spPr/>
    </dgm:pt>
    <dgm:pt modelId="{29A52C5E-5556-464A-8CB5-87353AC5319D}" type="pres">
      <dgm:prSet presAssocID="{85ED637B-FD7F-46CE-8BE2-41477DB35A50}" presName="connectorText" presStyleLbl="sibTrans2D1" presStyleIdx="1" presStyleCnt="3"/>
      <dgm:spPr/>
    </dgm:pt>
    <dgm:pt modelId="{ED3451B1-5C42-43AB-B0C9-0626002FEF71}" type="pres">
      <dgm:prSet presAssocID="{28374FF2-3217-40A7-BFD0-0D581401C93F}" presName="node" presStyleLbl="node1" presStyleIdx="2" presStyleCnt="4">
        <dgm:presLayoutVars>
          <dgm:bulletEnabled val="1"/>
        </dgm:presLayoutVars>
      </dgm:prSet>
      <dgm:spPr/>
    </dgm:pt>
    <dgm:pt modelId="{F30A294F-30E1-42C6-B2AA-D95BBA463635}" type="pres">
      <dgm:prSet presAssocID="{951136B2-E0A7-45C1-A029-91411A974720}" presName="sibTrans" presStyleLbl="sibTrans2D1" presStyleIdx="2" presStyleCnt="3"/>
      <dgm:spPr/>
    </dgm:pt>
    <dgm:pt modelId="{5A760C68-1A44-41A0-A809-94E5D6ADBA44}" type="pres">
      <dgm:prSet presAssocID="{951136B2-E0A7-45C1-A029-91411A974720}" presName="connectorText" presStyleLbl="sibTrans2D1" presStyleIdx="2" presStyleCnt="3"/>
      <dgm:spPr/>
    </dgm:pt>
    <dgm:pt modelId="{F8B4C5C6-190D-4151-99B8-2D77A4F65C7E}" type="pres">
      <dgm:prSet presAssocID="{E9DDEBFC-7238-423F-B58E-B882E3FEC1F0}" presName="node" presStyleLbl="node1" presStyleIdx="3" presStyleCnt="4">
        <dgm:presLayoutVars>
          <dgm:bulletEnabled val="1"/>
        </dgm:presLayoutVars>
      </dgm:prSet>
      <dgm:spPr/>
    </dgm:pt>
  </dgm:ptLst>
  <dgm:cxnLst>
    <dgm:cxn modelId="{08ADD602-C8EB-4A4D-951A-4884415D1AD9}" type="presOf" srcId="{9DC5C268-0A30-4B20-A225-D587B6E7A184}" destId="{533CA10A-4193-4DA9-9B45-3CF3FFDC5259}" srcOrd="0" destOrd="0" presId="urn:microsoft.com/office/officeart/2005/8/layout/process1"/>
    <dgm:cxn modelId="{FFADA822-3103-4378-AB33-9E86A9253155}" type="presOf" srcId="{68A6F45F-0C8B-4F53-9E3D-3D5535466400}" destId="{04C2616F-491D-479C-9E47-B6CF0D284B42}" srcOrd="0" destOrd="0" presId="urn:microsoft.com/office/officeart/2005/8/layout/process1"/>
    <dgm:cxn modelId="{29BAB947-F14A-416B-92C5-FCE8D697BD88}" type="presOf" srcId="{1DFCF3B5-9765-44A4-9DC7-368C3ED66F44}" destId="{F889B337-E4A9-4A6C-B405-E381B272BD46}" srcOrd="0" destOrd="0" presId="urn:microsoft.com/office/officeart/2005/8/layout/process1"/>
    <dgm:cxn modelId="{E9984149-84ED-4348-9366-4E52CA2EDDCC}" type="presOf" srcId="{85ED637B-FD7F-46CE-8BE2-41477DB35A50}" destId="{29A52C5E-5556-464A-8CB5-87353AC5319D}" srcOrd="1" destOrd="0" presId="urn:microsoft.com/office/officeart/2005/8/layout/process1"/>
    <dgm:cxn modelId="{5D61DF6A-0890-408A-87EA-0CF68BFB9E98}" type="presOf" srcId="{85ED637B-FD7F-46CE-8BE2-41477DB35A50}" destId="{C25578E4-5EDF-4610-9817-A3F32C5CA242}" srcOrd="0" destOrd="0" presId="urn:microsoft.com/office/officeart/2005/8/layout/process1"/>
    <dgm:cxn modelId="{37695487-9ADF-4195-BFAB-F0FE0C8F65D5}" type="presOf" srcId="{E72A2C63-F36B-4B69-8728-C2603822F8EE}" destId="{05E0A5C2-E717-4D9D-B734-BE8ADC360229}" srcOrd="0" destOrd="0" presId="urn:microsoft.com/office/officeart/2005/8/layout/process1"/>
    <dgm:cxn modelId="{6DDD0C8F-DACD-4C07-85D4-B3A94559256E}" type="presOf" srcId="{951136B2-E0A7-45C1-A029-91411A974720}" destId="{F30A294F-30E1-42C6-B2AA-D95BBA463635}" srcOrd="0" destOrd="0" presId="urn:microsoft.com/office/officeart/2005/8/layout/process1"/>
    <dgm:cxn modelId="{F77EC794-BC8A-49CB-AD8B-EBDA24CC30E6}" srcId="{68A6F45F-0C8B-4F53-9E3D-3D5535466400}" destId="{28374FF2-3217-40A7-BFD0-0D581401C93F}" srcOrd="2" destOrd="0" parTransId="{E9BB1710-D9F6-47FF-881C-27F77ADCC97C}" sibTransId="{951136B2-E0A7-45C1-A029-91411A974720}"/>
    <dgm:cxn modelId="{E452749D-A18A-4688-A2EF-48CF981EE6AB}" type="presOf" srcId="{E9DDEBFC-7238-423F-B58E-B882E3FEC1F0}" destId="{F8B4C5C6-190D-4151-99B8-2D77A4F65C7E}" srcOrd="0" destOrd="0" presId="urn:microsoft.com/office/officeart/2005/8/layout/process1"/>
    <dgm:cxn modelId="{E91A5AA3-5E1F-4100-ABC5-B5C189AC9690}" type="presOf" srcId="{951136B2-E0A7-45C1-A029-91411A974720}" destId="{5A760C68-1A44-41A0-A809-94E5D6ADBA44}" srcOrd="1" destOrd="0" presId="urn:microsoft.com/office/officeart/2005/8/layout/process1"/>
    <dgm:cxn modelId="{AD1343A9-90D3-4B5A-82AA-E3D92442F5B1}" srcId="{68A6F45F-0C8B-4F53-9E3D-3D5535466400}" destId="{E72A2C63-F36B-4B69-8728-C2603822F8EE}" srcOrd="0" destOrd="0" parTransId="{A883709E-56C4-4CA5-8DBD-51C0C04E54B1}" sibTransId="{9DC5C268-0A30-4B20-A225-D587B6E7A184}"/>
    <dgm:cxn modelId="{E4BC32C2-49B8-4559-ACE5-3B35911395E4}" type="presOf" srcId="{28374FF2-3217-40A7-BFD0-0D581401C93F}" destId="{ED3451B1-5C42-43AB-B0C9-0626002FEF71}" srcOrd="0" destOrd="0" presId="urn:microsoft.com/office/officeart/2005/8/layout/process1"/>
    <dgm:cxn modelId="{F4E1DAD8-DD34-42B1-BDBF-AC5BD71C4A81}" srcId="{68A6F45F-0C8B-4F53-9E3D-3D5535466400}" destId="{1DFCF3B5-9765-44A4-9DC7-368C3ED66F44}" srcOrd="1" destOrd="0" parTransId="{53C16BCD-F637-4756-8EC2-EC18BDD6A4E3}" sibTransId="{85ED637B-FD7F-46CE-8BE2-41477DB35A50}"/>
    <dgm:cxn modelId="{87250EDE-CBA9-4C3C-B6AE-034C40C1D0C6}" type="presOf" srcId="{9DC5C268-0A30-4B20-A225-D587B6E7A184}" destId="{1AAC428F-C767-4E0A-8A2D-AC1A41AEEC83}" srcOrd="1" destOrd="0" presId="urn:microsoft.com/office/officeart/2005/8/layout/process1"/>
    <dgm:cxn modelId="{A942D9EF-40F5-4A35-AD5D-B448D0201ECB}" srcId="{68A6F45F-0C8B-4F53-9E3D-3D5535466400}" destId="{E9DDEBFC-7238-423F-B58E-B882E3FEC1F0}" srcOrd="3" destOrd="0" parTransId="{B83CDEA6-1E7F-4954-AE70-B018602D1130}" sibTransId="{0B1B2961-FB1C-44BB-B9B1-D458FE5A2680}"/>
    <dgm:cxn modelId="{F6F3A40E-9B2B-4626-9187-5CC5446EB048}" type="presParOf" srcId="{04C2616F-491D-479C-9E47-B6CF0D284B42}" destId="{05E0A5C2-E717-4D9D-B734-BE8ADC360229}" srcOrd="0" destOrd="0" presId="urn:microsoft.com/office/officeart/2005/8/layout/process1"/>
    <dgm:cxn modelId="{E490126B-9359-46FE-A95E-43CC7585F75C}" type="presParOf" srcId="{04C2616F-491D-479C-9E47-B6CF0D284B42}" destId="{533CA10A-4193-4DA9-9B45-3CF3FFDC5259}" srcOrd="1" destOrd="0" presId="urn:microsoft.com/office/officeart/2005/8/layout/process1"/>
    <dgm:cxn modelId="{E853573F-55AF-4ED0-81BE-3BC99F567145}" type="presParOf" srcId="{533CA10A-4193-4DA9-9B45-3CF3FFDC5259}" destId="{1AAC428F-C767-4E0A-8A2D-AC1A41AEEC83}" srcOrd="0" destOrd="0" presId="urn:microsoft.com/office/officeart/2005/8/layout/process1"/>
    <dgm:cxn modelId="{456B2FA7-9E8D-43FF-B48C-E3EC95365D25}" type="presParOf" srcId="{04C2616F-491D-479C-9E47-B6CF0D284B42}" destId="{F889B337-E4A9-4A6C-B405-E381B272BD46}" srcOrd="2" destOrd="0" presId="urn:microsoft.com/office/officeart/2005/8/layout/process1"/>
    <dgm:cxn modelId="{BF2FFBF8-77FD-472E-B8D1-79561FB796F6}" type="presParOf" srcId="{04C2616F-491D-479C-9E47-B6CF0D284B42}" destId="{C25578E4-5EDF-4610-9817-A3F32C5CA242}" srcOrd="3" destOrd="0" presId="urn:microsoft.com/office/officeart/2005/8/layout/process1"/>
    <dgm:cxn modelId="{D6279D82-32E2-40CC-8E86-A9877A89BDA5}" type="presParOf" srcId="{C25578E4-5EDF-4610-9817-A3F32C5CA242}" destId="{29A52C5E-5556-464A-8CB5-87353AC5319D}" srcOrd="0" destOrd="0" presId="urn:microsoft.com/office/officeart/2005/8/layout/process1"/>
    <dgm:cxn modelId="{CCBAB4D2-AD82-4A26-9758-6B9ACA41EA61}" type="presParOf" srcId="{04C2616F-491D-479C-9E47-B6CF0D284B42}" destId="{ED3451B1-5C42-43AB-B0C9-0626002FEF71}" srcOrd="4" destOrd="0" presId="urn:microsoft.com/office/officeart/2005/8/layout/process1"/>
    <dgm:cxn modelId="{C1179BA1-3181-4C3F-A5F5-DB2C79E816B5}" type="presParOf" srcId="{04C2616F-491D-479C-9E47-B6CF0D284B42}" destId="{F30A294F-30E1-42C6-B2AA-D95BBA463635}" srcOrd="5" destOrd="0" presId="urn:microsoft.com/office/officeart/2005/8/layout/process1"/>
    <dgm:cxn modelId="{F67A3994-EA0B-4D8E-8A23-E48589369C36}" type="presParOf" srcId="{F30A294F-30E1-42C6-B2AA-D95BBA463635}" destId="{5A760C68-1A44-41A0-A809-94E5D6ADBA44}" srcOrd="0" destOrd="0" presId="urn:microsoft.com/office/officeart/2005/8/layout/process1"/>
    <dgm:cxn modelId="{55824CA3-C8B1-4553-8109-93AC931B58BA}" type="presParOf" srcId="{04C2616F-491D-479C-9E47-B6CF0D284B42}" destId="{F8B4C5C6-190D-4151-99B8-2D77A4F65C7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17" qsCatId="simple" csTypeId="urn:microsoft.com/office/officeart/2005/8/colors/accent1_2#15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68A6F45F-0C8B-4F53-9E3D-3D5535466400}" type="doc">
      <dgm:prSet loTypeId="urn:microsoft.com/office/officeart/2005/8/layout/process1" loCatId="process" qsTypeId="urn:microsoft.com/office/officeart/2005/8/quickstyle/simple1#18" qsCatId="simple" csTypeId="urn:microsoft.com/office/officeart/2005/8/colors/accent0_2#3" csCatId="mainScheme" phldr="1"/>
      <dgm:spPr/>
      <dgm:t>
        <a:bodyPr/>
        <a:lstStyle/>
        <a:p>
          <a:endParaRPr lang="nl-NL"/>
        </a:p>
      </dgm:t>
    </dgm:pt>
    <dgm:pt modelId="{E72A2C63-F36B-4B69-8728-C2603822F8EE}">
      <dgm:prSet phldrT="[Tekst]" phldr="0" custT="1"/>
      <dgm:spPr/>
      <dgm:t>
        <a:bodyPr/>
        <a:lstStyle/>
        <a:p>
          <a:r>
            <a:rPr lang="nl-NL" sz="20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1. Signaal</a:t>
          </a:r>
        </a:p>
      </dgm:t>
    </dgm:pt>
    <dgm:pt modelId="{A883709E-56C4-4CA5-8DBD-51C0C04E54B1}" type="parTrans" cxnId="{AD1343A9-90D3-4B5A-82AA-E3D92442F5B1}">
      <dgm:prSet/>
      <dgm:spPr/>
      <dgm:t>
        <a:bodyPr/>
        <a:lstStyle/>
        <a:p>
          <a:endParaRPr lang="nl-NL"/>
        </a:p>
      </dgm:t>
    </dgm:pt>
    <dgm:pt modelId="{9DC5C268-0A30-4B20-A225-D587B6E7A184}" type="sibTrans" cxnId="{AD1343A9-90D3-4B5A-82AA-E3D92442F5B1}">
      <dgm:prSet/>
      <dgm:spPr/>
      <dgm:t>
        <a:bodyPr/>
        <a:lstStyle/>
        <a:p>
          <a:endParaRPr lang="nl-NL"/>
        </a:p>
      </dgm:t>
    </dgm:pt>
    <dgm:pt modelId="{1DFCF3B5-9765-44A4-9DC7-368C3ED66F44}">
      <dgm:prSet phldrT="[Tekst]" phldr="0" custT="1"/>
      <dgm:spPr/>
      <dgm:t>
        <a:bodyPr/>
        <a:lstStyle/>
        <a:p>
          <a:r>
            <a:rPr lang="nl-NL" sz="2000">
              <a:solidFill>
                <a:srgbClr val="002CFA"/>
              </a:solidFill>
              <a:latin typeface="Arial" panose="020B0604020202020204" pitchFamily="34" charset="0"/>
              <a:cs typeface="Arial" panose="020B0604020202020204" pitchFamily="34" charset="0"/>
            </a:rPr>
            <a:t>2. Mutatievoorstel</a:t>
          </a:r>
        </a:p>
      </dgm:t>
    </dgm:pt>
    <dgm:pt modelId="{53C16BCD-F637-4756-8EC2-EC18BDD6A4E3}" type="parTrans" cxnId="{F4E1DAD8-DD34-42B1-BDBF-AC5BD71C4A81}">
      <dgm:prSet/>
      <dgm:spPr/>
      <dgm:t>
        <a:bodyPr/>
        <a:lstStyle/>
        <a:p>
          <a:endParaRPr lang="nl-NL"/>
        </a:p>
      </dgm:t>
    </dgm:pt>
    <dgm:pt modelId="{85ED637B-FD7F-46CE-8BE2-41477DB35A50}" type="sibTrans" cxnId="{F4E1DAD8-DD34-42B1-BDBF-AC5BD71C4A81}">
      <dgm:prSet/>
      <dgm:spPr/>
      <dgm:t>
        <a:bodyPr/>
        <a:lstStyle/>
        <a:p>
          <a:endParaRPr lang="nl-NL"/>
        </a:p>
      </dgm:t>
    </dgm:pt>
    <dgm:pt modelId="{28374FF2-3217-40A7-BFD0-0D581401C93F}">
      <dgm:prSet phldrT="[Tekst]" phldr="0" custT="1"/>
      <dgm:spPr/>
      <dgm:t>
        <a:bodyPr/>
        <a:lstStyle/>
        <a:p>
          <a:r>
            <a:rPr lang="nl-NL" sz="2000">
              <a:solidFill>
                <a:srgbClr val="002CFA"/>
              </a:solidFill>
              <a:latin typeface="Arial" panose="020B0604020202020204" pitchFamily="34" charset="0"/>
              <a:cs typeface="Arial" panose="020B0604020202020204" pitchFamily="34" charset="0"/>
            </a:rPr>
            <a:t>3. Mutatie-beoordeling</a:t>
          </a:r>
        </a:p>
      </dgm:t>
    </dgm:pt>
    <dgm:pt modelId="{E9BB1710-D9F6-47FF-881C-27F77ADCC97C}" type="parTrans" cxnId="{F77EC794-BC8A-49CB-AD8B-EBDA24CC30E6}">
      <dgm:prSet/>
      <dgm:spPr/>
      <dgm:t>
        <a:bodyPr/>
        <a:lstStyle/>
        <a:p>
          <a:endParaRPr lang="nl-NL"/>
        </a:p>
      </dgm:t>
    </dgm:pt>
    <dgm:pt modelId="{951136B2-E0A7-45C1-A029-91411A974720}" type="sibTrans" cxnId="{F77EC794-BC8A-49CB-AD8B-EBDA24CC30E6}">
      <dgm:prSet/>
      <dgm:spPr/>
      <dgm:t>
        <a:bodyPr/>
        <a:lstStyle/>
        <a:p>
          <a:endParaRPr lang="nl-NL"/>
        </a:p>
      </dgm:t>
    </dgm:pt>
    <dgm:pt modelId="{E9DDEBFC-7238-423F-B58E-B882E3FEC1F0}">
      <dgm:prSet phldrT="[Tekst]" phldr="0" custT="1"/>
      <dgm:spPr/>
      <dgm:t>
        <a:bodyPr/>
        <a:lstStyle/>
        <a:p>
          <a:r>
            <a:rPr lang="nl-NL" sz="20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4. Registratie</a:t>
          </a:r>
        </a:p>
      </dgm:t>
    </dgm:pt>
    <dgm:pt modelId="{B83CDEA6-1E7F-4954-AE70-B018602D1130}" type="parTrans" cxnId="{A942D9EF-40F5-4A35-AD5D-B448D0201ECB}">
      <dgm:prSet/>
      <dgm:spPr/>
      <dgm:t>
        <a:bodyPr/>
        <a:lstStyle/>
        <a:p>
          <a:endParaRPr lang="nl-NL"/>
        </a:p>
      </dgm:t>
    </dgm:pt>
    <dgm:pt modelId="{0B1B2961-FB1C-44BB-B9B1-D458FE5A2680}" type="sibTrans" cxnId="{A942D9EF-40F5-4A35-AD5D-B448D0201ECB}">
      <dgm:prSet/>
      <dgm:spPr/>
      <dgm:t>
        <a:bodyPr/>
        <a:lstStyle/>
        <a:p>
          <a:endParaRPr lang="nl-NL"/>
        </a:p>
      </dgm:t>
    </dgm:pt>
    <dgm:pt modelId="{04C2616F-491D-479C-9E47-B6CF0D284B42}" type="pres">
      <dgm:prSet presAssocID="{68A6F45F-0C8B-4F53-9E3D-3D5535466400}" presName="Name0" presStyleCnt="0">
        <dgm:presLayoutVars>
          <dgm:dir/>
          <dgm:resizeHandles val="exact"/>
        </dgm:presLayoutVars>
      </dgm:prSet>
      <dgm:spPr/>
    </dgm:pt>
    <dgm:pt modelId="{05E0A5C2-E717-4D9D-B734-BE8ADC360229}" type="pres">
      <dgm:prSet presAssocID="{E72A2C63-F36B-4B69-8728-C2603822F8EE}" presName="node" presStyleLbl="node1" presStyleIdx="0" presStyleCnt="4">
        <dgm:presLayoutVars>
          <dgm:bulletEnabled val="1"/>
        </dgm:presLayoutVars>
      </dgm:prSet>
      <dgm:spPr/>
    </dgm:pt>
    <dgm:pt modelId="{533CA10A-4193-4DA9-9B45-3CF3FFDC5259}" type="pres">
      <dgm:prSet presAssocID="{9DC5C268-0A30-4B20-A225-D587B6E7A184}" presName="sibTrans" presStyleLbl="sibTrans2D1" presStyleIdx="0" presStyleCnt="3"/>
      <dgm:spPr/>
    </dgm:pt>
    <dgm:pt modelId="{1AAC428F-C767-4E0A-8A2D-AC1A41AEEC83}" type="pres">
      <dgm:prSet presAssocID="{9DC5C268-0A30-4B20-A225-D587B6E7A184}" presName="connectorText" presStyleLbl="sibTrans2D1" presStyleIdx="0" presStyleCnt="3"/>
      <dgm:spPr/>
    </dgm:pt>
    <dgm:pt modelId="{F889B337-E4A9-4A6C-B405-E381B272BD46}" type="pres">
      <dgm:prSet presAssocID="{1DFCF3B5-9765-44A4-9DC7-368C3ED66F44}" presName="node" presStyleLbl="node1" presStyleIdx="1" presStyleCnt="4">
        <dgm:presLayoutVars>
          <dgm:bulletEnabled val="1"/>
        </dgm:presLayoutVars>
      </dgm:prSet>
      <dgm:spPr/>
    </dgm:pt>
    <dgm:pt modelId="{C25578E4-5EDF-4610-9817-A3F32C5CA242}" type="pres">
      <dgm:prSet presAssocID="{85ED637B-FD7F-46CE-8BE2-41477DB35A50}" presName="sibTrans" presStyleLbl="sibTrans2D1" presStyleIdx="1" presStyleCnt="3"/>
      <dgm:spPr/>
    </dgm:pt>
    <dgm:pt modelId="{29A52C5E-5556-464A-8CB5-87353AC5319D}" type="pres">
      <dgm:prSet presAssocID="{85ED637B-FD7F-46CE-8BE2-41477DB35A50}" presName="connectorText" presStyleLbl="sibTrans2D1" presStyleIdx="1" presStyleCnt="3"/>
      <dgm:spPr/>
    </dgm:pt>
    <dgm:pt modelId="{ED3451B1-5C42-43AB-B0C9-0626002FEF71}" type="pres">
      <dgm:prSet presAssocID="{28374FF2-3217-40A7-BFD0-0D581401C93F}" presName="node" presStyleLbl="node1" presStyleIdx="2" presStyleCnt="4">
        <dgm:presLayoutVars>
          <dgm:bulletEnabled val="1"/>
        </dgm:presLayoutVars>
      </dgm:prSet>
      <dgm:spPr/>
    </dgm:pt>
    <dgm:pt modelId="{F30A294F-30E1-42C6-B2AA-D95BBA463635}" type="pres">
      <dgm:prSet presAssocID="{951136B2-E0A7-45C1-A029-91411A974720}" presName="sibTrans" presStyleLbl="sibTrans2D1" presStyleIdx="2" presStyleCnt="3"/>
      <dgm:spPr/>
    </dgm:pt>
    <dgm:pt modelId="{5A760C68-1A44-41A0-A809-94E5D6ADBA44}" type="pres">
      <dgm:prSet presAssocID="{951136B2-E0A7-45C1-A029-91411A974720}" presName="connectorText" presStyleLbl="sibTrans2D1" presStyleIdx="2" presStyleCnt="3"/>
      <dgm:spPr/>
    </dgm:pt>
    <dgm:pt modelId="{F8B4C5C6-190D-4151-99B8-2D77A4F65C7E}" type="pres">
      <dgm:prSet presAssocID="{E9DDEBFC-7238-423F-B58E-B882E3FEC1F0}" presName="node" presStyleLbl="node1" presStyleIdx="3" presStyleCnt="4">
        <dgm:presLayoutVars>
          <dgm:bulletEnabled val="1"/>
        </dgm:presLayoutVars>
      </dgm:prSet>
      <dgm:spPr/>
    </dgm:pt>
  </dgm:ptLst>
  <dgm:cxnLst>
    <dgm:cxn modelId="{08ADD602-C8EB-4A4D-951A-4884415D1AD9}" type="presOf" srcId="{9DC5C268-0A30-4B20-A225-D587B6E7A184}" destId="{533CA10A-4193-4DA9-9B45-3CF3FFDC5259}" srcOrd="0" destOrd="0" presId="urn:microsoft.com/office/officeart/2005/8/layout/process1"/>
    <dgm:cxn modelId="{FFADA822-3103-4378-AB33-9E86A9253155}" type="presOf" srcId="{68A6F45F-0C8B-4F53-9E3D-3D5535466400}" destId="{04C2616F-491D-479C-9E47-B6CF0D284B42}" srcOrd="0" destOrd="0" presId="urn:microsoft.com/office/officeart/2005/8/layout/process1"/>
    <dgm:cxn modelId="{29BAB947-F14A-416B-92C5-FCE8D697BD88}" type="presOf" srcId="{1DFCF3B5-9765-44A4-9DC7-368C3ED66F44}" destId="{F889B337-E4A9-4A6C-B405-E381B272BD46}" srcOrd="0" destOrd="0" presId="urn:microsoft.com/office/officeart/2005/8/layout/process1"/>
    <dgm:cxn modelId="{E9984149-84ED-4348-9366-4E52CA2EDDCC}" type="presOf" srcId="{85ED637B-FD7F-46CE-8BE2-41477DB35A50}" destId="{29A52C5E-5556-464A-8CB5-87353AC5319D}" srcOrd="1" destOrd="0" presId="urn:microsoft.com/office/officeart/2005/8/layout/process1"/>
    <dgm:cxn modelId="{5D61DF6A-0890-408A-87EA-0CF68BFB9E98}" type="presOf" srcId="{85ED637B-FD7F-46CE-8BE2-41477DB35A50}" destId="{C25578E4-5EDF-4610-9817-A3F32C5CA242}" srcOrd="0" destOrd="0" presId="urn:microsoft.com/office/officeart/2005/8/layout/process1"/>
    <dgm:cxn modelId="{37695487-9ADF-4195-BFAB-F0FE0C8F65D5}" type="presOf" srcId="{E72A2C63-F36B-4B69-8728-C2603822F8EE}" destId="{05E0A5C2-E717-4D9D-B734-BE8ADC360229}" srcOrd="0" destOrd="0" presId="urn:microsoft.com/office/officeart/2005/8/layout/process1"/>
    <dgm:cxn modelId="{6DDD0C8F-DACD-4C07-85D4-B3A94559256E}" type="presOf" srcId="{951136B2-E0A7-45C1-A029-91411A974720}" destId="{F30A294F-30E1-42C6-B2AA-D95BBA463635}" srcOrd="0" destOrd="0" presId="urn:microsoft.com/office/officeart/2005/8/layout/process1"/>
    <dgm:cxn modelId="{F77EC794-BC8A-49CB-AD8B-EBDA24CC30E6}" srcId="{68A6F45F-0C8B-4F53-9E3D-3D5535466400}" destId="{28374FF2-3217-40A7-BFD0-0D581401C93F}" srcOrd="2" destOrd="0" parTransId="{E9BB1710-D9F6-47FF-881C-27F77ADCC97C}" sibTransId="{951136B2-E0A7-45C1-A029-91411A974720}"/>
    <dgm:cxn modelId="{E452749D-A18A-4688-A2EF-48CF981EE6AB}" type="presOf" srcId="{E9DDEBFC-7238-423F-B58E-B882E3FEC1F0}" destId="{F8B4C5C6-190D-4151-99B8-2D77A4F65C7E}" srcOrd="0" destOrd="0" presId="urn:microsoft.com/office/officeart/2005/8/layout/process1"/>
    <dgm:cxn modelId="{E91A5AA3-5E1F-4100-ABC5-B5C189AC9690}" type="presOf" srcId="{951136B2-E0A7-45C1-A029-91411A974720}" destId="{5A760C68-1A44-41A0-A809-94E5D6ADBA44}" srcOrd="1" destOrd="0" presId="urn:microsoft.com/office/officeart/2005/8/layout/process1"/>
    <dgm:cxn modelId="{AD1343A9-90D3-4B5A-82AA-E3D92442F5B1}" srcId="{68A6F45F-0C8B-4F53-9E3D-3D5535466400}" destId="{E72A2C63-F36B-4B69-8728-C2603822F8EE}" srcOrd="0" destOrd="0" parTransId="{A883709E-56C4-4CA5-8DBD-51C0C04E54B1}" sibTransId="{9DC5C268-0A30-4B20-A225-D587B6E7A184}"/>
    <dgm:cxn modelId="{E4BC32C2-49B8-4559-ACE5-3B35911395E4}" type="presOf" srcId="{28374FF2-3217-40A7-BFD0-0D581401C93F}" destId="{ED3451B1-5C42-43AB-B0C9-0626002FEF71}" srcOrd="0" destOrd="0" presId="urn:microsoft.com/office/officeart/2005/8/layout/process1"/>
    <dgm:cxn modelId="{F4E1DAD8-DD34-42B1-BDBF-AC5BD71C4A81}" srcId="{68A6F45F-0C8B-4F53-9E3D-3D5535466400}" destId="{1DFCF3B5-9765-44A4-9DC7-368C3ED66F44}" srcOrd="1" destOrd="0" parTransId="{53C16BCD-F637-4756-8EC2-EC18BDD6A4E3}" sibTransId="{85ED637B-FD7F-46CE-8BE2-41477DB35A50}"/>
    <dgm:cxn modelId="{87250EDE-CBA9-4C3C-B6AE-034C40C1D0C6}" type="presOf" srcId="{9DC5C268-0A30-4B20-A225-D587B6E7A184}" destId="{1AAC428F-C767-4E0A-8A2D-AC1A41AEEC83}" srcOrd="1" destOrd="0" presId="urn:microsoft.com/office/officeart/2005/8/layout/process1"/>
    <dgm:cxn modelId="{A942D9EF-40F5-4A35-AD5D-B448D0201ECB}" srcId="{68A6F45F-0C8B-4F53-9E3D-3D5535466400}" destId="{E9DDEBFC-7238-423F-B58E-B882E3FEC1F0}" srcOrd="3" destOrd="0" parTransId="{B83CDEA6-1E7F-4954-AE70-B018602D1130}" sibTransId="{0B1B2961-FB1C-44BB-B9B1-D458FE5A2680}"/>
    <dgm:cxn modelId="{F6F3A40E-9B2B-4626-9187-5CC5446EB048}" type="presParOf" srcId="{04C2616F-491D-479C-9E47-B6CF0D284B42}" destId="{05E0A5C2-E717-4D9D-B734-BE8ADC360229}" srcOrd="0" destOrd="0" presId="urn:microsoft.com/office/officeart/2005/8/layout/process1"/>
    <dgm:cxn modelId="{E490126B-9359-46FE-A95E-43CC7585F75C}" type="presParOf" srcId="{04C2616F-491D-479C-9E47-B6CF0D284B42}" destId="{533CA10A-4193-4DA9-9B45-3CF3FFDC5259}" srcOrd="1" destOrd="0" presId="urn:microsoft.com/office/officeart/2005/8/layout/process1"/>
    <dgm:cxn modelId="{E853573F-55AF-4ED0-81BE-3BC99F567145}" type="presParOf" srcId="{533CA10A-4193-4DA9-9B45-3CF3FFDC5259}" destId="{1AAC428F-C767-4E0A-8A2D-AC1A41AEEC83}" srcOrd="0" destOrd="0" presId="urn:microsoft.com/office/officeart/2005/8/layout/process1"/>
    <dgm:cxn modelId="{456B2FA7-9E8D-43FF-B48C-E3EC95365D25}" type="presParOf" srcId="{04C2616F-491D-479C-9E47-B6CF0D284B42}" destId="{F889B337-E4A9-4A6C-B405-E381B272BD46}" srcOrd="2" destOrd="0" presId="urn:microsoft.com/office/officeart/2005/8/layout/process1"/>
    <dgm:cxn modelId="{BF2FFBF8-77FD-472E-B8D1-79561FB796F6}" type="presParOf" srcId="{04C2616F-491D-479C-9E47-B6CF0D284B42}" destId="{C25578E4-5EDF-4610-9817-A3F32C5CA242}" srcOrd="3" destOrd="0" presId="urn:microsoft.com/office/officeart/2005/8/layout/process1"/>
    <dgm:cxn modelId="{D6279D82-32E2-40CC-8E86-A9877A89BDA5}" type="presParOf" srcId="{C25578E4-5EDF-4610-9817-A3F32C5CA242}" destId="{29A52C5E-5556-464A-8CB5-87353AC5319D}" srcOrd="0" destOrd="0" presId="urn:microsoft.com/office/officeart/2005/8/layout/process1"/>
    <dgm:cxn modelId="{CCBAB4D2-AD82-4A26-9758-6B9ACA41EA61}" type="presParOf" srcId="{04C2616F-491D-479C-9E47-B6CF0D284B42}" destId="{ED3451B1-5C42-43AB-B0C9-0626002FEF71}" srcOrd="4" destOrd="0" presId="urn:microsoft.com/office/officeart/2005/8/layout/process1"/>
    <dgm:cxn modelId="{C1179BA1-3181-4C3F-A5F5-DB2C79E816B5}" type="presParOf" srcId="{04C2616F-491D-479C-9E47-B6CF0D284B42}" destId="{F30A294F-30E1-42C6-B2AA-D95BBA463635}" srcOrd="5" destOrd="0" presId="urn:microsoft.com/office/officeart/2005/8/layout/process1"/>
    <dgm:cxn modelId="{F67A3994-EA0B-4D8E-8A23-E48589369C36}" type="presParOf" srcId="{F30A294F-30E1-42C6-B2AA-D95BBA463635}" destId="{5A760C68-1A44-41A0-A809-94E5D6ADBA44}" srcOrd="0" destOrd="0" presId="urn:microsoft.com/office/officeart/2005/8/layout/process1"/>
    <dgm:cxn modelId="{55824CA3-C8B1-4553-8109-93AC931B58BA}" type="presParOf" srcId="{04C2616F-491D-479C-9E47-B6CF0D284B42}" destId="{F8B4C5C6-190D-4151-99B8-2D77A4F65C7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19" qsCatId="simple" csTypeId="urn:microsoft.com/office/officeart/2005/8/colors/accent1_2#16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68A6F45F-0C8B-4F53-9E3D-3D5535466400}" type="doc">
      <dgm:prSet loTypeId="urn:microsoft.com/office/officeart/2005/8/layout/process1" loCatId="process" qsTypeId="urn:microsoft.com/office/officeart/2005/8/quickstyle/simple1#20" qsCatId="simple" csTypeId="urn:microsoft.com/office/officeart/2005/8/colors/accent0_2#4" csCatId="mainScheme" phldr="1"/>
      <dgm:spPr/>
      <dgm:t>
        <a:bodyPr/>
        <a:lstStyle/>
        <a:p>
          <a:endParaRPr lang="nl-NL"/>
        </a:p>
      </dgm:t>
    </dgm:pt>
    <dgm:pt modelId="{E72A2C63-F36B-4B69-8728-C2603822F8EE}">
      <dgm:prSet phldrT="[Tekst]" phldr="0" custT="1"/>
      <dgm:spPr/>
      <dgm:t>
        <a:bodyPr/>
        <a:lstStyle/>
        <a:p>
          <a:r>
            <a:rPr lang="nl-NL" sz="20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1. Signaal</a:t>
          </a:r>
        </a:p>
      </dgm:t>
    </dgm:pt>
    <dgm:pt modelId="{A883709E-56C4-4CA5-8DBD-51C0C04E54B1}" type="parTrans" cxnId="{AD1343A9-90D3-4B5A-82AA-E3D92442F5B1}">
      <dgm:prSet/>
      <dgm:spPr/>
      <dgm:t>
        <a:bodyPr/>
        <a:lstStyle/>
        <a:p>
          <a:endParaRPr lang="nl-NL"/>
        </a:p>
      </dgm:t>
    </dgm:pt>
    <dgm:pt modelId="{9DC5C268-0A30-4B20-A225-D587B6E7A184}" type="sibTrans" cxnId="{AD1343A9-90D3-4B5A-82AA-E3D92442F5B1}">
      <dgm:prSet/>
      <dgm:spPr/>
      <dgm:t>
        <a:bodyPr/>
        <a:lstStyle/>
        <a:p>
          <a:endParaRPr lang="nl-NL"/>
        </a:p>
      </dgm:t>
    </dgm:pt>
    <dgm:pt modelId="{1DFCF3B5-9765-44A4-9DC7-368C3ED66F44}">
      <dgm:prSet phldrT="[Tekst]" phldr="0" custT="1"/>
      <dgm:spPr/>
      <dgm:t>
        <a:bodyPr/>
        <a:lstStyle/>
        <a:p>
          <a:r>
            <a:rPr lang="nl-NL" sz="2000">
              <a:solidFill>
                <a:srgbClr val="002CFA"/>
              </a:solidFill>
              <a:latin typeface="Arial" panose="020B0604020202020204" pitchFamily="34" charset="0"/>
              <a:cs typeface="Arial" panose="020B0604020202020204" pitchFamily="34" charset="0"/>
            </a:rPr>
            <a:t>2. Mutatievoorstel</a:t>
          </a:r>
        </a:p>
      </dgm:t>
    </dgm:pt>
    <dgm:pt modelId="{53C16BCD-F637-4756-8EC2-EC18BDD6A4E3}" type="parTrans" cxnId="{F4E1DAD8-DD34-42B1-BDBF-AC5BD71C4A81}">
      <dgm:prSet/>
      <dgm:spPr/>
      <dgm:t>
        <a:bodyPr/>
        <a:lstStyle/>
        <a:p>
          <a:endParaRPr lang="nl-NL"/>
        </a:p>
      </dgm:t>
    </dgm:pt>
    <dgm:pt modelId="{85ED637B-FD7F-46CE-8BE2-41477DB35A50}" type="sibTrans" cxnId="{F4E1DAD8-DD34-42B1-BDBF-AC5BD71C4A81}">
      <dgm:prSet/>
      <dgm:spPr/>
      <dgm:t>
        <a:bodyPr/>
        <a:lstStyle/>
        <a:p>
          <a:endParaRPr lang="nl-NL"/>
        </a:p>
      </dgm:t>
    </dgm:pt>
    <dgm:pt modelId="{28374FF2-3217-40A7-BFD0-0D581401C93F}">
      <dgm:prSet phldrT="[Tekst]" phldr="0" custT="1"/>
      <dgm:spPr/>
      <dgm:t>
        <a:bodyPr/>
        <a:lstStyle/>
        <a:p>
          <a:r>
            <a:rPr lang="nl-NL" sz="2000">
              <a:solidFill>
                <a:srgbClr val="14F550"/>
              </a:solidFill>
              <a:latin typeface="Arial" panose="020B0604020202020204" pitchFamily="34" charset="0"/>
              <a:cs typeface="Arial" panose="020B0604020202020204" pitchFamily="34" charset="0"/>
            </a:rPr>
            <a:t>3. Mutatie-beoordeling</a:t>
          </a:r>
        </a:p>
      </dgm:t>
    </dgm:pt>
    <dgm:pt modelId="{E9BB1710-D9F6-47FF-881C-27F77ADCC97C}" type="parTrans" cxnId="{F77EC794-BC8A-49CB-AD8B-EBDA24CC30E6}">
      <dgm:prSet/>
      <dgm:spPr/>
      <dgm:t>
        <a:bodyPr/>
        <a:lstStyle/>
        <a:p>
          <a:endParaRPr lang="nl-NL"/>
        </a:p>
      </dgm:t>
    </dgm:pt>
    <dgm:pt modelId="{951136B2-E0A7-45C1-A029-91411A974720}" type="sibTrans" cxnId="{F77EC794-BC8A-49CB-AD8B-EBDA24CC30E6}">
      <dgm:prSet/>
      <dgm:spPr/>
      <dgm:t>
        <a:bodyPr/>
        <a:lstStyle/>
        <a:p>
          <a:endParaRPr lang="nl-NL"/>
        </a:p>
      </dgm:t>
    </dgm:pt>
    <dgm:pt modelId="{E9DDEBFC-7238-423F-B58E-B882E3FEC1F0}">
      <dgm:prSet phldrT="[Tekst]" phldr="0" custT="1"/>
      <dgm:spPr/>
      <dgm:t>
        <a:bodyPr/>
        <a:lstStyle/>
        <a:p>
          <a:r>
            <a:rPr lang="nl-NL" sz="20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4. Registratie</a:t>
          </a:r>
        </a:p>
      </dgm:t>
    </dgm:pt>
    <dgm:pt modelId="{B83CDEA6-1E7F-4954-AE70-B018602D1130}" type="parTrans" cxnId="{A942D9EF-40F5-4A35-AD5D-B448D0201ECB}">
      <dgm:prSet/>
      <dgm:spPr/>
      <dgm:t>
        <a:bodyPr/>
        <a:lstStyle/>
        <a:p>
          <a:endParaRPr lang="nl-NL"/>
        </a:p>
      </dgm:t>
    </dgm:pt>
    <dgm:pt modelId="{0B1B2961-FB1C-44BB-B9B1-D458FE5A2680}" type="sibTrans" cxnId="{A942D9EF-40F5-4A35-AD5D-B448D0201ECB}">
      <dgm:prSet/>
      <dgm:spPr/>
      <dgm:t>
        <a:bodyPr/>
        <a:lstStyle/>
        <a:p>
          <a:endParaRPr lang="nl-NL"/>
        </a:p>
      </dgm:t>
    </dgm:pt>
    <dgm:pt modelId="{04C2616F-491D-479C-9E47-B6CF0D284B42}" type="pres">
      <dgm:prSet presAssocID="{68A6F45F-0C8B-4F53-9E3D-3D5535466400}" presName="Name0" presStyleCnt="0">
        <dgm:presLayoutVars>
          <dgm:dir/>
          <dgm:resizeHandles val="exact"/>
        </dgm:presLayoutVars>
      </dgm:prSet>
      <dgm:spPr/>
    </dgm:pt>
    <dgm:pt modelId="{05E0A5C2-E717-4D9D-B734-BE8ADC360229}" type="pres">
      <dgm:prSet presAssocID="{E72A2C63-F36B-4B69-8728-C2603822F8EE}" presName="node" presStyleLbl="node1" presStyleIdx="0" presStyleCnt="4">
        <dgm:presLayoutVars>
          <dgm:bulletEnabled val="1"/>
        </dgm:presLayoutVars>
      </dgm:prSet>
      <dgm:spPr/>
    </dgm:pt>
    <dgm:pt modelId="{533CA10A-4193-4DA9-9B45-3CF3FFDC5259}" type="pres">
      <dgm:prSet presAssocID="{9DC5C268-0A30-4B20-A225-D587B6E7A184}" presName="sibTrans" presStyleLbl="sibTrans2D1" presStyleIdx="0" presStyleCnt="3"/>
      <dgm:spPr/>
    </dgm:pt>
    <dgm:pt modelId="{1AAC428F-C767-4E0A-8A2D-AC1A41AEEC83}" type="pres">
      <dgm:prSet presAssocID="{9DC5C268-0A30-4B20-A225-D587B6E7A184}" presName="connectorText" presStyleLbl="sibTrans2D1" presStyleIdx="0" presStyleCnt="3"/>
      <dgm:spPr/>
    </dgm:pt>
    <dgm:pt modelId="{F889B337-E4A9-4A6C-B405-E381B272BD46}" type="pres">
      <dgm:prSet presAssocID="{1DFCF3B5-9765-44A4-9DC7-368C3ED66F44}" presName="node" presStyleLbl="node1" presStyleIdx="1" presStyleCnt="4">
        <dgm:presLayoutVars>
          <dgm:bulletEnabled val="1"/>
        </dgm:presLayoutVars>
      </dgm:prSet>
      <dgm:spPr/>
    </dgm:pt>
    <dgm:pt modelId="{C25578E4-5EDF-4610-9817-A3F32C5CA242}" type="pres">
      <dgm:prSet presAssocID="{85ED637B-FD7F-46CE-8BE2-41477DB35A50}" presName="sibTrans" presStyleLbl="sibTrans2D1" presStyleIdx="1" presStyleCnt="3"/>
      <dgm:spPr/>
    </dgm:pt>
    <dgm:pt modelId="{29A52C5E-5556-464A-8CB5-87353AC5319D}" type="pres">
      <dgm:prSet presAssocID="{85ED637B-FD7F-46CE-8BE2-41477DB35A50}" presName="connectorText" presStyleLbl="sibTrans2D1" presStyleIdx="1" presStyleCnt="3"/>
      <dgm:spPr/>
    </dgm:pt>
    <dgm:pt modelId="{ED3451B1-5C42-43AB-B0C9-0626002FEF71}" type="pres">
      <dgm:prSet presAssocID="{28374FF2-3217-40A7-BFD0-0D581401C93F}" presName="node" presStyleLbl="node1" presStyleIdx="2" presStyleCnt="4">
        <dgm:presLayoutVars>
          <dgm:bulletEnabled val="1"/>
        </dgm:presLayoutVars>
      </dgm:prSet>
      <dgm:spPr/>
    </dgm:pt>
    <dgm:pt modelId="{F30A294F-30E1-42C6-B2AA-D95BBA463635}" type="pres">
      <dgm:prSet presAssocID="{951136B2-E0A7-45C1-A029-91411A974720}" presName="sibTrans" presStyleLbl="sibTrans2D1" presStyleIdx="2" presStyleCnt="3"/>
      <dgm:spPr/>
    </dgm:pt>
    <dgm:pt modelId="{5A760C68-1A44-41A0-A809-94E5D6ADBA44}" type="pres">
      <dgm:prSet presAssocID="{951136B2-E0A7-45C1-A029-91411A974720}" presName="connectorText" presStyleLbl="sibTrans2D1" presStyleIdx="2" presStyleCnt="3"/>
      <dgm:spPr/>
    </dgm:pt>
    <dgm:pt modelId="{F8B4C5C6-190D-4151-99B8-2D77A4F65C7E}" type="pres">
      <dgm:prSet presAssocID="{E9DDEBFC-7238-423F-B58E-B882E3FEC1F0}" presName="node" presStyleLbl="node1" presStyleIdx="3" presStyleCnt="4">
        <dgm:presLayoutVars>
          <dgm:bulletEnabled val="1"/>
        </dgm:presLayoutVars>
      </dgm:prSet>
      <dgm:spPr/>
    </dgm:pt>
  </dgm:ptLst>
  <dgm:cxnLst>
    <dgm:cxn modelId="{08ADD602-C8EB-4A4D-951A-4884415D1AD9}" type="presOf" srcId="{9DC5C268-0A30-4B20-A225-D587B6E7A184}" destId="{533CA10A-4193-4DA9-9B45-3CF3FFDC5259}" srcOrd="0" destOrd="0" presId="urn:microsoft.com/office/officeart/2005/8/layout/process1"/>
    <dgm:cxn modelId="{FFADA822-3103-4378-AB33-9E86A9253155}" type="presOf" srcId="{68A6F45F-0C8B-4F53-9E3D-3D5535466400}" destId="{04C2616F-491D-479C-9E47-B6CF0D284B42}" srcOrd="0" destOrd="0" presId="urn:microsoft.com/office/officeart/2005/8/layout/process1"/>
    <dgm:cxn modelId="{29BAB947-F14A-416B-92C5-FCE8D697BD88}" type="presOf" srcId="{1DFCF3B5-9765-44A4-9DC7-368C3ED66F44}" destId="{F889B337-E4A9-4A6C-B405-E381B272BD46}" srcOrd="0" destOrd="0" presId="urn:microsoft.com/office/officeart/2005/8/layout/process1"/>
    <dgm:cxn modelId="{E9984149-84ED-4348-9366-4E52CA2EDDCC}" type="presOf" srcId="{85ED637B-FD7F-46CE-8BE2-41477DB35A50}" destId="{29A52C5E-5556-464A-8CB5-87353AC5319D}" srcOrd="1" destOrd="0" presId="urn:microsoft.com/office/officeart/2005/8/layout/process1"/>
    <dgm:cxn modelId="{5D61DF6A-0890-408A-87EA-0CF68BFB9E98}" type="presOf" srcId="{85ED637B-FD7F-46CE-8BE2-41477DB35A50}" destId="{C25578E4-5EDF-4610-9817-A3F32C5CA242}" srcOrd="0" destOrd="0" presId="urn:microsoft.com/office/officeart/2005/8/layout/process1"/>
    <dgm:cxn modelId="{37695487-9ADF-4195-BFAB-F0FE0C8F65D5}" type="presOf" srcId="{E72A2C63-F36B-4B69-8728-C2603822F8EE}" destId="{05E0A5C2-E717-4D9D-B734-BE8ADC360229}" srcOrd="0" destOrd="0" presId="urn:microsoft.com/office/officeart/2005/8/layout/process1"/>
    <dgm:cxn modelId="{6DDD0C8F-DACD-4C07-85D4-B3A94559256E}" type="presOf" srcId="{951136B2-E0A7-45C1-A029-91411A974720}" destId="{F30A294F-30E1-42C6-B2AA-D95BBA463635}" srcOrd="0" destOrd="0" presId="urn:microsoft.com/office/officeart/2005/8/layout/process1"/>
    <dgm:cxn modelId="{F77EC794-BC8A-49CB-AD8B-EBDA24CC30E6}" srcId="{68A6F45F-0C8B-4F53-9E3D-3D5535466400}" destId="{28374FF2-3217-40A7-BFD0-0D581401C93F}" srcOrd="2" destOrd="0" parTransId="{E9BB1710-D9F6-47FF-881C-27F77ADCC97C}" sibTransId="{951136B2-E0A7-45C1-A029-91411A974720}"/>
    <dgm:cxn modelId="{E452749D-A18A-4688-A2EF-48CF981EE6AB}" type="presOf" srcId="{E9DDEBFC-7238-423F-B58E-B882E3FEC1F0}" destId="{F8B4C5C6-190D-4151-99B8-2D77A4F65C7E}" srcOrd="0" destOrd="0" presId="urn:microsoft.com/office/officeart/2005/8/layout/process1"/>
    <dgm:cxn modelId="{E91A5AA3-5E1F-4100-ABC5-B5C189AC9690}" type="presOf" srcId="{951136B2-E0A7-45C1-A029-91411A974720}" destId="{5A760C68-1A44-41A0-A809-94E5D6ADBA44}" srcOrd="1" destOrd="0" presId="urn:microsoft.com/office/officeart/2005/8/layout/process1"/>
    <dgm:cxn modelId="{AD1343A9-90D3-4B5A-82AA-E3D92442F5B1}" srcId="{68A6F45F-0C8B-4F53-9E3D-3D5535466400}" destId="{E72A2C63-F36B-4B69-8728-C2603822F8EE}" srcOrd="0" destOrd="0" parTransId="{A883709E-56C4-4CA5-8DBD-51C0C04E54B1}" sibTransId="{9DC5C268-0A30-4B20-A225-D587B6E7A184}"/>
    <dgm:cxn modelId="{E4BC32C2-49B8-4559-ACE5-3B35911395E4}" type="presOf" srcId="{28374FF2-3217-40A7-BFD0-0D581401C93F}" destId="{ED3451B1-5C42-43AB-B0C9-0626002FEF71}" srcOrd="0" destOrd="0" presId="urn:microsoft.com/office/officeart/2005/8/layout/process1"/>
    <dgm:cxn modelId="{F4E1DAD8-DD34-42B1-BDBF-AC5BD71C4A81}" srcId="{68A6F45F-0C8B-4F53-9E3D-3D5535466400}" destId="{1DFCF3B5-9765-44A4-9DC7-368C3ED66F44}" srcOrd="1" destOrd="0" parTransId="{53C16BCD-F637-4756-8EC2-EC18BDD6A4E3}" sibTransId="{85ED637B-FD7F-46CE-8BE2-41477DB35A50}"/>
    <dgm:cxn modelId="{87250EDE-CBA9-4C3C-B6AE-034C40C1D0C6}" type="presOf" srcId="{9DC5C268-0A30-4B20-A225-D587B6E7A184}" destId="{1AAC428F-C767-4E0A-8A2D-AC1A41AEEC83}" srcOrd="1" destOrd="0" presId="urn:microsoft.com/office/officeart/2005/8/layout/process1"/>
    <dgm:cxn modelId="{A942D9EF-40F5-4A35-AD5D-B448D0201ECB}" srcId="{68A6F45F-0C8B-4F53-9E3D-3D5535466400}" destId="{E9DDEBFC-7238-423F-B58E-B882E3FEC1F0}" srcOrd="3" destOrd="0" parTransId="{B83CDEA6-1E7F-4954-AE70-B018602D1130}" sibTransId="{0B1B2961-FB1C-44BB-B9B1-D458FE5A2680}"/>
    <dgm:cxn modelId="{F6F3A40E-9B2B-4626-9187-5CC5446EB048}" type="presParOf" srcId="{04C2616F-491D-479C-9E47-B6CF0D284B42}" destId="{05E0A5C2-E717-4D9D-B734-BE8ADC360229}" srcOrd="0" destOrd="0" presId="urn:microsoft.com/office/officeart/2005/8/layout/process1"/>
    <dgm:cxn modelId="{E490126B-9359-46FE-A95E-43CC7585F75C}" type="presParOf" srcId="{04C2616F-491D-479C-9E47-B6CF0D284B42}" destId="{533CA10A-4193-4DA9-9B45-3CF3FFDC5259}" srcOrd="1" destOrd="0" presId="urn:microsoft.com/office/officeart/2005/8/layout/process1"/>
    <dgm:cxn modelId="{E853573F-55AF-4ED0-81BE-3BC99F567145}" type="presParOf" srcId="{533CA10A-4193-4DA9-9B45-3CF3FFDC5259}" destId="{1AAC428F-C767-4E0A-8A2D-AC1A41AEEC83}" srcOrd="0" destOrd="0" presId="urn:microsoft.com/office/officeart/2005/8/layout/process1"/>
    <dgm:cxn modelId="{456B2FA7-9E8D-43FF-B48C-E3EC95365D25}" type="presParOf" srcId="{04C2616F-491D-479C-9E47-B6CF0D284B42}" destId="{F889B337-E4A9-4A6C-B405-E381B272BD46}" srcOrd="2" destOrd="0" presId="urn:microsoft.com/office/officeart/2005/8/layout/process1"/>
    <dgm:cxn modelId="{BF2FFBF8-77FD-472E-B8D1-79561FB796F6}" type="presParOf" srcId="{04C2616F-491D-479C-9E47-B6CF0D284B42}" destId="{C25578E4-5EDF-4610-9817-A3F32C5CA242}" srcOrd="3" destOrd="0" presId="urn:microsoft.com/office/officeart/2005/8/layout/process1"/>
    <dgm:cxn modelId="{D6279D82-32E2-40CC-8E86-A9877A89BDA5}" type="presParOf" srcId="{C25578E4-5EDF-4610-9817-A3F32C5CA242}" destId="{29A52C5E-5556-464A-8CB5-87353AC5319D}" srcOrd="0" destOrd="0" presId="urn:microsoft.com/office/officeart/2005/8/layout/process1"/>
    <dgm:cxn modelId="{CCBAB4D2-AD82-4A26-9758-6B9ACA41EA61}" type="presParOf" srcId="{04C2616F-491D-479C-9E47-B6CF0D284B42}" destId="{ED3451B1-5C42-43AB-B0C9-0626002FEF71}" srcOrd="4" destOrd="0" presId="urn:microsoft.com/office/officeart/2005/8/layout/process1"/>
    <dgm:cxn modelId="{C1179BA1-3181-4C3F-A5F5-DB2C79E816B5}" type="presParOf" srcId="{04C2616F-491D-479C-9E47-B6CF0D284B42}" destId="{F30A294F-30E1-42C6-B2AA-D95BBA463635}" srcOrd="5" destOrd="0" presId="urn:microsoft.com/office/officeart/2005/8/layout/process1"/>
    <dgm:cxn modelId="{F67A3994-EA0B-4D8E-8A23-E48589369C36}" type="presParOf" srcId="{F30A294F-30E1-42C6-B2AA-D95BBA463635}" destId="{5A760C68-1A44-41A0-A809-94E5D6ADBA44}" srcOrd="0" destOrd="0" presId="urn:microsoft.com/office/officeart/2005/8/layout/process1"/>
    <dgm:cxn modelId="{55824CA3-C8B1-4553-8109-93AC931B58BA}" type="presParOf" srcId="{04C2616F-491D-479C-9E47-B6CF0D284B42}" destId="{F8B4C5C6-190D-4151-99B8-2D77A4F65C7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21" qsCatId="simple" csTypeId="urn:microsoft.com/office/officeart/2005/8/colors/accent1_2#17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68A6F45F-0C8B-4F53-9E3D-3D5535466400}" type="doc">
      <dgm:prSet loTypeId="urn:microsoft.com/office/officeart/2005/8/layout/process1" loCatId="process" qsTypeId="urn:microsoft.com/office/officeart/2005/8/quickstyle/simple1#22" qsCatId="simple" csTypeId="urn:microsoft.com/office/officeart/2005/8/colors/accent0_2#5" csCatId="mainScheme" phldr="1"/>
      <dgm:spPr/>
      <dgm:t>
        <a:bodyPr/>
        <a:lstStyle/>
        <a:p>
          <a:endParaRPr lang="nl-NL"/>
        </a:p>
      </dgm:t>
    </dgm:pt>
    <dgm:pt modelId="{E72A2C63-F36B-4B69-8728-C2603822F8EE}">
      <dgm:prSet phldrT="[Tekst]" phldr="0" custT="1"/>
      <dgm:spPr/>
      <dgm:t>
        <a:bodyPr/>
        <a:lstStyle/>
        <a:p>
          <a:r>
            <a:rPr lang="nl-NL" sz="1400">
              <a:latin typeface="Arial" panose="020B0604020202020204" pitchFamily="34" charset="0"/>
              <a:cs typeface="Arial" panose="020B0604020202020204" pitchFamily="34" charset="0"/>
            </a:rPr>
            <a:t>1. Signaal</a:t>
          </a:r>
        </a:p>
      </dgm:t>
    </dgm:pt>
    <dgm:pt modelId="{A883709E-56C4-4CA5-8DBD-51C0C04E54B1}" type="parTrans" cxnId="{AD1343A9-90D3-4B5A-82AA-E3D92442F5B1}">
      <dgm:prSet/>
      <dgm:spPr/>
      <dgm:t>
        <a:bodyPr/>
        <a:lstStyle/>
        <a:p>
          <a:endParaRPr lang="nl-NL"/>
        </a:p>
      </dgm:t>
    </dgm:pt>
    <dgm:pt modelId="{9DC5C268-0A30-4B20-A225-D587B6E7A184}" type="sibTrans" cxnId="{AD1343A9-90D3-4B5A-82AA-E3D92442F5B1}">
      <dgm:prSet/>
      <dgm:spPr/>
      <dgm:t>
        <a:bodyPr/>
        <a:lstStyle/>
        <a:p>
          <a:endParaRPr lang="nl-NL"/>
        </a:p>
      </dgm:t>
    </dgm:pt>
    <dgm:pt modelId="{1DFCF3B5-9765-44A4-9DC7-368C3ED66F44}">
      <dgm:prSet phldrT="[Tekst]" phldr="0" custT="1"/>
      <dgm:spPr/>
      <dgm:t>
        <a:bodyPr/>
        <a:lstStyle/>
        <a:p>
          <a:r>
            <a:rPr lang="nl-NL" sz="1400">
              <a:solidFill>
                <a:srgbClr val="002CFA"/>
              </a:solidFill>
              <a:latin typeface="Arial" panose="020B0604020202020204" pitchFamily="34" charset="0"/>
              <a:cs typeface="Arial" panose="020B0604020202020204" pitchFamily="34" charset="0"/>
            </a:rPr>
            <a:t>2. Mutatievoorstel</a:t>
          </a:r>
        </a:p>
      </dgm:t>
    </dgm:pt>
    <dgm:pt modelId="{53C16BCD-F637-4756-8EC2-EC18BDD6A4E3}" type="parTrans" cxnId="{F4E1DAD8-DD34-42B1-BDBF-AC5BD71C4A81}">
      <dgm:prSet/>
      <dgm:spPr/>
      <dgm:t>
        <a:bodyPr/>
        <a:lstStyle/>
        <a:p>
          <a:endParaRPr lang="nl-NL"/>
        </a:p>
      </dgm:t>
    </dgm:pt>
    <dgm:pt modelId="{85ED637B-FD7F-46CE-8BE2-41477DB35A50}" type="sibTrans" cxnId="{F4E1DAD8-DD34-42B1-BDBF-AC5BD71C4A81}">
      <dgm:prSet/>
      <dgm:spPr/>
      <dgm:t>
        <a:bodyPr/>
        <a:lstStyle/>
        <a:p>
          <a:endParaRPr lang="nl-NL"/>
        </a:p>
      </dgm:t>
    </dgm:pt>
    <dgm:pt modelId="{28374FF2-3217-40A7-BFD0-0D581401C93F}">
      <dgm:prSet phldrT="[Tekst]" phldr="0" custT="1"/>
      <dgm:spPr/>
      <dgm:t>
        <a:bodyPr/>
        <a:lstStyle/>
        <a:p>
          <a:r>
            <a:rPr lang="nl-NL" sz="1400">
              <a:solidFill>
                <a:srgbClr val="14F550"/>
              </a:solidFill>
              <a:latin typeface="Arial" panose="020B0604020202020204" pitchFamily="34" charset="0"/>
              <a:cs typeface="Arial" panose="020B0604020202020204" pitchFamily="34" charset="0"/>
            </a:rPr>
            <a:t>3. Mutatie-beoordeling</a:t>
          </a:r>
        </a:p>
      </dgm:t>
    </dgm:pt>
    <dgm:pt modelId="{E9BB1710-D9F6-47FF-881C-27F77ADCC97C}" type="parTrans" cxnId="{F77EC794-BC8A-49CB-AD8B-EBDA24CC30E6}">
      <dgm:prSet/>
      <dgm:spPr/>
      <dgm:t>
        <a:bodyPr/>
        <a:lstStyle/>
        <a:p>
          <a:endParaRPr lang="nl-NL"/>
        </a:p>
      </dgm:t>
    </dgm:pt>
    <dgm:pt modelId="{951136B2-E0A7-45C1-A029-91411A974720}" type="sibTrans" cxnId="{F77EC794-BC8A-49CB-AD8B-EBDA24CC30E6}">
      <dgm:prSet/>
      <dgm:spPr/>
      <dgm:t>
        <a:bodyPr/>
        <a:lstStyle/>
        <a:p>
          <a:endParaRPr lang="nl-NL"/>
        </a:p>
      </dgm:t>
    </dgm:pt>
    <dgm:pt modelId="{E9DDEBFC-7238-423F-B58E-B882E3FEC1F0}">
      <dgm:prSet phldrT="[Tekst]" phldr="0" custT="1"/>
      <dgm:spPr/>
      <dgm:t>
        <a:bodyPr/>
        <a:lstStyle/>
        <a:p>
          <a:r>
            <a:rPr lang="nl-NL" sz="1400">
              <a:latin typeface="Arial" panose="020B0604020202020204" pitchFamily="34" charset="0"/>
              <a:cs typeface="Arial" panose="020B0604020202020204" pitchFamily="34" charset="0"/>
            </a:rPr>
            <a:t>4. Registratie</a:t>
          </a:r>
        </a:p>
      </dgm:t>
    </dgm:pt>
    <dgm:pt modelId="{B83CDEA6-1E7F-4954-AE70-B018602D1130}" type="parTrans" cxnId="{A942D9EF-40F5-4A35-AD5D-B448D0201ECB}">
      <dgm:prSet/>
      <dgm:spPr/>
      <dgm:t>
        <a:bodyPr/>
        <a:lstStyle/>
        <a:p>
          <a:endParaRPr lang="nl-NL"/>
        </a:p>
      </dgm:t>
    </dgm:pt>
    <dgm:pt modelId="{0B1B2961-FB1C-44BB-B9B1-D458FE5A2680}" type="sibTrans" cxnId="{A942D9EF-40F5-4A35-AD5D-B448D0201ECB}">
      <dgm:prSet/>
      <dgm:spPr/>
      <dgm:t>
        <a:bodyPr/>
        <a:lstStyle/>
        <a:p>
          <a:endParaRPr lang="nl-NL"/>
        </a:p>
      </dgm:t>
    </dgm:pt>
    <dgm:pt modelId="{04C2616F-491D-479C-9E47-B6CF0D284B42}" type="pres">
      <dgm:prSet presAssocID="{68A6F45F-0C8B-4F53-9E3D-3D5535466400}" presName="Name0" presStyleCnt="0">
        <dgm:presLayoutVars>
          <dgm:dir/>
          <dgm:resizeHandles val="exact"/>
        </dgm:presLayoutVars>
      </dgm:prSet>
      <dgm:spPr/>
    </dgm:pt>
    <dgm:pt modelId="{05E0A5C2-E717-4D9D-B734-BE8ADC360229}" type="pres">
      <dgm:prSet presAssocID="{E72A2C63-F36B-4B69-8728-C2603822F8EE}" presName="node" presStyleLbl="node1" presStyleIdx="0" presStyleCnt="4">
        <dgm:presLayoutVars>
          <dgm:bulletEnabled val="1"/>
        </dgm:presLayoutVars>
      </dgm:prSet>
      <dgm:spPr/>
    </dgm:pt>
    <dgm:pt modelId="{533CA10A-4193-4DA9-9B45-3CF3FFDC5259}" type="pres">
      <dgm:prSet presAssocID="{9DC5C268-0A30-4B20-A225-D587B6E7A184}" presName="sibTrans" presStyleLbl="sibTrans2D1" presStyleIdx="0" presStyleCnt="3"/>
      <dgm:spPr/>
    </dgm:pt>
    <dgm:pt modelId="{1AAC428F-C767-4E0A-8A2D-AC1A41AEEC83}" type="pres">
      <dgm:prSet presAssocID="{9DC5C268-0A30-4B20-A225-D587B6E7A184}" presName="connectorText" presStyleLbl="sibTrans2D1" presStyleIdx="0" presStyleCnt="3"/>
      <dgm:spPr/>
    </dgm:pt>
    <dgm:pt modelId="{F889B337-E4A9-4A6C-B405-E381B272BD46}" type="pres">
      <dgm:prSet presAssocID="{1DFCF3B5-9765-44A4-9DC7-368C3ED66F44}" presName="node" presStyleLbl="node1" presStyleIdx="1" presStyleCnt="4">
        <dgm:presLayoutVars>
          <dgm:bulletEnabled val="1"/>
        </dgm:presLayoutVars>
      </dgm:prSet>
      <dgm:spPr/>
    </dgm:pt>
    <dgm:pt modelId="{C25578E4-5EDF-4610-9817-A3F32C5CA242}" type="pres">
      <dgm:prSet presAssocID="{85ED637B-FD7F-46CE-8BE2-41477DB35A50}" presName="sibTrans" presStyleLbl="sibTrans2D1" presStyleIdx="1" presStyleCnt="3"/>
      <dgm:spPr/>
    </dgm:pt>
    <dgm:pt modelId="{29A52C5E-5556-464A-8CB5-87353AC5319D}" type="pres">
      <dgm:prSet presAssocID="{85ED637B-FD7F-46CE-8BE2-41477DB35A50}" presName="connectorText" presStyleLbl="sibTrans2D1" presStyleIdx="1" presStyleCnt="3"/>
      <dgm:spPr/>
    </dgm:pt>
    <dgm:pt modelId="{ED3451B1-5C42-43AB-B0C9-0626002FEF71}" type="pres">
      <dgm:prSet presAssocID="{28374FF2-3217-40A7-BFD0-0D581401C93F}" presName="node" presStyleLbl="node1" presStyleIdx="2" presStyleCnt="4">
        <dgm:presLayoutVars>
          <dgm:bulletEnabled val="1"/>
        </dgm:presLayoutVars>
      </dgm:prSet>
      <dgm:spPr/>
    </dgm:pt>
    <dgm:pt modelId="{F30A294F-30E1-42C6-B2AA-D95BBA463635}" type="pres">
      <dgm:prSet presAssocID="{951136B2-E0A7-45C1-A029-91411A974720}" presName="sibTrans" presStyleLbl="sibTrans2D1" presStyleIdx="2" presStyleCnt="3"/>
      <dgm:spPr/>
    </dgm:pt>
    <dgm:pt modelId="{5A760C68-1A44-41A0-A809-94E5D6ADBA44}" type="pres">
      <dgm:prSet presAssocID="{951136B2-E0A7-45C1-A029-91411A974720}" presName="connectorText" presStyleLbl="sibTrans2D1" presStyleIdx="2" presStyleCnt="3"/>
      <dgm:spPr/>
    </dgm:pt>
    <dgm:pt modelId="{F8B4C5C6-190D-4151-99B8-2D77A4F65C7E}" type="pres">
      <dgm:prSet presAssocID="{E9DDEBFC-7238-423F-B58E-B882E3FEC1F0}" presName="node" presStyleLbl="node1" presStyleIdx="3" presStyleCnt="4">
        <dgm:presLayoutVars>
          <dgm:bulletEnabled val="1"/>
        </dgm:presLayoutVars>
      </dgm:prSet>
      <dgm:spPr/>
    </dgm:pt>
  </dgm:ptLst>
  <dgm:cxnLst>
    <dgm:cxn modelId="{08ADD602-C8EB-4A4D-951A-4884415D1AD9}" type="presOf" srcId="{9DC5C268-0A30-4B20-A225-D587B6E7A184}" destId="{533CA10A-4193-4DA9-9B45-3CF3FFDC5259}" srcOrd="0" destOrd="0" presId="urn:microsoft.com/office/officeart/2005/8/layout/process1"/>
    <dgm:cxn modelId="{FFADA822-3103-4378-AB33-9E86A9253155}" type="presOf" srcId="{68A6F45F-0C8B-4F53-9E3D-3D5535466400}" destId="{04C2616F-491D-479C-9E47-B6CF0D284B42}" srcOrd="0" destOrd="0" presId="urn:microsoft.com/office/officeart/2005/8/layout/process1"/>
    <dgm:cxn modelId="{29BAB947-F14A-416B-92C5-FCE8D697BD88}" type="presOf" srcId="{1DFCF3B5-9765-44A4-9DC7-368C3ED66F44}" destId="{F889B337-E4A9-4A6C-B405-E381B272BD46}" srcOrd="0" destOrd="0" presId="urn:microsoft.com/office/officeart/2005/8/layout/process1"/>
    <dgm:cxn modelId="{E9984149-84ED-4348-9366-4E52CA2EDDCC}" type="presOf" srcId="{85ED637B-FD7F-46CE-8BE2-41477DB35A50}" destId="{29A52C5E-5556-464A-8CB5-87353AC5319D}" srcOrd="1" destOrd="0" presId="urn:microsoft.com/office/officeart/2005/8/layout/process1"/>
    <dgm:cxn modelId="{5D61DF6A-0890-408A-87EA-0CF68BFB9E98}" type="presOf" srcId="{85ED637B-FD7F-46CE-8BE2-41477DB35A50}" destId="{C25578E4-5EDF-4610-9817-A3F32C5CA242}" srcOrd="0" destOrd="0" presId="urn:microsoft.com/office/officeart/2005/8/layout/process1"/>
    <dgm:cxn modelId="{37695487-9ADF-4195-BFAB-F0FE0C8F65D5}" type="presOf" srcId="{E72A2C63-F36B-4B69-8728-C2603822F8EE}" destId="{05E0A5C2-E717-4D9D-B734-BE8ADC360229}" srcOrd="0" destOrd="0" presId="urn:microsoft.com/office/officeart/2005/8/layout/process1"/>
    <dgm:cxn modelId="{6DDD0C8F-DACD-4C07-85D4-B3A94559256E}" type="presOf" srcId="{951136B2-E0A7-45C1-A029-91411A974720}" destId="{F30A294F-30E1-42C6-B2AA-D95BBA463635}" srcOrd="0" destOrd="0" presId="urn:microsoft.com/office/officeart/2005/8/layout/process1"/>
    <dgm:cxn modelId="{F77EC794-BC8A-49CB-AD8B-EBDA24CC30E6}" srcId="{68A6F45F-0C8B-4F53-9E3D-3D5535466400}" destId="{28374FF2-3217-40A7-BFD0-0D581401C93F}" srcOrd="2" destOrd="0" parTransId="{E9BB1710-D9F6-47FF-881C-27F77ADCC97C}" sibTransId="{951136B2-E0A7-45C1-A029-91411A974720}"/>
    <dgm:cxn modelId="{E452749D-A18A-4688-A2EF-48CF981EE6AB}" type="presOf" srcId="{E9DDEBFC-7238-423F-B58E-B882E3FEC1F0}" destId="{F8B4C5C6-190D-4151-99B8-2D77A4F65C7E}" srcOrd="0" destOrd="0" presId="urn:microsoft.com/office/officeart/2005/8/layout/process1"/>
    <dgm:cxn modelId="{E91A5AA3-5E1F-4100-ABC5-B5C189AC9690}" type="presOf" srcId="{951136B2-E0A7-45C1-A029-91411A974720}" destId="{5A760C68-1A44-41A0-A809-94E5D6ADBA44}" srcOrd="1" destOrd="0" presId="urn:microsoft.com/office/officeart/2005/8/layout/process1"/>
    <dgm:cxn modelId="{AD1343A9-90D3-4B5A-82AA-E3D92442F5B1}" srcId="{68A6F45F-0C8B-4F53-9E3D-3D5535466400}" destId="{E72A2C63-F36B-4B69-8728-C2603822F8EE}" srcOrd="0" destOrd="0" parTransId="{A883709E-56C4-4CA5-8DBD-51C0C04E54B1}" sibTransId="{9DC5C268-0A30-4B20-A225-D587B6E7A184}"/>
    <dgm:cxn modelId="{E4BC32C2-49B8-4559-ACE5-3B35911395E4}" type="presOf" srcId="{28374FF2-3217-40A7-BFD0-0D581401C93F}" destId="{ED3451B1-5C42-43AB-B0C9-0626002FEF71}" srcOrd="0" destOrd="0" presId="urn:microsoft.com/office/officeart/2005/8/layout/process1"/>
    <dgm:cxn modelId="{F4E1DAD8-DD34-42B1-BDBF-AC5BD71C4A81}" srcId="{68A6F45F-0C8B-4F53-9E3D-3D5535466400}" destId="{1DFCF3B5-9765-44A4-9DC7-368C3ED66F44}" srcOrd="1" destOrd="0" parTransId="{53C16BCD-F637-4756-8EC2-EC18BDD6A4E3}" sibTransId="{85ED637B-FD7F-46CE-8BE2-41477DB35A50}"/>
    <dgm:cxn modelId="{87250EDE-CBA9-4C3C-B6AE-034C40C1D0C6}" type="presOf" srcId="{9DC5C268-0A30-4B20-A225-D587B6E7A184}" destId="{1AAC428F-C767-4E0A-8A2D-AC1A41AEEC83}" srcOrd="1" destOrd="0" presId="urn:microsoft.com/office/officeart/2005/8/layout/process1"/>
    <dgm:cxn modelId="{A942D9EF-40F5-4A35-AD5D-B448D0201ECB}" srcId="{68A6F45F-0C8B-4F53-9E3D-3D5535466400}" destId="{E9DDEBFC-7238-423F-B58E-B882E3FEC1F0}" srcOrd="3" destOrd="0" parTransId="{B83CDEA6-1E7F-4954-AE70-B018602D1130}" sibTransId="{0B1B2961-FB1C-44BB-B9B1-D458FE5A2680}"/>
    <dgm:cxn modelId="{F6F3A40E-9B2B-4626-9187-5CC5446EB048}" type="presParOf" srcId="{04C2616F-491D-479C-9E47-B6CF0D284B42}" destId="{05E0A5C2-E717-4D9D-B734-BE8ADC360229}" srcOrd="0" destOrd="0" presId="urn:microsoft.com/office/officeart/2005/8/layout/process1"/>
    <dgm:cxn modelId="{E490126B-9359-46FE-A95E-43CC7585F75C}" type="presParOf" srcId="{04C2616F-491D-479C-9E47-B6CF0D284B42}" destId="{533CA10A-4193-4DA9-9B45-3CF3FFDC5259}" srcOrd="1" destOrd="0" presId="urn:microsoft.com/office/officeart/2005/8/layout/process1"/>
    <dgm:cxn modelId="{E853573F-55AF-4ED0-81BE-3BC99F567145}" type="presParOf" srcId="{533CA10A-4193-4DA9-9B45-3CF3FFDC5259}" destId="{1AAC428F-C767-4E0A-8A2D-AC1A41AEEC83}" srcOrd="0" destOrd="0" presId="urn:microsoft.com/office/officeart/2005/8/layout/process1"/>
    <dgm:cxn modelId="{456B2FA7-9E8D-43FF-B48C-E3EC95365D25}" type="presParOf" srcId="{04C2616F-491D-479C-9E47-B6CF0D284B42}" destId="{F889B337-E4A9-4A6C-B405-E381B272BD46}" srcOrd="2" destOrd="0" presId="urn:microsoft.com/office/officeart/2005/8/layout/process1"/>
    <dgm:cxn modelId="{BF2FFBF8-77FD-472E-B8D1-79561FB796F6}" type="presParOf" srcId="{04C2616F-491D-479C-9E47-B6CF0D284B42}" destId="{C25578E4-5EDF-4610-9817-A3F32C5CA242}" srcOrd="3" destOrd="0" presId="urn:microsoft.com/office/officeart/2005/8/layout/process1"/>
    <dgm:cxn modelId="{D6279D82-32E2-40CC-8E86-A9877A89BDA5}" type="presParOf" srcId="{C25578E4-5EDF-4610-9817-A3F32C5CA242}" destId="{29A52C5E-5556-464A-8CB5-87353AC5319D}" srcOrd="0" destOrd="0" presId="urn:microsoft.com/office/officeart/2005/8/layout/process1"/>
    <dgm:cxn modelId="{CCBAB4D2-AD82-4A26-9758-6B9ACA41EA61}" type="presParOf" srcId="{04C2616F-491D-479C-9E47-B6CF0D284B42}" destId="{ED3451B1-5C42-43AB-B0C9-0626002FEF71}" srcOrd="4" destOrd="0" presId="urn:microsoft.com/office/officeart/2005/8/layout/process1"/>
    <dgm:cxn modelId="{C1179BA1-3181-4C3F-A5F5-DB2C79E816B5}" type="presParOf" srcId="{04C2616F-491D-479C-9E47-B6CF0D284B42}" destId="{F30A294F-30E1-42C6-B2AA-D95BBA463635}" srcOrd="5" destOrd="0" presId="urn:microsoft.com/office/officeart/2005/8/layout/process1"/>
    <dgm:cxn modelId="{F67A3994-EA0B-4D8E-8A23-E48589369C36}" type="presParOf" srcId="{F30A294F-30E1-42C6-B2AA-D95BBA463635}" destId="{5A760C68-1A44-41A0-A809-94E5D6ADBA44}" srcOrd="0" destOrd="0" presId="urn:microsoft.com/office/officeart/2005/8/layout/process1"/>
    <dgm:cxn modelId="{55824CA3-C8B1-4553-8109-93AC931B58BA}" type="presParOf" srcId="{04C2616F-491D-479C-9E47-B6CF0D284B42}" destId="{F8B4C5C6-190D-4151-99B8-2D77A4F65C7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68A6F45F-0C8B-4F53-9E3D-3D5535466400}" type="doc">
      <dgm:prSet loTypeId="urn:microsoft.com/office/officeart/2005/8/layout/process1" loCatId="process" qsTypeId="urn:microsoft.com/office/officeart/2005/8/quickstyle/simple1#23" qsCatId="simple" csTypeId="urn:microsoft.com/office/officeart/2005/8/colors/accent0_2#6" csCatId="mainScheme" phldr="1"/>
      <dgm:spPr/>
      <dgm:t>
        <a:bodyPr/>
        <a:lstStyle/>
        <a:p>
          <a:endParaRPr lang="nl-NL"/>
        </a:p>
      </dgm:t>
    </dgm:pt>
    <dgm:pt modelId="{E72A2C63-F36B-4B69-8728-C2603822F8EE}">
      <dgm:prSet phldrT="[Tekst]" phldr="0" custT="1"/>
      <dgm:spPr/>
      <dgm:t>
        <a:bodyPr/>
        <a:lstStyle/>
        <a:p>
          <a:r>
            <a:rPr lang="nl-NL" sz="14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1. Signaal</a:t>
          </a:r>
        </a:p>
      </dgm:t>
    </dgm:pt>
    <dgm:pt modelId="{A883709E-56C4-4CA5-8DBD-51C0C04E54B1}" type="parTrans" cxnId="{AD1343A9-90D3-4B5A-82AA-E3D92442F5B1}">
      <dgm:prSet/>
      <dgm:spPr/>
      <dgm:t>
        <a:bodyPr/>
        <a:lstStyle/>
        <a:p>
          <a:endParaRPr lang="nl-NL"/>
        </a:p>
      </dgm:t>
    </dgm:pt>
    <dgm:pt modelId="{9DC5C268-0A30-4B20-A225-D587B6E7A184}" type="sibTrans" cxnId="{AD1343A9-90D3-4B5A-82AA-E3D92442F5B1}">
      <dgm:prSet/>
      <dgm:spPr/>
      <dgm:t>
        <a:bodyPr/>
        <a:lstStyle/>
        <a:p>
          <a:endParaRPr lang="nl-NL"/>
        </a:p>
      </dgm:t>
    </dgm:pt>
    <dgm:pt modelId="{1DFCF3B5-9765-44A4-9DC7-368C3ED66F44}">
      <dgm:prSet phldrT="[Tekst]" phldr="0" custT="1"/>
      <dgm:spPr/>
      <dgm:t>
        <a:bodyPr/>
        <a:lstStyle/>
        <a:p>
          <a:r>
            <a:rPr lang="nl-NL" sz="1400">
              <a:solidFill>
                <a:srgbClr val="14F550"/>
              </a:solidFill>
              <a:latin typeface="Arial" panose="020B0604020202020204" pitchFamily="34" charset="0"/>
              <a:cs typeface="Arial" panose="020B0604020202020204" pitchFamily="34" charset="0"/>
            </a:rPr>
            <a:t>2. Mutatievoorstel</a:t>
          </a:r>
        </a:p>
      </dgm:t>
    </dgm:pt>
    <dgm:pt modelId="{53C16BCD-F637-4756-8EC2-EC18BDD6A4E3}" type="parTrans" cxnId="{F4E1DAD8-DD34-42B1-BDBF-AC5BD71C4A81}">
      <dgm:prSet/>
      <dgm:spPr/>
      <dgm:t>
        <a:bodyPr/>
        <a:lstStyle/>
        <a:p>
          <a:endParaRPr lang="nl-NL"/>
        </a:p>
      </dgm:t>
    </dgm:pt>
    <dgm:pt modelId="{85ED637B-FD7F-46CE-8BE2-41477DB35A50}" type="sibTrans" cxnId="{F4E1DAD8-DD34-42B1-BDBF-AC5BD71C4A81}">
      <dgm:prSet/>
      <dgm:spPr/>
      <dgm:t>
        <a:bodyPr/>
        <a:lstStyle/>
        <a:p>
          <a:endParaRPr lang="nl-NL"/>
        </a:p>
      </dgm:t>
    </dgm:pt>
    <dgm:pt modelId="{28374FF2-3217-40A7-BFD0-0D581401C93F}">
      <dgm:prSet phldrT="[Tekst]" phldr="0" custT="1"/>
      <dgm:spPr/>
      <dgm:t>
        <a:bodyPr/>
        <a:lstStyle/>
        <a:p>
          <a:r>
            <a:rPr lang="nl-NL" sz="1400">
              <a:solidFill>
                <a:srgbClr val="14F550"/>
              </a:solidFill>
              <a:latin typeface="Arial" panose="020B0604020202020204" pitchFamily="34" charset="0"/>
              <a:cs typeface="Arial" panose="020B0604020202020204" pitchFamily="34" charset="0"/>
            </a:rPr>
            <a:t>3. Mutatie-beoordeling</a:t>
          </a:r>
        </a:p>
      </dgm:t>
    </dgm:pt>
    <dgm:pt modelId="{E9BB1710-D9F6-47FF-881C-27F77ADCC97C}" type="parTrans" cxnId="{F77EC794-BC8A-49CB-AD8B-EBDA24CC30E6}">
      <dgm:prSet/>
      <dgm:spPr/>
      <dgm:t>
        <a:bodyPr/>
        <a:lstStyle/>
        <a:p>
          <a:endParaRPr lang="nl-NL"/>
        </a:p>
      </dgm:t>
    </dgm:pt>
    <dgm:pt modelId="{951136B2-E0A7-45C1-A029-91411A974720}" type="sibTrans" cxnId="{F77EC794-BC8A-49CB-AD8B-EBDA24CC30E6}">
      <dgm:prSet/>
      <dgm:spPr/>
      <dgm:t>
        <a:bodyPr/>
        <a:lstStyle/>
        <a:p>
          <a:endParaRPr lang="nl-NL"/>
        </a:p>
      </dgm:t>
    </dgm:pt>
    <dgm:pt modelId="{E9DDEBFC-7238-423F-B58E-B882E3FEC1F0}">
      <dgm:prSet phldrT="[Tekst]" phldr="0" custT="1"/>
      <dgm:spPr/>
      <dgm:t>
        <a:bodyPr/>
        <a:lstStyle/>
        <a:p>
          <a:r>
            <a:rPr lang="nl-NL" sz="14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4. Registratie</a:t>
          </a:r>
        </a:p>
      </dgm:t>
    </dgm:pt>
    <dgm:pt modelId="{B83CDEA6-1E7F-4954-AE70-B018602D1130}" type="parTrans" cxnId="{A942D9EF-40F5-4A35-AD5D-B448D0201ECB}">
      <dgm:prSet/>
      <dgm:spPr/>
      <dgm:t>
        <a:bodyPr/>
        <a:lstStyle/>
        <a:p>
          <a:endParaRPr lang="nl-NL"/>
        </a:p>
      </dgm:t>
    </dgm:pt>
    <dgm:pt modelId="{0B1B2961-FB1C-44BB-B9B1-D458FE5A2680}" type="sibTrans" cxnId="{A942D9EF-40F5-4A35-AD5D-B448D0201ECB}">
      <dgm:prSet/>
      <dgm:spPr/>
      <dgm:t>
        <a:bodyPr/>
        <a:lstStyle/>
        <a:p>
          <a:endParaRPr lang="nl-NL"/>
        </a:p>
      </dgm:t>
    </dgm:pt>
    <dgm:pt modelId="{04C2616F-491D-479C-9E47-B6CF0D284B42}" type="pres">
      <dgm:prSet presAssocID="{68A6F45F-0C8B-4F53-9E3D-3D5535466400}" presName="Name0" presStyleCnt="0">
        <dgm:presLayoutVars>
          <dgm:dir/>
          <dgm:resizeHandles val="exact"/>
        </dgm:presLayoutVars>
      </dgm:prSet>
      <dgm:spPr/>
    </dgm:pt>
    <dgm:pt modelId="{05E0A5C2-E717-4D9D-B734-BE8ADC360229}" type="pres">
      <dgm:prSet presAssocID="{E72A2C63-F36B-4B69-8728-C2603822F8EE}" presName="node" presStyleLbl="node1" presStyleIdx="0" presStyleCnt="4">
        <dgm:presLayoutVars>
          <dgm:bulletEnabled val="1"/>
        </dgm:presLayoutVars>
      </dgm:prSet>
      <dgm:spPr/>
    </dgm:pt>
    <dgm:pt modelId="{533CA10A-4193-4DA9-9B45-3CF3FFDC5259}" type="pres">
      <dgm:prSet presAssocID="{9DC5C268-0A30-4B20-A225-D587B6E7A184}" presName="sibTrans" presStyleLbl="sibTrans2D1" presStyleIdx="0" presStyleCnt="3"/>
      <dgm:spPr/>
    </dgm:pt>
    <dgm:pt modelId="{1AAC428F-C767-4E0A-8A2D-AC1A41AEEC83}" type="pres">
      <dgm:prSet presAssocID="{9DC5C268-0A30-4B20-A225-D587B6E7A184}" presName="connectorText" presStyleLbl="sibTrans2D1" presStyleIdx="0" presStyleCnt="3"/>
      <dgm:spPr/>
    </dgm:pt>
    <dgm:pt modelId="{F889B337-E4A9-4A6C-B405-E381B272BD46}" type="pres">
      <dgm:prSet presAssocID="{1DFCF3B5-9765-44A4-9DC7-368C3ED66F44}" presName="node" presStyleLbl="node1" presStyleIdx="1" presStyleCnt="4">
        <dgm:presLayoutVars>
          <dgm:bulletEnabled val="1"/>
        </dgm:presLayoutVars>
      </dgm:prSet>
      <dgm:spPr/>
    </dgm:pt>
    <dgm:pt modelId="{C25578E4-5EDF-4610-9817-A3F32C5CA242}" type="pres">
      <dgm:prSet presAssocID="{85ED637B-FD7F-46CE-8BE2-41477DB35A50}" presName="sibTrans" presStyleLbl="sibTrans2D1" presStyleIdx="1" presStyleCnt="3"/>
      <dgm:spPr/>
    </dgm:pt>
    <dgm:pt modelId="{29A52C5E-5556-464A-8CB5-87353AC5319D}" type="pres">
      <dgm:prSet presAssocID="{85ED637B-FD7F-46CE-8BE2-41477DB35A50}" presName="connectorText" presStyleLbl="sibTrans2D1" presStyleIdx="1" presStyleCnt="3"/>
      <dgm:spPr/>
    </dgm:pt>
    <dgm:pt modelId="{ED3451B1-5C42-43AB-B0C9-0626002FEF71}" type="pres">
      <dgm:prSet presAssocID="{28374FF2-3217-40A7-BFD0-0D581401C93F}" presName="node" presStyleLbl="node1" presStyleIdx="2" presStyleCnt="4">
        <dgm:presLayoutVars>
          <dgm:bulletEnabled val="1"/>
        </dgm:presLayoutVars>
      </dgm:prSet>
      <dgm:spPr/>
    </dgm:pt>
    <dgm:pt modelId="{F30A294F-30E1-42C6-B2AA-D95BBA463635}" type="pres">
      <dgm:prSet presAssocID="{951136B2-E0A7-45C1-A029-91411A974720}" presName="sibTrans" presStyleLbl="sibTrans2D1" presStyleIdx="2" presStyleCnt="3"/>
      <dgm:spPr/>
    </dgm:pt>
    <dgm:pt modelId="{5A760C68-1A44-41A0-A809-94E5D6ADBA44}" type="pres">
      <dgm:prSet presAssocID="{951136B2-E0A7-45C1-A029-91411A974720}" presName="connectorText" presStyleLbl="sibTrans2D1" presStyleIdx="2" presStyleCnt="3"/>
      <dgm:spPr/>
    </dgm:pt>
    <dgm:pt modelId="{F8B4C5C6-190D-4151-99B8-2D77A4F65C7E}" type="pres">
      <dgm:prSet presAssocID="{E9DDEBFC-7238-423F-B58E-B882E3FEC1F0}" presName="node" presStyleLbl="node1" presStyleIdx="3" presStyleCnt="4">
        <dgm:presLayoutVars>
          <dgm:bulletEnabled val="1"/>
        </dgm:presLayoutVars>
      </dgm:prSet>
      <dgm:spPr/>
    </dgm:pt>
  </dgm:ptLst>
  <dgm:cxnLst>
    <dgm:cxn modelId="{08ADD602-C8EB-4A4D-951A-4884415D1AD9}" type="presOf" srcId="{9DC5C268-0A30-4B20-A225-D587B6E7A184}" destId="{533CA10A-4193-4DA9-9B45-3CF3FFDC5259}" srcOrd="0" destOrd="0" presId="urn:microsoft.com/office/officeart/2005/8/layout/process1"/>
    <dgm:cxn modelId="{FFADA822-3103-4378-AB33-9E86A9253155}" type="presOf" srcId="{68A6F45F-0C8B-4F53-9E3D-3D5535466400}" destId="{04C2616F-491D-479C-9E47-B6CF0D284B42}" srcOrd="0" destOrd="0" presId="urn:microsoft.com/office/officeart/2005/8/layout/process1"/>
    <dgm:cxn modelId="{29BAB947-F14A-416B-92C5-FCE8D697BD88}" type="presOf" srcId="{1DFCF3B5-9765-44A4-9DC7-368C3ED66F44}" destId="{F889B337-E4A9-4A6C-B405-E381B272BD46}" srcOrd="0" destOrd="0" presId="urn:microsoft.com/office/officeart/2005/8/layout/process1"/>
    <dgm:cxn modelId="{E9984149-84ED-4348-9366-4E52CA2EDDCC}" type="presOf" srcId="{85ED637B-FD7F-46CE-8BE2-41477DB35A50}" destId="{29A52C5E-5556-464A-8CB5-87353AC5319D}" srcOrd="1" destOrd="0" presId="urn:microsoft.com/office/officeart/2005/8/layout/process1"/>
    <dgm:cxn modelId="{5D61DF6A-0890-408A-87EA-0CF68BFB9E98}" type="presOf" srcId="{85ED637B-FD7F-46CE-8BE2-41477DB35A50}" destId="{C25578E4-5EDF-4610-9817-A3F32C5CA242}" srcOrd="0" destOrd="0" presId="urn:microsoft.com/office/officeart/2005/8/layout/process1"/>
    <dgm:cxn modelId="{37695487-9ADF-4195-BFAB-F0FE0C8F65D5}" type="presOf" srcId="{E72A2C63-F36B-4B69-8728-C2603822F8EE}" destId="{05E0A5C2-E717-4D9D-B734-BE8ADC360229}" srcOrd="0" destOrd="0" presId="urn:microsoft.com/office/officeart/2005/8/layout/process1"/>
    <dgm:cxn modelId="{6DDD0C8F-DACD-4C07-85D4-B3A94559256E}" type="presOf" srcId="{951136B2-E0A7-45C1-A029-91411A974720}" destId="{F30A294F-30E1-42C6-B2AA-D95BBA463635}" srcOrd="0" destOrd="0" presId="urn:microsoft.com/office/officeart/2005/8/layout/process1"/>
    <dgm:cxn modelId="{F77EC794-BC8A-49CB-AD8B-EBDA24CC30E6}" srcId="{68A6F45F-0C8B-4F53-9E3D-3D5535466400}" destId="{28374FF2-3217-40A7-BFD0-0D581401C93F}" srcOrd="2" destOrd="0" parTransId="{E9BB1710-D9F6-47FF-881C-27F77ADCC97C}" sibTransId="{951136B2-E0A7-45C1-A029-91411A974720}"/>
    <dgm:cxn modelId="{E452749D-A18A-4688-A2EF-48CF981EE6AB}" type="presOf" srcId="{E9DDEBFC-7238-423F-B58E-B882E3FEC1F0}" destId="{F8B4C5C6-190D-4151-99B8-2D77A4F65C7E}" srcOrd="0" destOrd="0" presId="urn:microsoft.com/office/officeart/2005/8/layout/process1"/>
    <dgm:cxn modelId="{E91A5AA3-5E1F-4100-ABC5-B5C189AC9690}" type="presOf" srcId="{951136B2-E0A7-45C1-A029-91411A974720}" destId="{5A760C68-1A44-41A0-A809-94E5D6ADBA44}" srcOrd="1" destOrd="0" presId="urn:microsoft.com/office/officeart/2005/8/layout/process1"/>
    <dgm:cxn modelId="{AD1343A9-90D3-4B5A-82AA-E3D92442F5B1}" srcId="{68A6F45F-0C8B-4F53-9E3D-3D5535466400}" destId="{E72A2C63-F36B-4B69-8728-C2603822F8EE}" srcOrd="0" destOrd="0" parTransId="{A883709E-56C4-4CA5-8DBD-51C0C04E54B1}" sibTransId="{9DC5C268-0A30-4B20-A225-D587B6E7A184}"/>
    <dgm:cxn modelId="{E4BC32C2-49B8-4559-ACE5-3B35911395E4}" type="presOf" srcId="{28374FF2-3217-40A7-BFD0-0D581401C93F}" destId="{ED3451B1-5C42-43AB-B0C9-0626002FEF71}" srcOrd="0" destOrd="0" presId="urn:microsoft.com/office/officeart/2005/8/layout/process1"/>
    <dgm:cxn modelId="{F4E1DAD8-DD34-42B1-BDBF-AC5BD71C4A81}" srcId="{68A6F45F-0C8B-4F53-9E3D-3D5535466400}" destId="{1DFCF3B5-9765-44A4-9DC7-368C3ED66F44}" srcOrd="1" destOrd="0" parTransId="{53C16BCD-F637-4756-8EC2-EC18BDD6A4E3}" sibTransId="{85ED637B-FD7F-46CE-8BE2-41477DB35A50}"/>
    <dgm:cxn modelId="{87250EDE-CBA9-4C3C-B6AE-034C40C1D0C6}" type="presOf" srcId="{9DC5C268-0A30-4B20-A225-D587B6E7A184}" destId="{1AAC428F-C767-4E0A-8A2D-AC1A41AEEC83}" srcOrd="1" destOrd="0" presId="urn:microsoft.com/office/officeart/2005/8/layout/process1"/>
    <dgm:cxn modelId="{A942D9EF-40F5-4A35-AD5D-B448D0201ECB}" srcId="{68A6F45F-0C8B-4F53-9E3D-3D5535466400}" destId="{E9DDEBFC-7238-423F-B58E-B882E3FEC1F0}" srcOrd="3" destOrd="0" parTransId="{B83CDEA6-1E7F-4954-AE70-B018602D1130}" sibTransId="{0B1B2961-FB1C-44BB-B9B1-D458FE5A2680}"/>
    <dgm:cxn modelId="{F6F3A40E-9B2B-4626-9187-5CC5446EB048}" type="presParOf" srcId="{04C2616F-491D-479C-9E47-B6CF0D284B42}" destId="{05E0A5C2-E717-4D9D-B734-BE8ADC360229}" srcOrd="0" destOrd="0" presId="urn:microsoft.com/office/officeart/2005/8/layout/process1"/>
    <dgm:cxn modelId="{E490126B-9359-46FE-A95E-43CC7585F75C}" type="presParOf" srcId="{04C2616F-491D-479C-9E47-B6CF0D284B42}" destId="{533CA10A-4193-4DA9-9B45-3CF3FFDC5259}" srcOrd="1" destOrd="0" presId="urn:microsoft.com/office/officeart/2005/8/layout/process1"/>
    <dgm:cxn modelId="{E853573F-55AF-4ED0-81BE-3BC99F567145}" type="presParOf" srcId="{533CA10A-4193-4DA9-9B45-3CF3FFDC5259}" destId="{1AAC428F-C767-4E0A-8A2D-AC1A41AEEC83}" srcOrd="0" destOrd="0" presId="urn:microsoft.com/office/officeart/2005/8/layout/process1"/>
    <dgm:cxn modelId="{456B2FA7-9E8D-43FF-B48C-E3EC95365D25}" type="presParOf" srcId="{04C2616F-491D-479C-9E47-B6CF0D284B42}" destId="{F889B337-E4A9-4A6C-B405-E381B272BD46}" srcOrd="2" destOrd="0" presId="urn:microsoft.com/office/officeart/2005/8/layout/process1"/>
    <dgm:cxn modelId="{BF2FFBF8-77FD-472E-B8D1-79561FB796F6}" type="presParOf" srcId="{04C2616F-491D-479C-9E47-B6CF0D284B42}" destId="{C25578E4-5EDF-4610-9817-A3F32C5CA242}" srcOrd="3" destOrd="0" presId="urn:microsoft.com/office/officeart/2005/8/layout/process1"/>
    <dgm:cxn modelId="{D6279D82-32E2-40CC-8E86-A9877A89BDA5}" type="presParOf" srcId="{C25578E4-5EDF-4610-9817-A3F32C5CA242}" destId="{29A52C5E-5556-464A-8CB5-87353AC5319D}" srcOrd="0" destOrd="0" presId="urn:microsoft.com/office/officeart/2005/8/layout/process1"/>
    <dgm:cxn modelId="{CCBAB4D2-AD82-4A26-9758-6B9ACA41EA61}" type="presParOf" srcId="{04C2616F-491D-479C-9E47-B6CF0D284B42}" destId="{ED3451B1-5C42-43AB-B0C9-0626002FEF71}" srcOrd="4" destOrd="0" presId="urn:microsoft.com/office/officeart/2005/8/layout/process1"/>
    <dgm:cxn modelId="{C1179BA1-3181-4C3F-A5F5-DB2C79E816B5}" type="presParOf" srcId="{04C2616F-491D-479C-9E47-B6CF0D284B42}" destId="{F30A294F-30E1-42C6-B2AA-D95BBA463635}" srcOrd="5" destOrd="0" presId="urn:microsoft.com/office/officeart/2005/8/layout/process1"/>
    <dgm:cxn modelId="{F67A3994-EA0B-4D8E-8A23-E48589369C36}" type="presParOf" srcId="{F30A294F-30E1-42C6-B2AA-D95BBA463635}" destId="{5A760C68-1A44-41A0-A809-94E5D6ADBA44}" srcOrd="0" destOrd="0" presId="urn:microsoft.com/office/officeart/2005/8/layout/process1"/>
    <dgm:cxn modelId="{55824CA3-C8B1-4553-8109-93AC931B58BA}" type="presParOf" srcId="{04C2616F-491D-479C-9E47-B6CF0D284B42}" destId="{F8B4C5C6-190D-4151-99B8-2D77A4F65C7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24" qsCatId="simple" csTypeId="urn:microsoft.com/office/officeart/2005/8/colors/accent1_2#18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68A6F45F-0C8B-4F53-9E3D-3D5535466400}" type="doc">
      <dgm:prSet loTypeId="urn:microsoft.com/office/officeart/2005/8/layout/process1" loCatId="process" qsTypeId="urn:microsoft.com/office/officeart/2005/8/quickstyle/simple1#25" qsCatId="simple" csTypeId="urn:microsoft.com/office/officeart/2005/8/colors/accent0_2#7" csCatId="mainScheme" phldr="1"/>
      <dgm:spPr/>
      <dgm:t>
        <a:bodyPr/>
        <a:lstStyle/>
        <a:p>
          <a:endParaRPr lang="nl-NL"/>
        </a:p>
      </dgm:t>
    </dgm:pt>
    <dgm:pt modelId="{E72A2C63-F36B-4B69-8728-C2603822F8EE}">
      <dgm:prSet phldrT="[Tekst]" phldr="0" custT="1"/>
      <dgm:spPr/>
      <dgm:t>
        <a:bodyPr/>
        <a:lstStyle/>
        <a:p>
          <a:r>
            <a:rPr lang="nl-NL" sz="1400">
              <a:latin typeface="Arial" panose="020B0604020202020204" pitchFamily="34" charset="0"/>
              <a:cs typeface="Arial" panose="020B0604020202020204" pitchFamily="34" charset="0"/>
            </a:rPr>
            <a:t>1. Signaal</a:t>
          </a:r>
        </a:p>
      </dgm:t>
    </dgm:pt>
    <dgm:pt modelId="{A883709E-56C4-4CA5-8DBD-51C0C04E54B1}" type="parTrans" cxnId="{AD1343A9-90D3-4B5A-82AA-E3D92442F5B1}">
      <dgm:prSet/>
      <dgm:spPr/>
      <dgm:t>
        <a:bodyPr/>
        <a:lstStyle/>
        <a:p>
          <a:endParaRPr lang="nl-NL"/>
        </a:p>
      </dgm:t>
    </dgm:pt>
    <dgm:pt modelId="{9DC5C268-0A30-4B20-A225-D587B6E7A184}" type="sibTrans" cxnId="{AD1343A9-90D3-4B5A-82AA-E3D92442F5B1}">
      <dgm:prSet/>
      <dgm:spPr/>
      <dgm:t>
        <a:bodyPr/>
        <a:lstStyle/>
        <a:p>
          <a:endParaRPr lang="nl-NL"/>
        </a:p>
      </dgm:t>
    </dgm:pt>
    <dgm:pt modelId="{1DFCF3B5-9765-44A4-9DC7-368C3ED66F44}">
      <dgm:prSet phldrT="[Tekst]" phldr="0" custT="1"/>
      <dgm:spPr/>
      <dgm:t>
        <a:bodyPr/>
        <a:lstStyle/>
        <a:p>
          <a:r>
            <a:rPr lang="nl-NL" sz="1400">
              <a:solidFill>
                <a:srgbClr val="002CFA"/>
              </a:solidFill>
              <a:latin typeface="Arial" panose="020B0604020202020204" pitchFamily="34" charset="0"/>
              <a:cs typeface="Arial" panose="020B0604020202020204" pitchFamily="34" charset="0"/>
            </a:rPr>
            <a:t>2. Mutatievoorstel</a:t>
          </a:r>
        </a:p>
      </dgm:t>
    </dgm:pt>
    <dgm:pt modelId="{53C16BCD-F637-4756-8EC2-EC18BDD6A4E3}" type="parTrans" cxnId="{F4E1DAD8-DD34-42B1-BDBF-AC5BD71C4A81}">
      <dgm:prSet/>
      <dgm:spPr/>
      <dgm:t>
        <a:bodyPr/>
        <a:lstStyle/>
        <a:p>
          <a:endParaRPr lang="nl-NL"/>
        </a:p>
      </dgm:t>
    </dgm:pt>
    <dgm:pt modelId="{85ED637B-FD7F-46CE-8BE2-41477DB35A50}" type="sibTrans" cxnId="{F4E1DAD8-DD34-42B1-BDBF-AC5BD71C4A81}">
      <dgm:prSet/>
      <dgm:spPr/>
      <dgm:t>
        <a:bodyPr/>
        <a:lstStyle/>
        <a:p>
          <a:endParaRPr lang="nl-NL"/>
        </a:p>
      </dgm:t>
    </dgm:pt>
    <dgm:pt modelId="{28374FF2-3217-40A7-BFD0-0D581401C93F}">
      <dgm:prSet phldrT="[Tekst]" phldr="0" custT="1"/>
      <dgm:spPr/>
      <dgm:t>
        <a:bodyPr/>
        <a:lstStyle/>
        <a:p>
          <a:r>
            <a:rPr lang="nl-NL" sz="1400">
              <a:solidFill>
                <a:srgbClr val="14F550"/>
              </a:solidFill>
              <a:latin typeface="Arial" panose="020B0604020202020204" pitchFamily="34" charset="0"/>
              <a:cs typeface="Arial" panose="020B0604020202020204" pitchFamily="34" charset="0"/>
            </a:rPr>
            <a:t>3. Mutatie-beoordeling</a:t>
          </a:r>
        </a:p>
      </dgm:t>
    </dgm:pt>
    <dgm:pt modelId="{E9BB1710-D9F6-47FF-881C-27F77ADCC97C}" type="parTrans" cxnId="{F77EC794-BC8A-49CB-AD8B-EBDA24CC30E6}">
      <dgm:prSet/>
      <dgm:spPr/>
      <dgm:t>
        <a:bodyPr/>
        <a:lstStyle/>
        <a:p>
          <a:endParaRPr lang="nl-NL"/>
        </a:p>
      </dgm:t>
    </dgm:pt>
    <dgm:pt modelId="{951136B2-E0A7-45C1-A029-91411A974720}" type="sibTrans" cxnId="{F77EC794-BC8A-49CB-AD8B-EBDA24CC30E6}">
      <dgm:prSet/>
      <dgm:spPr/>
      <dgm:t>
        <a:bodyPr/>
        <a:lstStyle/>
        <a:p>
          <a:endParaRPr lang="nl-NL"/>
        </a:p>
      </dgm:t>
    </dgm:pt>
    <dgm:pt modelId="{E9DDEBFC-7238-423F-B58E-B882E3FEC1F0}">
      <dgm:prSet phldrT="[Tekst]" phldr="0" custT="1"/>
      <dgm:spPr/>
      <dgm:t>
        <a:bodyPr/>
        <a:lstStyle/>
        <a:p>
          <a:r>
            <a:rPr lang="nl-NL" sz="1400">
              <a:latin typeface="Arial" panose="020B0604020202020204" pitchFamily="34" charset="0"/>
              <a:cs typeface="Arial" panose="020B0604020202020204" pitchFamily="34" charset="0"/>
            </a:rPr>
            <a:t>4. Registratie</a:t>
          </a:r>
        </a:p>
      </dgm:t>
    </dgm:pt>
    <dgm:pt modelId="{B83CDEA6-1E7F-4954-AE70-B018602D1130}" type="parTrans" cxnId="{A942D9EF-40F5-4A35-AD5D-B448D0201ECB}">
      <dgm:prSet/>
      <dgm:spPr/>
      <dgm:t>
        <a:bodyPr/>
        <a:lstStyle/>
        <a:p>
          <a:endParaRPr lang="nl-NL"/>
        </a:p>
      </dgm:t>
    </dgm:pt>
    <dgm:pt modelId="{0B1B2961-FB1C-44BB-B9B1-D458FE5A2680}" type="sibTrans" cxnId="{A942D9EF-40F5-4A35-AD5D-B448D0201ECB}">
      <dgm:prSet/>
      <dgm:spPr/>
      <dgm:t>
        <a:bodyPr/>
        <a:lstStyle/>
        <a:p>
          <a:endParaRPr lang="nl-NL"/>
        </a:p>
      </dgm:t>
    </dgm:pt>
    <dgm:pt modelId="{04C2616F-491D-479C-9E47-B6CF0D284B42}" type="pres">
      <dgm:prSet presAssocID="{68A6F45F-0C8B-4F53-9E3D-3D5535466400}" presName="Name0" presStyleCnt="0">
        <dgm:presLayoutVars>
          <dgm:dir/>
          <dgm:resizeHandles val="exact"/>
        </dgm:presLayoutVars>
      </dgm:prSet>
      <dgm:spPr/>
    </dgm:pt>
    <dgm:pt modelId="{05E0A5C2-E717-4D9D-B734-BE8ADC360229}" type="pres">
      <dgm:prSet presAssocID="{E72A2C63-F36B-4B69-8728-C2603822F8EE}" presName="node" presStyleLbl="node1" presStyleIdx="0" presStyleCnt="4">
        <dgm:presLayoutVars>
          <dgm:bulletEnabled val="1"/>
        </dgm:presLayoutVars>
      </dgm:prSet>
      <dgm:spPr/>
    </dgm:pt>
    <dgm:pt modelId="{533CA10A-4193-4DA9-9B45-3CF3FFDC5259}" type="pres">
      <dgm:prSet presAssocID="{9DC5C268-0A30-4B20-A225-D587B6E7A184}" presName="sibTrans" presStyleLbl="sibTrans2D1" presStyleIdx="0" presStyleCnt="3"/>
      <dgm:spPr/>
    </dgm:pt>
    <dgm:pt modelId="{1AAC428F-C767-4E0A-8A2D-AC1A41AEEC83}" type="pres">
      <dgm:prSet presAssocID="{9DC5C268-0A30-4B20-A225-D587B6E7A184}" presName="connectorText" presStyleLbl="sibTrans2D1" presStyleIdx="0" presStyleCnt="3"/>
      <dgm:spPr/>
    </dgm:pt>
    <dgm:pt modelId="{F889B337-E4A9-4A6C-B405-E381B272BD46}" type="pres">
      <dgm:prSet presAssocID="{1DFCF3B5-9765-44A4-9DC7-368C3ED66F44}" presName="node" presStyleLbl="node1" presStyleIdx="1" presStyleCnt="4">
        <dgm:presLayoutVars>
          <dgm:bulletEnabled val="1"/>
        </dgm:presLayoutVars>
      </dgm:prSet>
      <dgm:spPr/>
    </dgm:pt>
    <dgm:pt modelId="{C25578E4-5EDF-4610-9817-A3F32C5CA242}" type="pres">
      <dgm:prSet presAssocID="{85ED637B-FD7F-46CE-8BE2-41477DB35A50}" presName="sibTrans" presStyleLbl="sibTrans2D1" presStyleIdx="1" presStyleCnt="3"/>
      <dgm:spPr/>
    </dgm:pt>
    <dgm:pt modelId="{29A52C5E-5556-464A-8CB5-87353AC5319D}" type="pres">
      <dgm:prSet presAssocID="{85ED637B-FD7F-46CE-8BE2-41477DB35A50}" presName="connectorText" presStyleLbl="sibTrans2D1" presStyleIdx="1" presStyleCnt="3"/>
      <dgm:spPr/>
    </dgm:pt>
    <dgm:pt modelId="{ED3451B1-5C42-43AB-B0C9-0626002FEF71}" type="pres">
      <dgm:prSet presAssocID="{28374FF2-3217-40A7-BFD0-0D581401C93F}" presName="node" presStyleLbl="node1" presStyleIdx="2" presStyleCnt="4">
        <dgm:presLayoutVars>
          <dgm:bulletEnabled val="1"/>
        </dgm:presLayoutVars>
      </dgm:prSet>
      <dgm:spPr/>
    </dgm:pt>
    <dgm:pt modelId="{F30A294F-30E1-42C6-B2AA-D95BBA463635}" type="pres">
      <dgm:prSet presAssocID="{951136B2-E0A7-45C1-A029-91411A974720}" presName="sibTrans" presStyleLbl="sibTrans2D1" presStyleIdx="2" presStyleCnt="3"/>
      <dgm:spPr/>
    </dgm:pt>
    <dgm:pt modelId="{5A760C68-1A44-41A0-A809-94E5D6ADBA44}" type="pres">
      <dgm:prSet presAssocID="{951136B2-E0A7-45C1-A029-91411A974720}" presName="connectorText" presStyleLbl="sibTrans2D1" presStyleIdx="2" presStyleCnt="3"/>
      <dgm:spPr/>
    </dgm:pt>
    <dgm:pt modelId="{F8B4C5C6-190D-4151-99B8-2D77A4F65C7E}" type="pres">
      <dgm:prSet presAssocID="{E9DDEBFC-7238-423F-B58E-B882E3FEC1F0}" presName="node" presStyleLbl="node1" presStyleIdx="3" presStyleCnt="4">
        <dgm:presLayoutVars>
          <dgm:bulletEnabled val="1"/>
        </dgm:presLayoutVars>
      </dgm:prSet>
      <dgm:spPr/>
    </dgm:pt>
  </dgm:ptLst>
  <dgm:cxnLst>
    <dgm:cxn modelId="{08ADD602-C8EB-4A4D-951A-4884415D1AD9}" type="presOf" srcId="{9DC5C268-0A30-4B20-A225-D587B6E7A184}" destId="{533CA10A-4193-4DA9-9B45-3CF3FFDC5259}" srcOrd="0" destOrd="0" presId="urn:microsoft.com/office/officeart/2005/8/layout/process1"/>
    <dgm:cxn modelId="{FFADA822-3103-4378-AB33-9E86A9253155}" type="presOf" srcId="{68A6F45F-0C8B-4F53-9E3D-3D5535466400}" destId="{04C2616F-491D-479C-9E47-B6CF0D284B42}" srcOrd="0" destOrd="0" presId="urn:microsoft.com/office/officeart/2005/8/layout/process1"/>
    <dgm:cxn modelId="{29BAB947-F14A-416B-92C5-FCE8D697BD88}" type="presOf" srcId="{1DFCF3B5-9765-44A4-9DC7-368C3ED66F44}" destId="{F889B337-E4A9-4A6C-B405-E381B272BD46}" srcOrd="0" destOrd="0" presId="urn:microsoft.com/office/officeart/2005/8/layout/process1"/>
    <dgm:cxn modelId="{E9984149-84ED-4348-9366-4E52CA2EDDCC}" type="presOf" srcId="{85ED637B-FD7F-46CE-8BE2-41477DB35A50}" destId="{29A52C5E-5556-464A-8CB5-87353AC5319D}" srcOrd="1" destOrd="0" presId="urn:microsoft.com/office/officeart/2005/8/layout/process1"/>
    <dgm:cxn modelId="{5D61DF6A-0890-408A-87EA-0CF68BFB9E98}" type="presOf" srcId="{85ED637B-FD7F-46CE-8BE2-41477DB35A50}" destId="{C25578E4-5EDF-4610-9817-A3F32C5CA242}" srcOrd="0" destOrd="0" presId="urn:microsoft.com/office/officeart/2005/8/layout/process1"/>
    <dgm:cxn modelId="{37695487-9ADF-4195-BFAB-F0FE0C8F65D5}" type="presOf" srcId="{E72A2C63-F36B-4B69-8728-C2603822F8EE}" destId="{05E0A5C2-E717-4D9D-B734-BE8ADC360229}" srcOrd="0" destOrd="0" presId="urn:microsoft.com/office/officeart/2005/8/layout/process1"/>
    <dgm:cxn modelId="{6DDD0C8F-DACD-4C07-85D4-B3A94559256E}" type="presOf" srcId="{951136B2-E0A7-45C1-A029-91411A974720}" destId="{F30A294F-30E1-42C6-B2AA-D95BBA463635}" srcOrd="0" destOrd="0" presId="urn:microsoft.com/office/officeart/2005/8/layout/process1"/>
    <dgm:cxn modelId="{F77EC794-BC8A-49CB-AD8B-EBDA24CC30E6}" srcId="{68A6F45F-0C8B-4F53-9E3D-3D5535466400}" destId="{28374FF2-3217-40A7-BFD0-0D581401C93F}" srcOrd="2" destOrd="0" parTransId="{E9BB1710-D9F6-47FF-881C-27F77ADCC97C}" sibTransId="{951136B2-E0A7-45C1-A029-91411A974720}"/>
    <dgm:cxn modelId="{E452749D-A18A-4688-A2EF-48CF981EE6AB}" type="presOf" srcId="{E9DDEBFC-7238-423F-B58E-B882E3FEC1F0}" destId="{F8B4C5C6-190D-4151-99B8-2D77A4F65C7E}" srcOrd="0" destOrd="0" presId="urn:microsoft.com/office/officeart/2005/8/layout/process1"/>
    <dgm:cxn modelId="{E91A5AA3-5E1F-4100-ABC5-B5C189AC9690}" type="presOf" srcId="{951136B2-E0A7-45C1-A029-91411A974720}" destId="{5A760C68-1A44-41A0-A809-94E5D6ADBA44}" srcOrd="1" destOrd="0" presId="urn:microsoft.com/office/officeart/2005/8/layout/process1"/>
    <dgm:cxn modelId="{AD1343A9-90D3-4B5A-82AA-E3D92442F5B1}" srcId="{68A6F45F-0C8B-4F53-9E3D-3D5535466400}" destId="{E72A2C63-F36B-4B69-8728-C2603822F8EE}" srcOrd="0" destOrd="0" parTransId="{A883709E-56C4-4CA5-8DBD-51C0C04E54B1}" sibTransId="{9DC5C268-0A30-4B20-A225-D587B6E7A184}"/>
    <dgm:cxn modelId="{E4BC32C2-49B8-4559-ACE5-3B35911395E4}" type="presOf" srcId="{28374FF2-3217-40A7-BFD0-0D581401C93F}" destId="{ED3451B1-5C42-43AB-B0C9-0626002FEF71}" srcOrd="0" destOrd="0" presId="urn:microsoft.com/office/officeart/2005/8/layout/process1"/>
    <dgm:cxn modelId="{F4E1DAD8-DD34-42B1-BDBF-AC5BD71C4A81}" srcId="{68A6F45F-0C8B-4F53-9E3D-3D5535466400}" destId="{1DFCF3B5-9765-44A4-9DC7-368C3ED66F44}" srcOrd="1" destOrd="0" parTransId="{53C16BCD-F637-4756-8EC2-EC18BDD6A4E3}" sibTransId="{85ED637B-FD7F-46CE-8BE2-41477DB35A50}"/>
    <dgm:cxn modelId="{87250EDE-CBA9-4C3C-B6AE-034C40C1D0C6}" type="presOf" srcId="{9DC5C268-0A30-4B20-A225-D587B6E7A184}" destId="{1AAC428F-C767-4E0A-8A2D-AC1A41AEEC83}" srcOrd="1" destOrd="0" presId="urn:microsoft.com/office/officeart/2005/8/layout/process1"/>
    <dgm:cxn modelId="{A942D9EF-40F5-4A35-AD5D-B448D0201ECB}" srcId="{68A6F45F-0C8B-4F53-9E3D-3D5535466400}" destId="{E9DDEBFC-7238-423F-B58E-B882E3FEC1F0}" srcOrd="3" destOrd="0" parTransId="{B83CDEA6-1E7F-4954-AE70-B018602D1130}" sibTransId="{0B1B2961-FB1C-44BB-B9B1-D458FE5A2680}"/>
    <dgm:cxn modelId="{F6F3A40E-9B2B-4626-9187-5CC5446EB048}" type="presParOf" srcId="{04C2616F-491D-479C-9E47-B6CF0D284B42}" destId="{05E0A5C2-E717-4D9D-B734-BE8ADC360229}" srcOrd="0" destOrd="0" presId="urn:microsoft.com/office/officeart/2005/8/layout/process1"/>
    <dgm:cxn modelId="{E490126B-9359-46FE-A95E-43CC7585F75C}" type="presParOf" srcId="{04C2616F-491D-479C-9E47-B6CF0D284B42}" destId="{533CA10A-4193-4DA9-9B45-3CF3FFDC5259}" srcOrd="1" destOrd="0" presId="urn:microsoft.com/office/officeart/2005/8/layout/process1"/>
    <dgm:cxn modelId="{E853573F-55AF-4ED0-81BE-3BC99F567145}" type="presParOf" srcId="{533CA10A-4193-4DA9-9B45-3CF3FFDC5259}" destId="{1AAC428F-C767-4E0A-8A2D-AC1A41AEEC83}" srcOrd="0" destOrd="0" presId="urn:microsoft.com/office/officeart/2005/8/layout/process1"/>
    <dgm:cxn modelId="{456B2FA7-9E8D-43FF-B48C-E3EC95365D25}" type="presParOf" srcId="{04C2616F-491D-479C-9E47-B6CF0D284B42}" destId="{F889B337-E4A9-4A6C-B405-E381B272BD46}" srcOrd="2" destOrd="0" presId="urn:microsoft.com/office/officeart/2005/8/layout/process1"/>
    <dgm:cxn modelId="{BF2FFBF8-77FD-472E-B8D1-79561FB796F6}" type="presParOf" srcId="{04C2616F-491D-479C-9E47-B6CF0D284B42}" destId="{C25578E4-5EDF-4610-9817-A3F32C5CA242}" srcOrd="3" destOrd="0" presId="urn:microsoft.com/office/officeart/2005/8/layout/process1"/>
    <dgm:cxn modelId="{D6279D82-32E2-40CC-8E86-A9877A89BDA5}" type="presParOf" srcId="{C25578E4-5EDF-4610-9817-A3F32C5CA242}" destId="{29A52C5E-5556-464A-8CB5-87353AC5319D}" srcOrd="0" destOrd="0" presId="urn:microsoft.com/office/officeart/2005/8/layout/process1"/>
    <dgm:cxn modelId="{CCBAB4D2-AD82-4A26-9758-6B9ACA41EA61}" type="presParOf" srcId="{04C2616F-491D-479C-9E47-B6CF0D284B42}" destId="{ED3451B1-5C42-43AB-B0C9-0626002FEF71}" srcOrd="4" destOrd="0" presId="urn:microsoft.com/office/officeart/2005/8/layout/process1"/>
    <dgm:cxn modelId="{C1179BA1-3181-4C3F-A5F5-DB2C79E816B5}" type="presParOf" srcId="{04C2616F-491D-479C-9E47-B6CF0D284B42}" destId="{F30A294F-30E1-42C6-B2AA-D95BBA463635}" srcOrd="5" destOrd="0" presId="urn:microsoft.com/office/officeart/2005/8/layout/process1"/>
    <dgm:cxn modelId="{F67A3994-EA0B-4D8E-8A23-E48589369C36}" type="presParOf" srcId="{F30A294F-30E1-42C6-B2AA-D95BBA463635}" destId="{5A760C68-1A44-41A0-A809-94E5D6ADBA44}" srcOrd="0" destOrd="0" presId="urn:microsoft.com/office/officeart/2005/8/layout/process1"/>
    <dgm:cxn modelId="{55824CA3-C8B1-4553-8109-93AC931B58BA}" type="presParOf" srcId="{04C2616F-491D-479C-9E47-B6CF0D284B42}" destId="{F8B4C5C6-190D-4151-99B8-2D77A4F65C7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68A6F45F-0C8B-4F53-9E3D-3D5535466400}" type="doc">
      <dgm:prSet loTypeId="urn:microsoft.com/office/officeart/2005/8/layout/process1" loCatId="process" qsTypeId="urn:microsoft.com/office/officeart/2005/8/quickstyle/simple1#26" qsCatId="simple" csTypeId="urn:microsoft.com/office/officeart/2005/8/colors/accent0_2#8" csCatId="mainScheme" phldr="1"/>
      <dgm:spPr/>
      <dgm:t>
        <a:bodyPr/>
        <a:lstStyle/>
        <a:p>
          <a:endParaRPr lang="nl-NL"/>
        </a:p>
      </dgm:t>
    </dgm:pt>
    <dgm:pt modelId="{E72A2C63-F36B-4B69-8728-C2603822F8EE}">
      <dgm:prSet phldrT="[Tekst]" phldr="0" custT="1"/>
      <dgm:spPr/>
      <dgm:t>
        <a:bodyPr/>
        <a:lstStyle/>
        <a:p>
          <a:r>
            <a:rPr lang="nl-NL" sz="14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1. Signaal</a:t>
          </a:r>
        </a:p>
      </dgm:t>
    </dgm:pt>
    <dgm:pt modelId="{A883709E-56C4-4CA5-8DBD-51C0C04E54B1}" type="parTrans" cxnId="{AD1343A9-90D3-4B5A-82AA-E3D92442F5B1}">
      <dgm:prSet/>
      <dgm:spPr/>
      <dgm:t>
        <a:bodyPr/>
        <a:lstStyle/>
        <a:p>
          <a:endParaRPr lang="nl-NL"/>
        </a:p>
      </dgm:t>
    </dgm:pt>
    <dgm:pt modelId="{9DC5C268-0A30-4B20-A225-D587B6E7A184}" type="sibTrans" cxnId="{AD1343A9-90D3-4B5A-82AA-E3D92442F5B1}">
      <dgm:prSet/>
      <dgm:spPr/>
      <dgm:t>
        <a:bodyPr/>
        <a:lstStyle/>
        <a:p>
          <a:endParaRPr lang="nl-NL"/>
        </a:p>
      </dgm:t>
    </dgm:pt>
    <dgm:pt modelId="{1DFCF3B5-9765-44A4-9DC7-368C3ED66F44}">
      <dgm:prSet phldrT="[Tekst]" phldr="0" custT="1"/>
      <dgm:spPr/>
      <dgm:t>
        <a:bodyPr/>
        <a:lstStyle/>
        <a:p>
          <a:r>
            <a:rPr lang="nl-NL" sz="1400">
              <a:solidFill>
                <a:srgbClr val="14F550"/>
              </a:solidFill>
              <a:latin typeface="Arial" panose="020B0604020202020204" pitchFamily="34" charset="0"/>
              <a:cs typeface="Arial" panose="020B0604020202020204" pitchFamily="34" charset="0"/>
            </a:rPr>
            <a:t>2. Mutatievoorstel</a:t>
          </a:r>
        </a:p>
      </dgm:t>
    </dgm:pt>
    <dgm:pt modelId="{53C16BCD-F637-4756-8EC2-EC18BDD6A4E3}" type="parTrans" cxnId="{F4E1DAD8-DD34-42B1-BDBF-AC5BD71C4A81}">
      <dgm:prSet/>
      <dgm:spPr/>
      <dgm:t>
        <a:bodyPr/>
        <a:lstStyle/>
        <a:p>
          <a:endParaRPr lang="nl-NL"/>
        </a:p>
      </dgm:t>
    </dgm:pt>
    <dgm:pt modelId="{85ED637B-FD7F-46CE-8BE2-41477DB35A50}" type="sibTrans" cxnId="{F4E1DAD8-DD34-42B1-BDBF-AC5BD71C4A81}">
      <dgm:prSet/>
      <dgm:spPr/>
      <dgm:t>
        <a:bodyPr/>
        <a:lstStyle/>
        <a:p>
          <a:endParaRPr lang="nl-NL"/>
        </a:p>
      </dgm:t>
    </dgm:pt>
    <dgm:pt modelId="{28374FF2-3217-40A7-BFD0-0D581401C93F}">
      <dgm:prSet phldrT="[Tekst]" phldr="0" custT="1"/>
      <dgm:spPr/>
      <dgm:t>
        <a:bodyPr/>
        <a:lstStyle/>
        <a:p>
          <a:r>
            <a:rPr lang="nl-NL" sz="1400">
              <a:solidFill>
                <a:srgbClr val="14F550"/>
              </a:solidFill>
              <a:latin typeface="Arial" panose="020B0604020202020204" pitchFamily="34" charset="0"/>
              <a:cs typeface="Arial" panose="020B0604020202020204" pitchFamily="34" charset="0"/>
            </a:rPr>
            <a:t>3. Mutatie-beoordeling</a:t>
          </a:r>
        </a:p>
      </dgm:t>
    </dgm:pt>
    <dgm:pt modelId="{E9BB1710-D9F6-47FF-881C-27F77ADCC97C}" type="parTrans" cxnId="{F77EC794-BC8A-49CB-AD8B-EBDA24CC30E6}">
      <dgm:prSet/>
      <dgm:spPr/>
      <dgm:t>
        <a:bodyPr/>
        <a:lstStyle/>
        <a:p>
          <a:endParaRPr lang="nl-NL"/>
        </a:p>
      </dgm:t>
    </dgm:pt>
    <dgm:pt modelId="{951136B2-E0A7-45C1-A029-91411A974720}" type="sibTrans" cxnId="{F77EC794-BC8A-49CB-AD8B-EBDA24CC30E6}">
      <dgm:prSet/>
      <dgm:spPr/>
      <dgm:t>
        <a:bodyPr/>
        <a:lstStyle/>
        <a:p>
          <a:endParaRPr lang="nl-NL"/>
        </a:p>
      </dgm:t>
    </dgm:pt>
    <dgm:pt modelId="{E9DDEBFC-7238-423F-B58E-B882E3FEC1F0}">
      <dgm:prSet phldrT="[Tekst]" phldr="0" custT="1"/>
      <dgm:spPr/>
      <dgm:t>
        <a:bodyPr/>
        <a:lstStyle/>
        <a:p>
          <a:r>
            <a:rPr lang="nl-NL" sz="14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4. Registratie</a:t>
          </a:r>
        </a:p>
      </dgm:t>
    </dgm:pt>
    <dgm:pt modelId="{B83CDEA6-1E7F-4954-AE70-B018602D1130}" type="parTrans" cxnId="{A942D9EF-40F5-4A35-AD5D-B448D0201ECB}">
      <dgm:prSet/>
      <dgm:spPr/>
      <dgm:t>
        <a:bodyPr/>
        <a:lstStyle/>
        <a:p>
          <a:endParaRPr lang="nl-NL"/>
        </a:p>
      </dgm:t>
    </dgm:pt>
    <dgm:pt modelId="{0B1B2961-FB1C-44BB-B9B1-D458FE5A2680}" type="sibTrans" cxnId="{A942D9EF-40F5-4A35-AD5D-B448D0201ECB}">
      <dgm:prSet/>
      <dgm:spPr/>
      <dgm:t>
        <a:bodyPr/>
        <a:lstStyle/>
        <a:p>
          <a:endParaRPr lang="nl-NL"/>
        </a:p>
      </dgm:t>
    </dgm:pt>
    <dgm:pt modelId="{04C2616F-491D-479C-9E47-B6CF0D284B42}" type="pres">
      <dgm:prSet presAssocID="{68A6F45F-0C8B-4F53-9E3D-3D5535466400}" presName="Name0" presStyleCnt="0">
        <dgm:presLayoutVars>
          <dgm:dir/>
          <dgm:resizeHandles val="exact"/>
        </dgm:presLayoutVars>
      </dgm:prSet>
      <dgm:spPr/>
    </dgm:pt>
    <dgm:pt modelId="{05E0A5C2-E717-4D9D-B734-BE8ADC360229}" type="pres">
      <dgm:prSet presAssocID="{E72A2C63-F36B-4B69-8728-C2603822F8EE}" presName="node" presStyleLbl="node1" presStyleIdx="0" presStyleCnt="4">
        <dgm:presLayoutVars>
          <dgm:bulletEnabled val="1"/>
        </dgm:presLayoutVars>
      </dgm:prSet>
      <dgm:spPr/>
    </dgm:pt>
    <dgm:pt modelId="{533CA10A-4193-4DA9-9B45-3CF3FFDC5259}" type="pres">
      <dgm:prSet presAssocID="{9DC5C268-0A30-4B20-A225-D587B6E7A184}" presName="sibTrans" presStyleLbl="sibTrans2D1" presStyleIdx="0" presStyleCnt="3"/>
      <dgm:spPr/>
    </dgm:pt>
    <dgm:pt modelId="{1AAC428F-C767-4E0A-8A2D-AC1A41AEEC83}" type="pres">
      <dgm:prSet presAssocID="{9DC5C268-0A30-4B20-A225-D587B6E7A184}" presName="connectorText" presStyleLbl="sibTrans2D1" presStyleIdx="0" presStyleCnt="3"/>
      <dgm:spPr/>
    </dgm:pt>
    <dgm:pt modelId="{F889B337-E4A9-4A6C-B405-E381B272BD46}" type="pres">
      <dgm:prSet presAssocID="{1DFCF3B5-9765-44A4-9DC7-368C3ED66F44}" presName="node" presStyleLbl="node1" presStyleIdx="1" presStyleCnt="4">
        <dgm:presLayoutVars>
          <dgm:bulletEnabled val="1"/>
        </dgm:presLayoutVars>
      </dgm:prSet>
      <dgm:spPr/>
    </dgm:pt>
    <dgm:pt modelId="{C25578E4-5EDF-4610-9817-A3F32C5CA242}" type="pres">
      <dgm:prSet presAssocID="{85ED637B-FD7F-46CE-8BE2-41477DB35A50}" presName="sibTrans" presStyleLbl="sibTrans2D1" presStyleIdx="1" presStyleCnt="3"/>
      <dgm:spPr/>
    </dgm:pt>
    <dgm:pt modelId="{29A52C5E-5556-464A-8CB5-87353AC5319D}" type="pres">
      <dgm:prSet presAssocID="{85ED637B-FD7F-46CE-8BE2-41477DB35A50}" presName="connectorText" presStyleLbl="sibTrans2D1" presStyleIdx="1" presStyleCnt="3"/>
      <dgm:spPr/>
    </dgm:pt>
    <dgm:pt modelId="{ED3451B1-5C42-43AB-B0C9-0626002FEF71}" type="pres">
      <dgm:prSet presAssocID="{28374FF2-3217-40A7-BFD0-0D581401C93F}" presName="node" presStyleLbl="node1" presStyleIdx="2" presStyleCnt="4">
        <dgm:presLayoutVars>
          <dgm:bulletEnabled val="1"/>
        </dgm:presLayoutVars>
      </dgm:prSet>
      <dgm:spPr/>
    </dgm:pt>
    <dgm:pt modelId="{F30A294F-30E1-42C6-B2AA-D95BBA463635}" type="pres">
      <dgm:prSet presAssocID="{951136B2-E0A7-45C1-A029-91411A974720}" presName="sibTrans" presStyleLbl="sibTrans2D1" presStyleIdx="2" presStyleCnt="3"/>
      <dgm:spPr/>
    </dgm:pt>
    <dgm:pt modelId="{5A760C68-1A44-41A0-A809-94E5D6ADBA44}" type="pres">
      <dgm:prSet presAssocID="{951136B2-E0A7-45C1-A029-91411A974720}" presName="connectorText" presStyleLbl="sibTrans2D1" presStyleIdx="2" presStyleCnt="3"/>
      <dgm:spPr/>
    </dgm:pt>
    <dgm:pt modelId="{F8B4C5C6-190D-4151-99B8-2D77A4F65C7E}" type="pres">
      <dgm:prSet presAssocID="{E9DDEBFC-7238-423F-B58E-B882E3FEC1F0}" presName="node" presStyleLbl="node1" presStyleIdx="3" presStyleCnt="4">
        <dgm:presLayoutVars>
          <dgm:bulletEnabled val="1"/>
        </dgm:presLayoutVars>
      </dgm:prSet>
      <dgm:spPr/>
    </dgm:pt>
  </dgm:ptLst>
  <dgm:cxnLst>
    <dgm:cxn modelId="{08ADD602-C8EB-4A4D-951A-4884415D1AD9}" type="presOf" srcId="{9DC5C268-0A30-4B20-A225-D587B6E7A184}" destId="{533CA10A-4193-4DA9-9B45-3CF3FFDC5259}" srcOrd="0" destOrd="0" presId="urn:microsoft.com/office/officeart/2005/8/layout/process1"/>
    <dgm:cxn modelId="{FFADA822-3103-4378-AB33-9E86A9253155}" type="presOf" srcId="{68A6F45F-0C8B-4F53-9E3D-3D5535466400}" destId="{04C2616F-491D-479C-9E47-B6CF0D284B42}" srcOrd="0" destOrd="0" presId="urn:microsoft.com/office/officeart/2005/8/layout/process1"/>
    <dgm:cxn modelId="{29BAB947-F14A-416B-92C5-FCE8D697BD88}" type="presOf" srcId="{1DFCF3B5-9765-44A4-9DC7-368C3ED66F44}" destId="{F889B337-E4A9-4A6C-B405-E381B272BD46}" srcOrd="0" destOrd="0" presId="urn:microsoft.com/office/officeart/2005/8/layout/process1"/>
    <dgm:cxn modelId="{E9984149-84ED-4348-9366-4E52CA2EDDCC}" type="presOf" srcId="{85ED637B-FD7F-46CE-8BE2-41477DB35A50}" destId="{29A52C5E-5556-464A-8CB5-87353AC5319D}" srcOrd="1" destOrd="0" presId="urn:microsoft.com/office/officeart/2005/8/layout/process1"/>
    <dgm:cxn modelId="{5D61DF6A-0890-408A-87EA-0CF68BFB9E98}" type="presOf" srcId="{85ED637B-FD7F-46CE-8BE2-41477DB35A50}" destId="{C25578E4-5EDF-4610-9817-A3F32C5CA242}" srcOrd="0" destOrd="0" presId="urn:microsoft.com/office/officeart/2005/8/layout/process1"/>
    <dgm:cxn modelId="{37695487-9ADF-4195-BFAB-F0FE0C8F65D5}" type="presOf" srcId="{E72A2C63-F36B-4B69-8728-C2603822F8EE}" destId="{05E0A5C2-E717-4D9D-B734-BE8ADC360229}" srcOrd="0" destOrd="0" presId="urn:microsoft.com/office/officeart/2005/8/layout/process1"/>
    <dgm:cxn modelId="{6DDD0C8F-DACD-4C07-85D4-B3A94559256E}" type="presOf" srcId="{951136B2-E0A7-45C1-A029-91411A974720}" destId="{F30A294F-30E1-42C6-B2AA-D95BBA463635}" srcOrd="0" destOrd="0" presId="urn:microsoft.com/office/officeart/2005/8/layout/process1"/>
    <dgm:cxn modelId="{F77EC794-BC8A-49CB-AD8B-EBDA24CC30E6}" srcId="{68A6F45F-0C8B-4F53-9E3D-3D5535466400}" destId="{28374FF2-3217-40A7-BFD0-0D581401C93F}" srcOrd="2" destOrd="0" parTransId="{E9BB1710-D9F6-47FF-881C-27F77ADCC97C}" sibTransId="{951136B2-E0A7-45C1-A029-91411A974720}"/>
    <dgm:cxn modelId="{E452749D-A18A-4688-A2EF-48CF981EE6AB}" type="presOf" srcId="{E9DDEBFC-7238-423F-B58E-B882E3FEC1F0}" destId="{F8B4C5C6-190D-4151-99B8-2D77A4F65C7E}" srcOrd="0" destOrd="0" presId="urn:microsoft.com/office/officeart/2005/8/layout/process1"/>
    <dgm:cxn modelId="{E91A5AA3-5E1F-4100-ABC5-B5C189AC9690}" type="presOf" srcId="{951136B2-E0A7-45C1-A029-91411A974720}" destId="{5A760C68-1A44-41A0-A809-94E5D6ADBA44}" srcOrd="1" destOrd="0" presId="urn:microsoft.com/office/officeart/2005/8/layout/process1"/>
    <dgm:cxn modelId="{AD1343A9-90D3-4B5A-82AA-E3D92442F5B1}" srcId="{68A6F45F-0C8B-4F53-9E3D-3D5535466400}" destId="{E72A2C63-F36B-4B69-8728-C2603822F8EE}" srcOrd="0" destOrd="0" parTransId="{A883709E-56C4-4CA5-8DBD-51C0C04E54B1}" sibTransId="{9DC5C268-0A30-4B20-A225-D587B6E7A184}"/>
    <dgm:cxn modelId="{E4BC32C2-49B8-4559-ACE5-3B35911395E4}" type="presOf" srcId="{28374FF2-3217-40A7-BFD0-0D581401C93F}" destId="{ED3451B1-5C42-43AB-B0C9-0626002FEF71}" srcOrd="0" destOrd="0" presId="urn:microsoft.com/office/officeart/2005/8/layout/process1"/>
    <dgm:cxn modelId="{F4E1DAD8-DD34-42B1-BDBF-AC5BD71C4A81}" srcId="{68A6F45F-0C8B-4F53-9E3D-3D5535466400}" destId="{1DFCF3B5-9765-44A4-9DC7-368C3ED66F44}" srcOrd="1" destOrd="0" parTransId="{53C16BCD-F637-4756-8EC2-EC18BDD6A4E3}" sibTransId="{85ED637B-FD7F-46CE-8BE2-41477DB35A50}"/>
    <dgm:cxn modelId="{87250EDE-CBA9-4C3C-B6AE-034C40C1D0C6}" type="presOf" srcId="{9DC5C268-0A30-4B20-A225-D587B6E7A184}" destId="{1AAC428F-C767-4E0A-8A2D-AC1A41AEEC83}" srcOrd="1" destOrd="0" presId="urn:microsoft.com/office/officeart/2005/8/layout/process1"/>
    <dgm:cxn modelId="{A942D9EF-40F5-4A35-AD5D-B448D0201ECB}" srcId="{68A6F45F-0C8B-4F53-9E3D-3D5535466400}" destId="{E9DDEBFC-7238-423F-B58E-B882E3FEC1F0}" srcOrd="3" destOrd="0" parTransId="{B83CDEA6-1E7F-4954-AE70-B018602D1130}" sibTransId="{0B1B2961-FB1C-44BB-B9B1-D458FE5A2680}"/>
    <dgm:cxn modelId="{F6F3A40E-9B2B-4626-9187-5CC5446EB048}" type="presParOf" srcId="{04C2616F-491D-479C-9E47-B6CF0D284B42}" destId="{05E0A5C2-E717-4D9D-B734-BE8ADC360229}" srcOrd="0" destOrd="0" presId="urn:microsoft.com/office/officeart/2005/8/layout/process1"/>
    <dgm:cxn modelId="{E490126B-9359-46FE-A95E-43CC7585F75C}" type="presParOf" srcId="{04C2616F-491D-479C-9E47-B6CF0D284B42}" destId="{533CA10A-4193-4DA9-9B45-3CF3FFDC5259}" srcOrd="1" destOrd="0" presId="urn:microsoft.com/office/officeart/2005/8/layout/process1"/>
    <dgm:cxn modelId="{E853573F-55AF-4ED0-81BE-3BC99F567145}" type="presParOf" srcId="{533CA10A-4193-4DA9-9B45-3CF3FFDC5259}" destId="{1AAC428F-C767-4E0A-8A2D-AC1A41AEEC83}" srcOrd="0" destOrd="0" presId="urn:microsoft.com/office/officeart/2005/8/layout/process1"/>
    <dgm:cxn modelId="{456B2FA7-9E8D-43FF-B48C-E3EC95365D25}" type="presParOf" srcId="{04C2616F-491D-479C-9E47-B6CF0D284B42}" destId="{F889B337-E4A9-4A6C-B405-E381B272BD46}" srcOrd="2" destOrd="0" presId="urn:microsoft.com/office/officeart/2005/8/layout/process1"/>
    <dgm:cxn modelId="{BF2FFBF8-77FD-472E-B8D1-79561FB796F6}" type="presParOf" srcId="{04C2616F-491D-479C-9E47-B6CF0D284B42}" destId="{C25578E4-5EDF-4610-9817-A3F32C5CA242}" srcOrd="3" destOrd="0" presId="urn:microsoft.com/office/officeart/2005/8/layout/process1"/>
    <dgm:cxn modelId="{D6279D82-32E2-40CC-8E86-A9877A89BDA5}" type="presParOf" srcId="{C25578E4-5EDF-4610-9817-A3F32C5CA242}" destId="{29A52C5E-5556-464A-8CB5-87353AC5319D}" srcOrd="0" destOrd="0" presId="urn:microsoft.com/office/officeart/2005/8/layout/process1"/>
    <dgm:cxn modelId="{CCBAB4D2-AD82-4A26-9758-6B9ACA41EA61}" type="presParOf" srcId="{04C2616F-491D-479C-9E47-B6CF0D284B42}" destId="{ED3451B1-5C42-43AB-B0C9-0626002FEF71}" srcOrd="4" destOrd="0" presId="urn:microsoft.com/office/officeart/2005/8/layout/process1"/>
    <dgm:cxn modelId="{C1179BA1-3181-4C3F-A5F5-DB2C79E816B5}" type="presParOf" srcId="{04C2616F-491D-479C-9E47-B6CF0D284B42}" destId="{F30A294F-30E1-42C6-B2AA-D95BBA463635}" srcOrd="5" destOrd="0" presId="urn:microsoft.com/office/officeart/2005/8/layout/process1"/>
    <dgm:cxn modelId="{F67A3994-EA0B-4D8E-8A23-E48589369C36}" type="presParOf" srcId="{F30A294F-30E1-42C6-B2AA-D95BBA463635}" destId="{5A760C68-1A44-41A0-A809-94E5D6ADBA44}" srcOrd="0" destOrd="0" presId="urn:microsoft.com/office/officeart/2005/8/layout/process1"/>
    <dgm:cxn modelId="{55824CA3-C8B1-4553-8109-93AC931B58BA}" type="presParOf" srcId="{04C2616F-491D-479C-9E47-B6CF0D284B42}" destId="{F8B4C5C6-190D-4151-99B8-2D77A4F65C7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27" qsCatId="simple" csTypeId="urn:microsoft.com/office/officeart/2005/8/colors/accent1_2#19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28" qsCatId="simple" csTypeId="urn:microsoft.com/office/officeart/2005/8/colors/accent1_2#20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29" qsCatId="simple" csTypeId="urn:microsoft.com/office/officeart/2005/8/colors/accent1_2#21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30" qsCatId="simple" csTypeId="urn:microsoft.com/office/officeart/2005/8/colors/accent1_2#22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31" qsCatId="simple" csTypeId="urn:microsoft.com/office/officeart/2005/8/colors/accent1_2#23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32" qsCatId="simple" csTypeId="urn:microsoft.com/office/officeart/2005/8/colors/accent1_2#24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33" qsCatId="simple" csTypeId="urn:microsoft.com/office/officeart/2005/8/colors/accent1_2#25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34" qsCatId="simple" csTypeId="urn:microsoft.com/office/officeart/2005/8/colors/accent1_2#26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35" qsCatId="simple" csTypeId="urn:microsoft.com/office/officeart/2005/8/colors/accent1_2#27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36" qsCatId="simple" csTypeId="urn:microsoft.com/office/officeart/2005/8/colors/accent1_2#28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37" qsCatId="simple" csTypeId="urn:microsoft.com/office/officeart/2005/8/colors/accent1_2#29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38" qsCatId="simple" csTypeId="urn:microsoft.com/office/officeart/2005/8/colors/accent1_2#30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39" qsCatId="simple" csTypeId="urn:microsoft.com/office/officeart/2005/8/colors/accent1_2#31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40" qsCatId="simple" csTypeId="urn:microsoft.com/office/officeart/2005/8/colors/accent1_2#32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41" qsCatId="simple" csTypeId="urn:microsoft.com/office/officeart/2005/8/colors/accent1_2#33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42" qsCatId="simple" csTypeId="urn:microsoft.com/office/officeart/2005/8/colors/accent1_2#34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43" qsCatId="simple" csTypeId="urn:microsoft.com/office/officeart/2005/8/colors/accent1_2#35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44" qsCatId="simple" csTypeId="urn:microsoft.com/office/officeart/2005/8/colors/accent1_2#36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45" qsCatId="simple" csTypeId="urn:microsoft.com/office/officeart/2005/8/colors/accent1_2#37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46" qsCatId="simple" csTypeId="urn:microsoft.com/office/officeart/2005/8/colors/accent1_2#38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47" qsCatId="simple" csTypeId="urn:microsoft.com/office/officeart/2005/8/colors/accent1_2#39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48" qsCatId="simple" csTypeId="urn:microsoft.com/office/officeart/2005/8/colors/accent1_2#40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49" qsCatId="simple" csTypeId="urn:microsoft.com/office/officeart/2005/8/colors/accent1_2#41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50" qsCatId="simple" csTypeId="urn:microsoft.com/office/officeart/2005/8/colors/accent1_2#42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2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51" qsCatId="simple" csTypeId="urn:microsoft.com/office/officeart/2005/8/colors/accent1_2#43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3.xml><?xml version="1.0" encoding="utf-8"?>
<dgm:dataModel xmlns:dgm="http://schemas.openxmlformats.org/drawingml/2006/diagram" xmlns:a="http://schemas.openxmlformats.org/drawingml/2006/main">
  <dgm:ptLst>
    <dgm:pt modelId="{824BB9C1-AC19-48D2-A49E-B7B0EF6C98F4}" type="doc">
      <dgm:prSet loTypeId="urn:microsoft.com/office/officeart/2005/8/layout/hChevron3" loCatId="process" qsTypeId="urn:microsoft.com/office/officeart/2005/8/quickstyle/simple1#52" qsCatId="simple" csTypeId="urn:microsoft.com/office/officeart/2005/8/colors/accent1_2#44" csCatId="accent1" phldr="1"/>
      <dgm:spPr/>
      <dgm:t>
        <a:bodyPr/>
        <a:lstStyle/>
        <a:p>
          <a:endParaRPr lang="nl-NL"/>
        </a:p>
      </dgm:t>
    </dgm:pt>
    <dgm:pt modelId="{4927AAEA-662A-4218-AAF2-6D54BEF509E7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gm:t>
    </dgm:pt>
    <dgm:pt modelId="{4B29C2E8-78E0-4292-A9EC-80E13E4350D9}" type="parTrans" cxnId="{8F5A2355-14AD-4282-AF34-CD1900F7CACC}">
      <dgm:prSet/>
      <dgm:spPr/>
      <dgm:t>
        <a:bodyPr/>
        <a:lstStyle/>
        <a:p>
          <a:endParaRPr lang="nl-NL"/>
        </a:p>
      </dgm:t>
    </dgm:pt>
    <dgm:pt modelId="{CAB92D25-4012-42DB-812C-0D324859F8AA}" type="sibTrans" cxnId="{8F5A2355-14AD-4282-AF34-CD1900F7CACC}">
      <dgm:prSet/>
      <dgm:spPr/>
      <dgm:t>
        <a:bodyPr/>
        <a:lstStyle/>
        <a:p>
          <a:endParaRPr lang="nl-NL"/>
        </a:p>
      </dgm:t>
    </dgm:pt>
    <dgm:pt modelId="{8A892660-7939-41C5-B9EB-CE79EF516708}">
      <dgm:prSet phldrT="[Tekst]" phldr="0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gm:t>
    </dgm:pt>
    <dgm:pt modelId="{1E5AAEC2-A0B8-4FC0-A68C-C64ACD7A69D1}" type="parTrans" cxnId="{F0A260B3-B5F7-41B9-8C63-57FBC8EC9524}">
      <dgm:prSet/>
      <dgm:spPr/>
      <dgm:t>
        <a:bodyPr/>
        <a:lstStyle/>
        <a:p>
          <a:endParaRPr lang="nl-NL"/>
        </a:p>
      </dgm:t>
    </dgm:pt>
    <dgm:pt modelId="{143C9D72-5424-4E3D-A572-0F80D4BB28C3}" type="sibTrans" cxnId="{F0A260B3-B5F7-41B9-8C63-57FBC8EC9524}">
      <dgm:prSet/>
      <dgm:spPr/>
      <dgm:t>
        <a:bodyPr/>
        <a:lstStyle/>
        <a:p>
          <a:endParaRPr lang="nl-NL"/>
        </a:p>
      </dgm:t>
    </dgm:pt>
    <dgm:pt modelId="{60C8918E-3AB8-432E-9000-B9F782B46A4A}">
      <dgm:prSet phldrT="[Tekst]" phldr="0" custT="1"/>
      <dgm:spPr>
        <a:solidFill>
          <a:srgbClr val="009BDE"/>
        </a:solidFill>
      </dgm:spPr>
      <dgm:t>
        <a:bodyPr/>
        <a:lstStyle/>
        <a:p>
          <a:r>
            <a:rPr lang="nl-NL" sz="10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gm:t>
    </dgm:pt>
    <dgm:pt modelId="{6FEB029E-9E9E-46B3-A257-C785558F5F69}" type="parTrans" cxnId="{B433A1DE-6300-49D0-8E23-D5D914CAA014}">
      <dgm:prSet/>
      <dgm:spPr/>
      <dgm:t>
        <a:bodyPr/>
        <a:lstStyle/>
        <a:p>
          <a:endParaRPr lang="nl-NL"/>
        </a:p>
      </dgm:t>
    </dgm:pt>
    <dgm:pt modelId="{8EEB67B6-153C-40B0-AD32-D4B78D5866AB}" type="sibTrans" cxnId="{B433A1DE-6300-49D0-8E23-D5D914CAA014}">
      <dgm:prSet/>
      <dgm:spPr/>
      <dgm:t>
        <a:bodyPr/>
        <a:lstStyle/>
        <a:p>
          <a:endParaRPr lang="nl-NL"/>
        </a:p>
      </dgm:t>
    </dgm:pt>
    <dgm:pt modelId="{40B6C4A7-4344-4131-95F5-B4EFB352533C}" type="pres">
      <dgm:prSet presAssocID="{824BB9C1-AC19-48D2-A49E-B7B0EF6C98F4}" presName="Name0" presStyleCnt="0">
        <dgm:presLayoutVars>
          <dgm:dir/>
          <dgm:resizeHandles val="exact"/>
        </dgm:presLayoutVars>
      </dgm:prSet>
      <dgm:spPr/>
    </dgm:pt>
    <dgm:pt modelId="{897ABE5F-CEE7-4F8B-8EA5-EDDDE8E98675}" type="pres">
      <dgm:prSet presAssocID="{4927AAEA-662A-4218-AAF2-6D54BEF509E7}" presName="parTxOnly" presStyleLbl="node1" presStyleIdx="0" presStyleCnt="3">
        <dgm:presLayoutVars>
          <dgm:bulletEnabled val="1"/>
        </dgm:presLayoutVars>
      </dgm:prSet>
      <dgm:spPr/>
    </dgm:pt>
    <dgm:pt modelId="{4F00FAC7-B429-4704-8B81-C5928638D13D}" type="pres">
      <dgm:prSet presAssocID="{CAB92D25-4012-42DB-812C-0D324859F8AA}" presName="parSpace" presStyleCnt="0"/>
      <dgm:spPr/>
    </dgm:pt>
    <dgm:pt modelId="{DD950740-BCD4-45C3-8FF5-7BE9766C0CF5}" type="pres">
      <dgm:prSet presAssocID="{8A892660-7939-41C5-B9EB-CE79EF516708}" presName="parTxOnly" presStyleLbl="node1" presStyleIdx="1" presStyleCnt="3">
        <dgm:presLayoutVars>
          <dgm:bulletEnabled val="1"/>
        </dgm:presLayoutVars>
      </dgm:prSet>
      <dgm:spPr/>
    </dgm:pt>
    <dgm:pt modelId="{293F2B72-EE52-4965-96AF-E7CDF3442DD4}" type="pres">
      <dgm:prSet presAssocID="{143C9D72-5424-4E3D-A572-0F80D4BB28C3}" presName="parSpace" presStyleCnt="0"/>
      <dgm:spPr/>
    </dgm:pt>
    <dgm:pt modelId="{EB818BED-D1FB-4710-8CEF-F5E3AF2AA50A}" type="pres">
      <dgm:prSet presAssocID="{60C8918E-3AB8-432E-9000-B9F782B46A4A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8F5A2355-14AD-4282-AF34-CD1900F7CACC}" srcId="{824BB9C1-AC19-48D2-A49E-B7B0EF6C98F4}" destId="{4927AAEA-662A-4218-AAF2-6D54BEF509E7}" srcOrd="0" destOrd="0" parTransId="{4B29C2E8-78E0-4292-A9EC-80E13E4350D9}" sibTransId="{CAB92D25-4012-42DB-812C-0D324859F8AA}"/>
    <dgm:cxn modelId="{8BFE1F88-615B-4B82-AE58-BDDF86F1F3CC}" type="presOf" srcId="{8A892660-7939-41C5-B9EB-CE79EF516708}" destId="{DD950740-BCD4-45C3-8FF5-7BE9766C0CF5}" srcOrd="0" destOrd="0" presId="urn:microsoft.com/office/officeart/2005/8/layout/hChevron3"/>
    <dgm:cxn modelId="{9D4C848E-068A-4987-A52E-21B1523AA90D}" type="presOf" srcId="{824BB9C1-AC19-48D2-A49E-B7B0EF6C98F4}" destId="{40B6C4A7-4344-4131-95F5-B4EFB352533C}" srcOrd="0" destOrd="0" presId="urn:microsoft.com/office/officeart/2005/8/layout/hChevron3"/>
    <dgm:cxn modelId="{F0A260B3-B5F7-41B9-8C63-57FBC8EC9524}" srcId="{824BB9C1-AC19-48D2-A49E-B7B0EF6C98F4}" destId="{8A892660-7939-41C5-B9EB-CE79EF516708}" srcOrd="1" destOrd="0" parTransId="{1E5AAEC2-A0B8-4FC0-A68C-C64ACD7A69D1}" sibTransId="{143C9D72-5424-4E3D-A572-0F80D4BB28C3}"/>
    <dgm:cxn modelId="{867DDCD0-DC8B-434A-B324-BBCA065A29BF}" type="presOf" srcId="{60C8918E-3AB8-432E-9000-B9F782B46A4A}" destId="{EB818BED-D1FB-4710-8CEF-F5E3AF2AA50A}" srcOrd="0" destOrd="0" presId="urn:microsoft.com/office/officeart/2005/8/layout/hChevron3"/>
    <dgm:cxn modelId="{B433A1DE-6300-49D0-8E23-D5D914CAA014}" srcId="{824BB9C1-AC19-48D2-A49E-B7B0EF6C98F4}" destId="{60C8918E-3AB8-432E-9000-B9F782B46A4A}" srcOrd="2" destOrd="0" parTransId="{6FEB029E-9E9E-46B3-A257-C785558F5F69}" sibTransId="{8EEB67B6-153C-40B0-AD32-D4B78D5866AB}"/>
    <dgm:cxn modelId="{B86E16EB-378F-4342-B19E-8C1503AF8A10}" type="presOf" srcId="{4927AAEA-662A-4218-AAF2-6D54BEF509E7}" destId="{897ABE5F-CEE7-4F8B-8EA5-EDDDE8E98675}" srcOrd="0" destOrd="0" presId="urn:microsoft.com/office/officeart/2005/8/layout/hChevron3"/>
    <dgm:cxn modelId="{25C5E6EB-AAB5-4631-AC45-B29DE7E82518}" type="presParOf" srcId="{40B6C4A7-4344-4131-95F5-B4EFB352533C}" destId="{897ABE5F-CEE7-4F8B-8EA5-EDDDE8E98675}" srcOrd="0" destOrd="0" presId="urn:microsoft.com/office/officeart/2005/8/layout/hChevron3"/>
    <dgm:cxn modelId="{8DE909A8-A01F-4F2B-9BBF-FA1739D98C71}" type="presParOf" srcId="{40B6C4A7-4344-4131-95F5-B4EFB352533C}" destId="{4F00FAC7-B429-4704-8B81-C5928638D13D}" srcOrd="1" destOrd="0" presId="urn:microsoft.com/office/officeart/2005/8/layout/hChevron3"/>
    <dgm:cxn modelId="{7A50A569-17F9-4511-B058-0D17D82C3503}" type="presParOf" srcId="{40B6C4A7-4344-4131-95F5-B4EFB352533C}" destId="{DD950740-BCD4-45C3-8FF5-7BE9766C0CF5}" srcOrd="2" destOrd="0" presId="urn:microsoft.com/office/officeart/2005/8/layout/hChevron3"/>
    <dgm:cxn modelId="{70D72E92-A1AB-49D8-B98B-59D738182FE0}" type="presParOf" srcId="{40B6C4A7-4344-4131-95F5-B4EFB352533C}" destId="{293F2B72-EE52-4965-96AF-E7CDF3442DD4}" srcOrd="3" destOrd="0" presId="urn:microsoft.com/office/officeart/2005/8/layout/hChevron3"/>
    <dgm:cxn modelId="{7FA09BF4-137C-4981-90E0-3DB561A41C7F}" type="presParOf" srcId="{40B6C4A7-4344-4131-95F5-B4EFB352533C}" destId="{EB818BED-D1FB-4710-8CEF-F5E3AF2AA50A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F8CA6C-7D71-444C-A0B2-D1D237B05390}">
      <dsp:nvSpPr>
        <dsp:cNvPr id="0" name=""/>
        <dsp:cNvSpPr/>
      </dsp:nvSpPr>
      <dsp:spPr>
        <a:xfrm>
          <a:off x="1382805" y="1085"/>
          <a:ext cx="2138933" cy="10694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000" kern="1200">
              <a:latin typeface="Arial" panose="020B0604020202020204" pitchFamily="34" charset="0"/>
              <a:cs typeface="Arial" panose="020B0604020202020204" pitchFamily="34" charset="0"/>
            </a:rPr>
            <a:t>SaaS</a:t>
          </a:r>
        </a:p>
      </dsp:txBody>
      <dsp:txXfrm>
        <a:off x="1414129" y="32409"/>
        <a:ext cx="2076285" cy="1006818"/>
      </dsp:txXfrm>
    </dsp:sp>
    <dsp:sp modelId="{4952972A-59A6-461E-AC77-09CDA6A2E90E}">
      <dsp:nvSpPr>
        <dsp:cNvPr id="0" name=""/>
        <dsp:cNvSpPr/>
      </dsp:nvSpPr>
      <dsp:spPr>
        <a:xfrm>
          <a:off x="1382805" y="1230972"/>
          <a:ext cx="2138933" cy="10694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>
              <a:latin typeface="Arial" panose="020B0604020202020204" pitchFamily="34" charset="0"/>
              <a:cs typeface="Arial" panose="020B0604020202020204" pitchFamily="34" charset="0"/>
            </a:rPr>
            <a:t>API / MCP</a:t>
          </a:r>
        </a:p>
      </dsp:txBody>
      <dsp:txXfrm>
        <a:off x="1414129" y="1262296"/>
        <a:ext cx="2076285" cy="1006818"/>
      </dsp:txXfrm>
    </dsp:sp>
    <dsp:sp modelId="{9B50F462-45C1-4901-ADAF-8DE92C136ACD}">
      <dsp:nvSpPr>
        <dsp:cNvPr id="0" name=""/>
        <dsp:cNvSpPr/>
      </dsp:nvSpPr>
      <dsp:spPr>
        <a:xfrm rot="19457599">
          <a:off x="3422704" y="1425231"/>
          <a:ext cx="1053641" cy="66005"/>
        </a:xfrm>
        <a:custGeom>
          <a:avLst/>
          <a:gdLst/>
          <a:ahLst/>
          <a:cxnLst/>
          <a:rect l="0" t="0" r="0" b="0"/>
          <a:pathLst>
            <a:path>
              <a:moveTo>
                <a:pt x="0" y="33002"/>
              </a:moveTo>
              <a:lnTo>
                <a:pt x="1053641" y="3300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/>
        </a:p>
      </dsp:txBody>
      <dsp:txXfrm>
        <a:off x="3923184" y="1431892"/>
        <a:ext cx="52682" cy="52682"/>
      </dsp:txXfrm>
    </dsp:sp>
    <dsp:sp modelId="{7C1260C7-4039-4658-B21A-16A0C4E802A5}">
      <dsp:nvSpPr>
        <dsp:cNvPr id="0" name=""/>
        <dsp:cNvSpPr/>
      </dsp:nvSpPr>
      <dsp:spPr>
        <a:xfrm>
          <a:off x="4377312" y="616029"/>
          <a:ext cx="2138933" cy="10694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000" kern="1200">
              <a:latin typeface="Arial" panose="020B0604020202020204" pitchFamily="34" charset="0"/>
              <a:cs typeface="Arial" panose="020B0604020202020204" pitchFamily="34" charset="0"/>
            </a:rPr>
            <a:t>Jij</a:t>
          </a:r>
        </a:p>
      </dsp:txBody>
      <dsp:txXfrm>
        <a:off x="4408636" y="647353"/>
        <a:ext cx="2076285" cy="1006818"/>
      </dsp:txXfrm>
    </dsp:sp>
    <dsp:sp modelId="{E53F6097-3444-4A80-A2D2-097FC01A1C56}">
      <dsp:nvSpPr>
        <dsp:cNvPr id="0" name=""/>
        <dsp:cNvSpPr/>
      </dsp:nvSpPr>
      <dsp:spPr>
        <a:xfrm rot="2142401">
          <a:off x="3422704" y="2040174"/>
          <a:ext cx="1053641" cy="66005"/>
        </a:xfrm>
        <a:custGeom>
          <a:avLst/>
          <a:gdLst/>
          <a:ahLst/>
          <a:cxnLst/>
          <a:rect l="0" t="0" r="0" b="0"/>
          <a:pathLst>
            <a:path>
              <a:moveTo>
                <a:pt x="0" y="33002"/>
              </a:moveTo>
              <a:lnTo>
                <a:pt x="1053641" y="3300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/>
        </a:p>
      </dsp:txBody>
      <dsp:txXfrm>
        <a:off x="3923184" y="2046836"/>
        <a:ext cx="52682" cy="52682"/>
      </dsp:txXfrm>
    </dsp:sp>
    <dsp:sp modelId="{786DDE9F-C907-4D95-87A2-E29EF8B22723}">
      <dsp:nvSpPr>
        <dsp:cNvPr id="0" name=""/>
        <dsp:cNvSpPr/>
      </dsp:nvSpPr>
      <dsp:spPr>
        <a:xfrm>
          <a:off x="4377312" y="1845915"/>
          <a:ext cx="2138933" cy="10694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000" kern="1200">
              <a:latin typeface="Arial" panose="020B0604020202020204" pitchFamily="34" charset="0"/>
              <a:cs typeface="Arial" panose="020B0604020202020204" pitchFamily="34" charset="0"/>
            </a:rPr>
            <a:t>AI</a:t>
          </a:r>
        </a:p>
      </dsp:txBody>
      <dsp:txXfrm>
        <a:off x="4408636" y="1877239"/>
        <a:ext cx="2076285" cy="100681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E0A5C2-E717-4D9D-B734-BE8ADC360229}">
      <dsp:nvSpPr>
        <dsp:cNvPr id="0" name=""/>
        <dsp:cNvSpPr/>
      </dsp:nvSpPr>
      <dsp:spPr>
        <a:xfrm>
          <a:off x="6866" y="0"/>
          <a:ext cx="3002034" cy="7216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1. Signaal</a:t>
          </a:r>
        </a:p>
      </dsp:txBody>
      <dsp:txXfrm>
        <a:off x="28004" y="21138"/>
        <a:ext cx="2959758" cy="679417"/>
      </dsp:txXfrm>
    </dsp:sp>
    <dsp:sp modelId="{533CA10A-4193-4DA9-9B45-3CF3FFDC5259}">
      <dsp:nvSpPr>
        <dsp:cNvPr id="0" name=""/>
        <dsp:cNvSpPr/>
      </dsp:nvSpPr>
      <dsp:spPr>
        <a:xfrm>
          <a:off x="3309104" y="0"/>
          <a:ext cx="636431" cy="72169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3100" kern="1200"/>
        </a:p>
      </dsp:txBody>
      <dsp:txXfrm>
        <a:off x="3309104" y="144339"/>
        <a:ext cx="445502" cy="433015"/>
      </dsp:txXfrm>
    </dsp:sp>
    <dsp:sp modelId="{F889B337-E4A9-4A6C-B405-E381B272BD46}">
      <dsp:nvSpPr>
        <dsp:cNvPr id="0" name=""/>
        <dsp:cNvSpPr/>
      </dsp:nvSpPr>
      <dsp:spPr>
        <a:xfrm>
          <a:off x="4209714" y="0"/>
          <a:ext cx="3002034" cy="7216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2. Mutatievoorstel</a:t>
          </a:r>
        </a:p>
      </dsp:txBody>
      <dsp:txXfrm>
        <a:off x="4230852" y="21138"/>
        <a:ext cx="2959758" cy="679417"/>
      </dsp:txXfrm>
    </dsp:sp>
    <dsp:sp modelId="{C25578E4-5EDF-4610-9817-A3F32C5CA242}">
      <dsp:nvSpPr>
        <dsp:cNvPr id="0" name=""/>
        <dsp:cNvSpPr/>
      </dsp:nvSpPr>
      <dsp:spPr>
        <a:xfrm>
          <a:off x="7511953" y="0"/>
          <a:ext cx="636431" cy="72169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3100" kern="1200"/>
        </a:p>
      </dsp:txBody>
      <dsp:txXfrm>
        <a:off x="7511953" y="144339"/>
        <a:ext cx="445502" cy="433015"/>
      </dsp:txXfrm>
    </dsp:sp>
    <dsp:sp modelId="{ED3451B1-5C42-43AB-B0C9-0626002FEF71}">
      <dsp:nvSpPr>
        <dsp:cNvPr id="0" name=""/>
        <dsp:cNvSpPr/>
      </dsp:nvSpPr>
      <dsp:spPr>
        <a:xfrm>
          <a:off x="8412563" y="0"/>
          <a:ext cx="3002034" cy="7216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3. Mutatie-beoordeling</a:t>
          </a:r>
        </a:p>
      </dsp:txBody>
      <dsp:txXfrm>
        <a:off x="8433701" y="21138"/>
        <a:ext cx="2959758" cy="679417"/>
      </dsp:txXfrm>
    </dsp:sp>
    <dsp:sp modelId="{F30A294F-30E1-42C6-B2AA-D95BBA463635}">
      <dsp:nvSpPr>
        <dsp:cNvPr id="0" name=""/>
        <dsp:cNvSpPr/>
      </dsp:nvSpPr>
      <dsp:spPr>
        <a:xfrm>
          <a:off x="11714801" y="0"/>
          <a:ext cx="636431" cy="72169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3100" kern="1200"/>
        </a:p>
      </dsp:txBody>
      <dsp:txXfrm>
        <a:off x="11714801" y="144339"/>
        <a:ext cx="445502" cy="433015"/>
      </dsp:txXfrm>
    </dsp:sp>
    <dsp:sp modelId="{F8B4C5C6-190D-4151-99B8-2D77A4F65C7E}">
      <dsp:nvSpPr>
        <dsp:cNvPr id="0" name=""/>
        <dsp:cNvSpPr/>
      </dsp:nvSpPr>
      <dsp:spPr>
        <a:xfrm>
          <a:off x="12615412" y="0"/>
          <a:ext cx="3002034" cy="7216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4. Registratie</a:t>
          </a:r>
        </a:p>
      </dsp:txBody>
      <dsp:txXfrm>
        <a:off x="12636550" y="21138"/>
        <a:ext cx="2959758" cy="67941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E0A5C2-E717-4D9D-B734-BE8ADC360229}">
      <dsp:nvSpPr>
        <dsp:cNvPr id="0" name=""/>
        <dsp:cNvSpPr/>
      </dsp:nvSpPr>
      <dsp:spPr>
        <a:xfrm>
          <a:off x="6866" y="0"/>
          <a:ext cx="3002034" cy="7216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1. Signaal</a:t>
          </a:r>
        </a:p>
      </dsp:txBody>
      <dsp:txXfrm>
        <a:off x="28004" y="21138"/>
        <a:ext cx="2959758" cy="679417"/>
      </dsp:txXfrm>
    </dsp:sp>
    <dsp:sp modelId="{533CA10A-4193-4DA9-9B45-3CF3FFDC5259}">
      <dsp:nvSpPr>
        <dsp:cNvPr id="0" name=""/>
        <dsp:cNvSpPr/>
      </dsp:nvSpPr>
      <dsp:spPr>
        <a:xfrm>
          <a:off x="3309104" y="0"/>
          <a:ext cx="636431" cy="72169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3100" kern="1200"/>
        </a:p>
      </dsp:txBody>
      <dsp:txXfrm>
        <a:off x="3309104" y="144339"/>
        <a:ext cx="445502" cy="433015"/>
      </dsp:txXfrm>
    </dsp:sp>
    <dsp:sp modelId="{F889B337-E4A9-4A6C-B405-E381B272BD46}">
      <dsp:nvSpPr>
        <dsp:cNvPr id="0" name=""/>
        <dsp:cNvSpPr/>
      </dsp:nvSpPr>
      <dsp:spPr>
        <a:xfrm>
          <a:off x="4209714" y="0"/>
          <a:ext cx="3002034" cy="7216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14F550"/>
              </a:solidFill>
              <a:latin typeface="Arial" panose="020B0604020202020204" pitchFamily="34" charset="0"/>
              <a:cs typeface="Arial" panose="020B0604020202020204" pitchFamily="34" charset="0"/>
            </a:rPr>
            <a:t>2. Mutatievoorstel</a:t>
          </a:r>
        </a:p>
      </dsp:txBody>
      <dsp:txXfrm>
        <a:off x="4230852" y="21138"/>
        <a:ext cx="2959758" cy="679417"/>
      </dsp:txXfrm>
    </dsp:sp>
    <dsp:sp modelId="{C25578E4-5EDF-4610-9817-A3F32C5CA242}">
      <dsp:nvSpPr>
        <dsp:cNvPr id="0" name=""/>
        <dsp:cNvSpPr/>
      </dsp:nvSpPr>
      <dsp:spPr>
        <a:xfrm>
          <a:off x="7511953" y="0"/>
          <a:ext cx="636431" cy="72169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3100" kern="1200"/>
        </a:p>
      </dsp:txBody>
      <dsp:txXfrm>
        <a:off x="7511953" y="144339"/>
        <a:ext cx="445502" cy="433015"/>
      </dsp:txXfrm>
    </dsp:sp>
    <dsp:sp modelId="{ED3451B1-5C42-43AB-B0C9-0626002FEF71}">
      <dsp:nvSpPr>
        <dsp:cNvPr id="0" name=""/>
        <dsp:cNvSpPr/>
      </dsp:nvSpPr>
      <dsp:spPr>
        <a:xfrm>
          <a:off x="8412563" y="0"/>
          <a:ext cx="3002034" cy="7216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14F550"/>
              </a:solidFill>
              <a:latin typeface="Arial" panose="020B0604020202020204" pitchFamily="34" charset="0"/>
              <a:cs typeface="Arial" panose="020B0604020202020204" pitchFamily="34" charset="0"/>
            </a:rPr>
            <a:t>3. Mutatie-beoordeling</a:t>
          </a:r>
        </a:p>
      </dsp:txBody>
      <dsp:txXfrm>
        <a:off x="8433701" y="21138"/>
        <a:ext cx="2959758" cy="679417"/>
      </dsp:txXfrm>
    </dsp:sp>
    <dsp:sp modelId="{F30A294F-30E1-42C6-B2AA-D95BBA463635}">
      <dsp:nvSpPr>
        <dsp:cNvPr id="0" name=""/>
        <dsp:cNvSpPr/>
      </dsp:nvSpPr>
      <dsp:spPr>
        <a:xfrm>
          <a:off x="11714801" y="0"/>
          <a:ext cx="636431" cy="72169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3100" kern="1200"/>
        </a:p>
      </dsp:txBody>
      <dsp:txXfrm>
        <a:off x="11714801" y="144339"/>
        <a:ext cx="445502" cy="433015"/>
      </dsp:txXfrm>
    </dsp:sp>
    <dsp:sp modelId="{F8B4C5C6-190D-4151-99B8-2D77A4F65C7E}">
      <dsp:nvSpPr>
        <dsp:cNvPr id="0" name=""/>
        <dsp:cNvSpPr/>
      </dsp:nvSpPr>
      <dsp:spPr>
        <a:xfrm>
          <a:off x="12615412" y="0"/>
          <a:ext cx="3002034" cy="7216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4. Registratie</a:t>
          </a:r>
        </a:p>
      </dsp:txBody>
      <dsp:txXfrm>
        <a:off x="12636550" y="21138"/>
        <a:ext cx="2959758" cy="679417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E0A5C2-E717-4D9D-B734-BE8ADC360229}">
      <dsp:nvSpPr>
        <dsp:cNvPr id="0" name=""/>
        <dsp:cNvSpPr/>
      </dsp:nvSpPr>
      <dsp:spPr>
        <a:xfrm>
          <a:off x="6866" y="0"/>
          <a:ext cx="3002034" cy="7216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1. Signaal</a:t>
          </a:r>
        </a:p>
      </dsp:txBody>
      <dsp:txXfrm>
        <a:off x="28004" y="21138"/>
        <a:ext cx="2959758" cy="679417"/>
      </dsp:txXfrm>
    </dsp:sp>
    <dsp:sp modelId="{533CA10A-4193-4DA9-9B45-3CF3FFDC5259}">
      <dsp:nvSpPr>
        <dsp:cNvPr id="0" name=""/>
        <dsp:cNvSpPr/>
      </dsp:nvSpPr>
      <dsp:spPr>
        <a:xfrm>
          <a:off x="3309104" y="0"/>
          <a:ext cx="636431" cy="72169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3100" kern="1200"/>
        </a:p>
      </dsp:txBody>
      <dsp:txXfrm>
        <a:off x="3309104" y="144339"/>
        <a:ext cx="445502" cy="433015"/>
      </dsp:txXfrm>
    </dsp:sp>
    <dsp:sp modelId="{F889B337-E4A9-4A6C-B405-E381B272BD46}">
      <dsp:nvSpPr>
        <dsp:cNvPr id="0" name=""/>
        <dsp:cNvSpPr/>
      </dsp:nvSpPr>
      <dsp:spPr>
        <a:xfrm>
          <a:off x="4209714" y="0"/>
          <a:ext cx="3002034" cy="7216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002CFA"/>
              </a:solidFill>
              <a:latin typeface="Arial" panose="020B0604020202020204" pitchFamily="34" charset="0"/>
              <a:cs typeface="Arial" panose="020B0604020202020204" pitchFamily="34" charset="0"/>
            </a:rPr>
            <a:t>2. Mutatievoorstel</a:t>
          </a:r>
        </a:p>
      </dsp:txBody>
      <dsp:txXfrm>
        <a:off x="4230852" y="21138"/>
        <a:ext cx="2959758" cy="679417"/>
      </dsp:txXfrm>
    </dsp:sp>
    <dsp:sp modelId="{C25578E4-5EDF-4610-9817-A3F32C5CA242}">
      <dsp:nvSpPr>
        <dsp:cNvPr id="0" name=""/>
        <dsp:cNvSpPr/>
      </dsp:nvSpPr>
      <dsp:spPr>
        <a:xfrm>
          <a:off x="7511953" y="0"/>
          <a:ext cx="636431" cy="72169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3100" kern="1200"/>
        </a:p>
      </dsp:txBody>
      <dsp:txXfrm>
        <a:off x="7511953" y="144339"/>
        <a:ext cx="445502" cy="433015"/>
      </dsp:txXfrm>
    </dsp:sp>
    <dsp:sp modelId="{ED3451B1-5C42-43AB-B0C9-0626002FEF71}">
      <dsp:nvSpPr>
        <dsp:cNvPr id="0" name=""/>
        <dsp:cNvSpPr/>
      </dsp:nvSpPr>
      <dsp:spPr>
        <a:xfrm>
          <a:off x="8412563" y="0"/>
          <a:ext cx="3002034" cy="7216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002CFA"/>
              </a:solidFill>
              <a:latin typeface="Arial" panose="020B0604020202020204" pitchFamily="34" charset="0"/>
              <a:cs typeface="Arial" panose="020B0604020202020204" pitchFamily="34" charset="0"/>
            </a:rPr>
            <a:t>3. Mutatie-beoordeling</a:t>
          </a:r>
        </a:p>
      </dsp:txBody>
      <dsp:txXfrm>
        <a:off x="8433701" y="21138"/>
        <a:ext cx="2959758" cy="679417"/>
      </dsp:txXfrm>
    </dsp:sp>
    <dsp:sp modelId="{F30A294F-30E1-42C6-B2AA-D95BBA463635}">
      <dsp:nvSpPr>
        <dsp:cNvPr id="0" name=""/>
        <dsp:cNvSpPr/>
      </dsp:nvSpPr>
      <dsp:spPr>
        <a:xfrm>
          <a:off x="11714801" y="0"/>
          <a:ext cx="636431" cy="72169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3100" kern="1200"/>
        </a:p>
      </dsp:txBody>
      <dsp:txXfrm>
        <a:off x="11714801" y="144339"/>
        <a:ext cx="445502" cy="433015"/>
      </dsp:txXfrm>
    </dsp:sp>
    <dsp:sp modelId="{F8B4C5C6-190D-4151-99B8-2D77A4F65C7E}">
      <dsp:nvSpPr>
        <dsp:cNvPr id="0" name=""/>
        <dsp:cNvSpPr/>
      </dsp:nvSpPr>
      <dsp:spPr>
        <a:xfrm>
          <a:off x="12615412" y="0"/>
          <a:ext cx="3002034" cy="7216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4. Registratie</a:t>
          </a:r>
        </a:p>
      </dsp:txBody>
      <dsp:txXfrm>
        <a:off x="12636550" y="21138"/>
        <a:ext cx="2959758" cy="679417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E0A5C2-E717-4D9D-B734-BE8ADC360229}">
      <dsp:nvSpPr>
        <dsp:cNvPr id="0" name=""/>
        <dsp:cNvSpPr/>
      </dsp:nvSpPr>
      <dsp:spPr>
        <a:xfrm>
          <a:off x="6866" y="0"/>
          <a:ext cx="3002034" cy="7216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1. Signaal</a:t>
          </a:r>
        </a:p>
      </dsp:txBody>
      <dsp:txXfrm>
        <a:off x="28004" y="21138"/>
        <a:ext cx="2959758" cy="679417"/>
      </dsp:txXfrm>
    </dsp:sp>
    <dsp:sp modelId="{533CA10A-4193-4DA9-9B45-3CF3FFDC5259}">
      <dsp:nvSpPr>
        <dsp:cNvPr id="0" name=""/>
        <dsp:cNvSpPr/>
      </dsp:nvSpPr>
      <dsp:spPr>
        <a:xfrm>
          <a:off x="3309104" y="0"/>
          <a:ext cx="636431" cy="72169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3100" kern="1200"/>
        </a:p>
      </dsp:txBody>
      <dsp:txXfrm>
        <a:off x="3309104" y="144339"/>
        <a:ext cx="445502" cy="433015"/>
      </dsp:txXfrm>
    </dsp:sp>
    <dsp:sp modelId="{F889B337-E4A9-4A6C-B405-E381B272BD46}">
      <dsp:nvSpPr>
        <dsp:cNvPr id="0" name=""/>
        <dsp:cNvSpPr/>
      </dsp:nvSpPr>
      <dsp:spPr>
        <a:xfrm>
          <a:off x="4209714" y="0"/>
          <a:ext cx="3002034" cy="7216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002CFA"/>
              </a:solidFill>
              <a:latin typeface="Arial" panose="020B0604020202020204" pitchFamily="34" charset="0"/>
              <a:cs typeface="Arial" panose="020B0604020202020204" pitchFamily="34" charset="0"/>
            </a:rPr>
            <a:t>2. Mutatievoorstel</a:t>
          </a:r>
        </a:p>
      </dsp:txBody>
      <dsp:txXfrm>
        <a:off x="4230852" y="21138"/>
        <a:ext cx="2959758" cy="679417"/>
      </dsp:txXfrm>
    </dsp:sp>
    <dsp:sp modelId="{C25578E4-5EDF-4610-9817-A3F32C5CA242}">
      <dsp:nvSpPr>
        <dsp:cNvPr id="0" name=""/>
        <dsp:cNvSpPr/>
      </dsp:nvSpPr>
      <dsp:spPr>
        <a:xfrm>
          <a:off x="7511953" y="0"/>
          <a:ext cx="636431" cy="72169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3100" kern="1200"/>
        </a:p>
      </dsp:txBody>
      <dsp:txXfrm>
        <a:off x="7511953" y="144339"/>
        <a:ext cx="445502" cy="433015"/>
      </dsp:txXfrm>
    </dsp:sp>
    <dsp:sp modelId="{ED3451B1-5C42-43AB-B0C9-0626002FEF71}">
      <dsp:nvSpPr>
        <dsp:cNvPr id="0" name=""/>
        <dsp:cNvSpPr/>
      </dsp:nvSpPr>
      <dsp:spPr>
        <a:xfrm>
          <a:off x="8412563" y="0"/>
          <a:ext cx="3002034" cy="7216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14F550"/>
              </a:solidFill>
              <a:latin typeface="Arial" panose="020B0604020202020204" pitchFamily="34" charset="0"/>
              <a:cs typeface="Arial" panose="020B0604020202020204" pitchFamily="34" charset="0"/>
            </a:rPr>
            <a:t>3. Mutatie-beoordeling</a:t>
          </a:r>
        </a:p>
      </dsp:txBody>
      <dsp:txXfrm>
        <a:off x="8433701" y="21138"/>
        <a:ext cx="2959758" cy="679417"/>
      </dsp:txXfrm>
    </dsp:sp>
    <dsp:sp modelId="{F30A294F-30E1-42C6-B2AA-D95BBA463635}">
      <dsp:nvSpPr>
        <dsp:cNvPr id="0" name=""/>
        <dsp:cNvSpPr/>
      </dsp:nvSpPr>
      <dsp:spPr>
        <a:xfrm>
          <a:off x="11714801" y="0"/>
          <a:ext cx="636431" cy="72169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3100" kern="1200"/>
        </a:p>
      </dsp:txBody>
      <dsp:txXfrm>
        <a:off x="11714801" y="144339"/>
        <a:ext cx="445502" cy="433015"/>
      </dsp:txXfrm>
    </dsp:sp>
    <dsp:sp modelId="{F8B4C5C6-190D-4151-99B8-2D77A4F65C7E}">
      <dsp:nvSpPr>
        <dsp:cNvPr id="0" name=""/>
        <dsp:cNvSpPr/>
      </dsp:nvSpPr>
      <dsp:spPr>
        <a:xfrm>
          <a:off x="12615412" y="0"/>
          <a:ext cx="3002034" cy="7216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4. Registratie</a:t>
          </a:r>
        </a:p>
      </dsp:txBody>
      <dsp:txXfrm>
        <a:off x="12636550" y="21138"/>
        <a:ext cx="2959758" cy="679417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E0A5C2-E717-4D9D-B734-BE8ADC360229}">
      <dsp:nvSpPr>
        <dsp:cNvPr id="0" name=""/>
        <dsp:cNvSpPr/>
      </dsp:nvSpPr>
      <dsp:spPr>
        <a:xfrm>
          <a:off x="4648" y="0"/>
          <a:ext cx="2032405" cy="4885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>
              <a:latin typeface="Arial" panose="020B0604020202020204" pitchFamily="34" charset="0"/>
              <a:cs typeface="Arial" panose="020B0604020202020204" pitchFamily="34" charset="0"/>
            </a:rPr>
            <a:t>1. Signaal</a:t>
          </a:r>
        </a:p>
      </dsp:txBody>
      <dsp:txXfrm>
        <a:off x="18958" y="14310"/>
        <a:ext cx="2003785" cy="459973"/>
      </dsp:txXfrm>
    </dsp:sp>
    <dsp:sp modelId="{533CA10A-4193-4DA9-9B45-3CF3FFDC5259}">
      <dsp:nvSpPr>
        <dsp:cNvPr id="0" name=""/>
        <dsp:cNvSpPr/>
      </dsp:nvSpPr>
      <dsp:spPr>
        <a:xfrm>
          <a:off x="2240294" y="0"/>
          <a:ext cx="430870" cy="48859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2100" kern="1200"/>
        </a:p>
      </dsp:txBody>
      <dsp:txXfrm>
        <a:off x="2240294" y="97719"/>
        <a:ext cx="301609" cy="293155"/>
      </dsp:txXfrm>
    </dsp:sp>
    <dsp:sp modelId="{F889B337-E4A9-4A6C-B405-E381B272BD46}">
      <dsp:nvSpPr>
        <dsp:cNvPr id="0" name=""/>
        <dsp:cNvSpPr/>
      </dsp:nvSpPr>
      <dsp:spPr>
        <a:xfrm>
          <a:off x="2850016" y="0"/>
          <a:ext cx="2032405" cy="4885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>
              <a:solidFill>
                <a:srgbClr val="002CFA"/>
              </a:solidFill>
              <a:latin typeface="Arial" panose="020B0604020202020204" pitchFamily="34" charset="0"/>
              <a:cs typeface="Arial" panose="020B0604020202020204" pitchFamily="34" charset="0"/>
            </a:rPr>
            <a:t>2. Mutatievoorstel</a:t>
          </a:r>
        </a:p>
      </dsp:txBody>
      <dsp:txXfrm>
        <a:off x="2864326" y="14310"/>
        <a:ext cx="2003785" cy="459973"/>
      </dsp:txXfrm>
    </dsp:sp>
    <dsp:sp modelId="{C25578E4-5EDF-4610-9817-A3F32C5CA242}">
      <dsp:nvSpPr>
        <dsp:cNvPr id="0" name=""/>
        <dsp:cNvSpPr/>
      </dsp:nvSpPr>
      <dsp:spPr>
        <a:xfrm>
          <a:off x="5085662" y="0"/>
          <a:ext cx="430870" cy="48859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2100" kern="1200"/>
        </a:p>
      </dsp:txBody>
      <dsp:txXfrm>
        <a:off x="5085662" y="97719"/>
        <a:ext cx="301609" cy="293155"/>
      </dsp:txXfrm>
    </dsp:sp>
    <dsp:sp modelId="{ED3451B1-5C42-43AB-B0C9-0626002FEF71}">
      <dsp:nvSpPr>
        <dsp:cNvPr id="0" name=""/>
        <dsp:cNvSpPr/>
      </dsp:nvSpPr>
      <dsp:spPr>
        <a:xfrm>
          <a:off x="5695384" y="0"/>
          <a:ext cx="2032405" cy="4885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>
              <a:solidFill>
                <a:srgbClr val="14F550"/>
              </a:solidFill>
              <a:latin typeface="Arial" panose="020B0604020202020204" pitchFamily="34" charset="0"/>
              <a:cs typeface="Arial" panose="020B0604020202020204" pitchFamily="34" charset="0"/>
            </a:rPr>
            <a:t>3. Mutatie-beoordeling</a:t>
          </a:r>
        </a:p>
      </dsp:txBody>
      <dsp:txXfrm>
        <a:off x="5709694" y="14310"/>
        <a:ext cx="2003785" cy="459973"/>
      </dsp:txXfrm>
    </dsp:sp>
    <dsp:sp modelId="{F30A294F-30E1-42C6-B2AA-D95BBA463635}">
      <dsp:nvSpPr>
        <dsp:cNvPr id="0" name=""/>
        <dsp:cNvSpPr/>
      </dsp:nvSpPr>
      <dsp:spPr>
        <a:xfrm>
          <a:off x="7931031" y="0"/>
          <a:ext cx="430870" cy="48859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2100" kern="1200"/>
        </a:p>
      </dsp:txBody>
      <dsp:txXfrm>
        <a:off x="7931031" y="97719"/>
        <a:ext cx="301609" cy="293155"/>
      </dsp:txXfrm>
    </dsp:sp>
    <dsp:sp modelId="{F8B4C5C6-190D-4151-99B8-2D77A4F65C7E}">
      <dsp:nvSpPr>
        <dsp:cNvPr id="0" name=""/>
        <dsp:cNvSpPr/>
      </dsp:nvSpPr>
      <dsp:spPr>
        <a:xfrm>
          <a:off x="8540752" y="0"/>
          <a:ext cx="2032405" cy="4885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>
              <a:latin typeface="Arial" panose="020B0604020202020204" pitchFamily="34" charset="0"/>
              <a:cs typeface="Arial" panose="020B0604020202020204" pitchFamily="34" charset="0"/>
            </a:rPr>
            <a:t>4. Registratie</a:t>
          </a:r>
        </a:p>
      </dsp:txBody>
      <dsp:txXfrm>
        <a:off x="8555062" y="14310"/>
        <a:ext cx="2003785" cy="459973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E0A5C2-E717-4D9D-B734-BE8ADC360229}">
      <dsp:nvSpPr>
        <dsp:cNvPr id="0" name=""/>
        <dsp:cNvSpPr/>
      </dsp:nvSpPr>
      <dsp:spPr>
        <a:xfrm>
          <a:off x="4749" y="0"/>
          <a:ext cx="2076751" cy="4992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1. Signaal</a:t>
          </a:r>
        </a:p>
      </dsp:txBody>
      <dsp:txXfrm>
        <a:off x="19372" y="14623"/>
        <a:ext cx="2047505" cy="470008"/>
      </dsp:txXfrm>
    </dsp:sp>
    <dsp:sp modelId="{533CA10A-4193-4DA9-9B45-3CF3FFDC5259}">
      <dsp:nvSpPr>
        <dsp:cNvPr id="0" name=""/>
        <dsp:cNvSpPr/>
      </dsp:nvSpPr>
      <dsp:spPr>
        <a:xfrm>
          <a:off x="2289176" y="0"/>
          <a:ext cx="440271" cy="49925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2100" kern="1200"/>
        </a:p>
      </dsp:txBody>
      <dsp:txXfrm>
        <a:off x="2289176" y="99851"/>
        <a:ext cx="308190" cy="299552"/>
      </dsp:txXfrm>
    </dsp:sp>
    <dsp:sp modelId="{F889B337-E4A9-4A6C-B405-E381B272BD46}">
      <dsp:nvSpPr>
        <dsp:cNvPr id="0" name=""/>
        <dsp:cNvSpPr/>
      </dsp:nvSpPr>
      <dsp:spPr>
        <a:xfrm>
          <a:off x="2912202" y="0"/>
          <a:ext cx="2076751" cy="4992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>
              <a:solidFill>
                <a:srgbClr val="14F550"/>
              </a:solidFill>
              <a:latin typeface="Arial" panose="020B0604020202020204" pitchFamily="34" charset="0"/>
              <a:cs typeface="Arial" panose="020B0604020202020204" pitchFamily="34" charset="0"/>
            </a:rPr>
            <a:t>2. Mutatievoorstel</a:t>
          </a:r>
        </a:p>
      </dsp:txBody>
      <dsp:txXfrm>
        <a:off x="2926825" y="14623"/>
        <a:ext cx="2047505" cy="470008"/>
      </dsp:txXfrm>
    </dsp:sp>
    <dsp:sp modelId="{C25578E4-5EDF-4610-9817-A3F32C5CA242}">
      <dsp:nvSpPr>
        <dsp:cNvPr id="0" name=""/>
        <dsp:cNvSpPr/>
      </dsp:nvSpPr>
      <dsp:spPr>
        <a:xfrm>
          <a:off x="5196629" y="0"/>
          <a:ext cx="440271" cy="49925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2100" kern="1200"/>
        </a:p>
      </dsp:txBody>
      <dsp:txXfrm>
        <a:off x="5196629" y="99851"/>
        <a:ext cx="308190" cy="299552"/>
      </dsp:txXfrm>
    </dsp:sp>
    <dsp:sp modelId="{ED3451B1-5C42-43AB-B0C9-0626002FEF71}">
      <dsp:nvSpPr>
        <dsp:cNvPr id="0" name=""/>
        <dsp:cNvSpPr/>
      </dsp:nvSpPr>
      <dsp:spPr>
        <a:xfrm>
          <a:off x="5819654" y="0"/>
          <a:ext cx="2076751" cy="4992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>
              <a:solidFill>
                <a:srgbClr val="14F550"/>
              </a:solidFill>
              <a:latin typeface="Arial" panose="020B0604020202020204" pitchFamily="34" charset="0"/>
              <a:cs typeface="Arial" panose="020B0604020202020204" pitchFamily="34" charset="0"/>
            </a:rPr>
            <a:t>3. Mutatie-beoordeling</a:t>
          </a:r>
        </a:p>
      </dsp:txBody>
      <dsp:txXfrm>
        <a:off x="5834277" y="14623"/>
        <a:ext cx="2047505" cy="470008"/>
      </dsp:txXfrm>
    </dsp:sp>
    <dsp:sp modelId="{F30A294F-30E1-42C6-B2AA-D95BBA463635}">
      <dsp:nvSpPr>
        <dsp:cNvPr id="0" name=""/>
        <dsp:cNvSpPr/>
      </dsp:nvSpPr>
      <dsp:spPr>
        <a:xfrm>
          <a:off x="8104081" y="0"/>
          <a:ext cx="440271" cy="49925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2100" kern="1200"/>
        </a:p>
      </dsp:txBody>
      <dsp:txXfrm>
        <a:off x="8104081" y="99851"/>
        <a:ext cx="308190" cy="299552"/>
      </dsp:txXfrm>
    </dsp:sp>
    <dsp:sp modelId="{F8B4C5C6-190D-4151-99B8-2D77A4F65C7E}">
      <dsp:nvSpPr>
        <dsp:cNvPr id="0" name=""/>
        <dsp:cNvSpPr/>
      </dsp:nvSpPr>
      <dsp:spPr>
        <a:xfrm>
          <a:off x="8727107" y="0"/>
          <a:ext cx="2076751" cy="4992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4. Registratie</a:t>
          </a:r>
        </a:p>
      </dsp:txBody>
      <dsp:txXfrm>
        <a:off x="8741730" y="14623"/>
        <a:ext cx="2047505" cy="470008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E0A5C2-E717-4D9D-B734-BE8ADC360229}">
      <dsp:nvSpPr>
        <dsp:cNvPr id="0" name=""/>
        <dsp:cNvSpPr/>
      </dsp:nvSpPr>
      <dsp:spPr>
        <a:xfrm>
          <a:off x="4648" y="0"/>
          <a:ext cx="2032405" cy="4885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>
              <a:latin typeface="Arial" panose="020B0604020202020204" pitchFamily="34" charset="0"/>
              <a:cs typeface="Arial" panose="020B0604020202020204" pitchFamily="34" charset="0"/>
            </a:rPr>
            <a:t>1. Signaal</a:t>
          </a:r>
        </a:p>
      </dsp:txBody>
      <dsp:txXfrm>
        <a:off x="18958" y="14310"/>
        <a:ext cx="2003785" cy="459973"/>
      </dsp:txXfrm>
    </dsp:sp>
    <dsp:sp modelId="{533CA10A-4193-4DA9-9B45-3CF3FFDC5259}">
      <dsp:nvSpPr>
        <dsp:cNvPr id="0" name=""/>
        <dsp:cNvSpPr/>
      </dsp:nvSpPr>
      <dsp:spPr>
        <a:xfrm>
          <a:off x="2240294" y="0"/>
          <a:ext cx="430870" cy="48859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2100" kern="1200"/>
        </a:p>
      </dsp:txBody>
      <dsp:txXfrm>
        <a:off x="2240294" y="97719"/>
        <a:ext cx="301609" cy="293155"/>
      </dsp:txXfrm>
    </dsp:sp>
    <dsp:sp modelId="{F889B337-E4A9-4A6C-B405-E381B272BD46}">
      <dsp:nvSpPr>
        <dsp:cNvPr id="0" name=""/>
        <dsp:cNvSpPr/>
      </dsp:nvSpPr>
      <dsp:spPr>
        <a:xfrm>
          <a:off x="2850016" y="0"/>
          <a:ext cx="2032405" cy="4885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>
              <a:solidFill>
                <a:srgbClr val="002CFA"/>
              </a:solidFill>
              <a:latin typeface="Arial" panose="020B0604020202020204" pitchFamily="34" charset="0"/>
              <a:cs typeface="Arial" panose="020B0604020202020204" pitchFamily="34" charset="0"/>
            </a:rPr>
            <a:t>2. Mutatievoorstel</a:t>
          </a:r>
        </a:p>
      </dsp:txBody>
      <dsp:txXfrm>
        <a:off x="2864326" y="14310"/>
        <a:ext cx="2003785" cy="459973"/>
      </dsp:txXfrm>
    </dsp:sp>
    <dsp:sp modelId="{C25578E4-5EDF-4610-9817-A3F32C5CA242}">
      <dsp:nvSpPr>
        <dsp:cNvPr id="0" name=""/>
        <dsp:cNvSpPr/>
      </dsp:nvSpPr>
      <dsp:spPr>
        <a:xfrm>
          <a:off x="5085662" y="0"/>
          <a:ext cx="430870" cy="48859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2100" kern="1200"/>
        </a:p>
      </dsp:txBody>
      <dsp:txXfrm>
        <a:off x="5085662" y="97719"/>
        <a:ext cx="301609" cy="293155"/>
      </dsp:txXfrm>
    </dsp:sp>
    <dsp:sp modelId="{ED3451B1-5C42-43AB-B0C9-0626002FEF71}">
      <dsp:nvSpPr>
        <dsp:cNvPr id="0" name=""/>
        <dsp:cNvSpPr/>
      </dsp:nvSpPr>
      <dsp:spPr>
        <a:xfrm>
          <a:off x="5695384" y="0"/>
          <a:ext cx="2032405" cy="4885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>
              <a:solidFill>
                <a:srgbClr val="14F550"/>
              </a:solidFill>
              <a:latin typeface="Arial" panose="020B0604020202020204" pitchFamily="34" charset="0"/>
              <a:cs typeface="Arial" panose="020B0604020202020204" pitchFamily="34" charset="0"/>
            </a:rPr>
            <a:t>3. Mutatie-beoordeling</a:t>
          </a:r>
        </a:p>
      </dsp:txBody>
      <dsp:txXfrm>
        <a:off x="5709694" y="14310"/>
        <a:ext cx="2003785" cy="459973"/>
      </dsp:txXfrm>
    </dsp:sp>
    <dsp:sp modelId="{F30A294F-30E1-42C6-B2AA-D95BBA463635}">
      <dsp:nvSpPr>
        <dsp:cNvPr id="0" name=""/>
        <dsp:cNvSpPr/>
      </dsp:nvSpPr>
      <dsp:spPr>
        <a:xfrm>
          <a:off x="7931031" y="0"/>
          <a:ext cx="430870" cy="48859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2100" kern="1200"/>
        </a:p>
      </dsp:txBody>
      <dsp:txXfrm>
        <a:off x="7931031" y="97719"/>
        <a:ext cx="301609" cy="293155"/>
      </dsp:txXfrm>
    </dsp:sp>
    <dsp:sp modelId="{F8B4C5C6-190D-4151-99B8-2D77A4F65C7E}">
      <dsp:nvSpPr>
        <dsp:cNvPr id="0" name=""/>
        <dsp:cNvSpPr/>
      </dsp:nvSpPr>
      <dsp:spPr>
        <a:xfrm>
          <a:off x="8540752" y="0"/>
          <a:ext cx="2032405" cy="4885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>
              <a:latin typeface="Arial" panose="020B0604020202020204" pitchFamily="34" charset="0"/>
              <a:cs typeface="Arial" panose="020B0604020202020204" pitchFamily="34" charset="0"/>
            </a:rPr>
            <a:t>4. Registratie</a:t>
          </a:r>
        </a:p>
      </dsp:txBody>
      <dsp:txXfrm>
        <a:off x="8555062" y="14310"/>
        <a:ext cx="2003785" cy="459973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E0A5C2-E717-4D9D-B734-BE8ADC360229}">
      <dsp:nvSpPr>
        <dsp:cNvPr id="0" name=""/>
        <dsp:cNvSpPr/>
      </dsp:nvSpPr>
      <dsp:spPr>
        <a:xfrm>
          <a:off x="4749" y="0"/>
          <a:ext cx="2076751" cy="4992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1. Signaal</a:t>
          </a:r>
        </a:p>
      </dsp:txBody>
      <dsp:txXfrm>
        <a:off x="19372" y="14623"/>
        <a:ext cx="2047505" cy="470008"/>
      </dsp:txXfrm>
    </dsp:sp>
    <dsp:sp modelId="{533CA10A-4193-4DA9-9B45-3CF3FFDC5259}">
      <dsp:nvSpPr>
        <dsp:cNvPr id="0" name=""/>
        <dsp:cNvSpPr/>
      </dsp:nvSpPr>
      <dsp:spPr>
        <a:xfrm>
          <a:off x="2289176" y="0"/>
          <a:ext cx="440271" cy="49925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2100" kern="1200"/>
        </a:p>
      </dsp:txBody>
      <dsp:txXfrm>
        <a:off x="2289176" y="99851"/>
        <a:ext cx="308190" cy="299552"/>
      </dsp:txXfrm>
    </dsp:sp>
    <dsp:sp modelId="{F889B337-E4A9-4A6C-B405-E381B272BD46}">
      <dsp:nvSpPr>
        <dsp:cNvPr id="0" name=""/>
        <dsp:cNvSpPr/>
      </dsp:nvSpPr>
      <dsp:spPr>
        <a:xfrm>
          <a:off x="2912202" y="0"/>
          <a:ext cx="2076751" cy="4992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>
              <a:solidFill>
                <a:srgbClr val="14F550"/>
              </a:solidFill>
              <a:latin typeface="Arial" panose="020B0604020202020204" pitchFamily="34" charset="0"/>
              <a:cs typeface="Arial" panose="020B0604020202020204" pitchFamily="34" charset="0"/>
            </a:rPr>
            <a:t>2. Mutatievoorstel</a:t>
          </a:r>
        </a:p>
      </dsp:txBody>
      <dsp:txXfrm>
        <a:off x="2926825" y="14623"/>
        <a:ext cx="2047505" cy="470008"/>
      </dsp:txXfrm>
    </dsp:sp>
    <dsp:sp modelId="{C25578E4-5EDF-4610-9817-A3F32C5CA242}">
      <dsp:nvSpPr>
        <dsp:cNvPr id="0" name=""/>
        <dsp:cNvSpPr/>
      </dsp:nvSpPr>
      <dsp:spPr>
        <a:xfrm>
          <a:off x="5196629" y="0"/>
          <a:ext cx="440271" cy="49925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2100" kern="1200"/>
        </a:p>
      </dsp:txBody>
      <dsp:txXfrm>
        <a:off x="5196629" y="99851"/>
        <a:ext cx="308190" cy="299552"/>
      </dsp:txXfrm>
    </dsp:sp>
    <dsp:sp modelId="{ED3451B1-5C42-43AB-B0C9-0626002FEF71}">
      <dsp:nvSpPr>
        <dsp:cNvPr id="0" name=""/>
        <dsp:cNvSpPr/>
      </dsp:nvSpPr>
      <dsp:spPr>
        <a:xfrm>
          <a:off x="5819654" y="0"/>
          <a:ext cx="2076751" cy="4992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>
              <a:solidFill>
                <a:srgbClr val="14F550"/>
              </a:solidFill>
              <a:latin typeface="Arial" panose="020B0604020202020204" pitchFamily="34" charset="0"/>
              <a:cs typeface="Arial" panose="020B0604020202020204" pitchFamily="34" charset="0"/>
            </a:rPr>
            <a:t>3. Mutatie-beoordeling</a:t>
          </a:r>
        </a:p>
      </dsp:txBody>
      <dsp:txXfrm>
        <a:off x="5834277" y="14623"/>
        <a:ext cx="2047505" cy="470008"/>
      </dsp:txXfrm>
    </dsp:sp>
    <dsp:sp modelId="{F30A294F-30E1-42C6-B2AA-D95BBA463635}">
      <dsp:nvSpPr>
        <dsp:cNvPr id="0" name=""/>
        <dsp:cNvSpPr/>
      </dsp:nvSpPr>
      <dsp:spPr>
        <a:xfrm>
          <a:off x="8104081" y="0"/>
          <a:ext cx="440271" cy="49925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2100" kern="1200"/>
        </a:p>
      </dsp:txBody>
      <dsp:txXfrm>
        <a:off x="8104081" y="99851"/>
        <a:ext cx="308190" cy="299552"/>
      </dsp:txXfrm>
    </dsp:sp>
    <dsp:sp modelId="{F8B4C5C6-190D-4151-99B8-2D77A4F65C7E}">
      <dsp:nvSpPr>
        <dsp:cNvPr id="0" name=""/>
        <dsp:cNvSpPr/>
      </dsp:nvSpPr>
      <dsp:spPr>
        <a:xfrm>
          <a:off x="8727107" y="0"/>
          <a:ext cx="2076751" cy="4992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4. Registratie</a:t>
          </a:r>
        </a:p>
      </dsp:txBody>
      <dsp:txXfrm>
        <a:off x="8741730" y="14623"/>
        <a:ext cx="2047505" cy="470008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4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4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4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4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4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5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5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5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drawing5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ABE5F-CEE7-4F8B-8EA5-EDDDE8E98675}">
      <dsp:nvSpPr>
        <dsp:cNvPr id="0" name=""/>
        <dsp:cNvSpPr/>
      </dsp:nvSpPr>
      <dsp:spPr>
        <a:xfrm>
          <a:off x="1665" y="0"/>
          <a:ext cx="1456588" cy="324643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1</a:t>
          </a:r>
        </a:p>
      </dsp:txBody>
      <dsp:txXfrm>
        <a:off x="1665" y="0"/>
        <a:ext cx="1375427" cy="324643"/>
      </dsp:txXfrm>
    </dsp:sp>
    <dsp:sp modelId="{DD950740-BCD4-45C3-8FF5-7BE9766C0CF5}">
      <dsp:nvSpPr>
        <dsp:cNvPr id="0" name=""/>
        <dsp:cNvSpPr/>
      </dsp:nvSpPr>
      <dsp:spPr>
        <a:xfrm>
          <a:off x="1166936" y="0"/>
          <a:ext cx="1456588" cy="324643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2</a:t>
          </a:r>
        </a:p>
      </dsp:txBody>
      <dsp:txXfrm>
        <a:off x="1329258" y="0"/>
        <a:ext cx="1131945" cy="324643"/>
      </dsp:txXfrm>
    </dsp:sp>
    <dsp:sp modelId="{EB818BED-D1FB-4710-8CEF-F5E3AF2AA50A}">
      <dsp:nvSpPr>
        <dsp:cNvPr id="0" name=""/>
        <dsp:cNvSpPr/>
      </dsp:nvSpPr>
      <dsp:spPr>
        <a:xfrm>
          <a:off x="2332207" y="0"/>
          <a:ext cx="1456588" cy="324643"/>
        </a:xfrm>
        <a:prstGeom prst="chevron">
          <a:avLst/>
        </a:prstGeom>
        <a:solidFill>
          <a:srgbClr val="009BD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>
              <a:latin typeface="Arial" panose="020B0604020202020204" pitchFamily="34" charset="0"/>
              <a:cs typeface="Arial" panose="020B0604020202020204" pitchFamily="34" charset="0"/>
            </a:rPr>
            <a:t>Deel 3</a:t>
          </a:r>
        </a:p>
      </dsp:txBody>
      <dsp:txXfrm>
        <a:off x="2494529" y="0"/>
        <a:ext cx="1131945" cy="3246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#1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#1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#1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#1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#1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#2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#2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#2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#2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#2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#2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#2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#2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#2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#2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#3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#3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#3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#3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#3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#3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#3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1#3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#3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#3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#4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1#4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1#4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1#4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simple1#4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simple1#4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simple1#4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simple1#4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simple1#4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simple1#4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simple1#5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2.xml><?xml version="1.0" encoding="utf-8"?>
<dgm:styleDef xmlns:dgm="http://schemas.openxmlformats.org/drawingml/2006/diagram" xmlns:a="http://schemas.openxmlformats.org/drawingml/2006/main" uniqueId="urn:microsoft.com/office/officeart/2005/8/quickstyle/simple1#5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3.xml><?xml version="1.0" encoding="utf-8"?>
<dgm:styleDef xmlns:dgm="http://schemas.openxmlformats.org/drawingml/2006/diagram" xmlns:a="http://schemas.openxmlformats.org/drawingml/2006/main" uniqueId="urn:microsoft.com/office/officeart/2005/8/quickstyle/simple1#5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9104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001C2-7EC7-4D0E-94BE-F01549B61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14FCAA-33C5-3D28-3901-E72A79A16D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6564D5-659A-F618-F2E5-AEB92CDB67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3C2662-3E82-B686-2971-0DF7670D78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229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3B7BF-CD59-F248-041A-84ACB2BD6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E2A56E-C199-CE4E-306C-15E5E59418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0053BB-958C-A063-9DB7-79356E8F98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551870-63C9-7253-6BB3-2A88173AE9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0110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477BF-644E-D909-4DB0-C8C1648CD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6FC228-7069-F3E1-3A51-E0989107B9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1AEDDE-6845-50D6-8781-345CD3DB2B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DDC1C4-6729-5C05-501B-2DBDFEB813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902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0A9F7-0C6F-E418-D251-AA2F716BB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2D6613-EEEA-A44F-14A7-6F71A586BA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FD4B4D-CF78-F06F-8261-4FDD37F35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0E6182-A8BF-48EE-503C-90B75925C1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2026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5BC56-DF58-DD75-951C-E1BD08E77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BE8524-49E7-6CF7-9CF8-75D208CBF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DA169E-E934-6AF2-BF6E-EF8EF3E221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Profeet</a:t>
            </a:r>
            <a:r>
              <a:rPr lang="en-US"/>
              <a:t> 1 Yuval Noah Harari is van de </a:t>
            </a:r>
            <a:r>
              <a:rPr lang="en-US" err="1"/>
              <a:t>grote</a:t>
            </a:r>
            <a:r>
              <a:rPr lang="en-US"/>
              <a:t> </a:t>
            </a:r>
            <a:r>
              <a:rPr lang="en-US" err="1"/>
              <a:t>verhalen</a:t>
            </a:r>
            <a:r>
              <a:rPr lang="en-US"/>
              <a:t>. Macro-</a:t>
            </a:r>
            <a:r>
              <a:rPr lang="en-US" err="1"/>
              <a:t>geschiedenis</a:t>
            </a:r>
            <a:r>
              <a:rPr lang="en-US"/>
              <a:t>. Eind van de </a:t>
            </a:r>
            <a:r>
              <a:rPr lang="en-US" err="1"/>
              <a:t>geschiedenis</a:t>
            </a:r>
            <a:r>
              <a:rPr lang="en-US"/>
              <a:t>, want AI.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60E547-46F2-0C6F-89D8-E6D609049F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6403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“Business applications… are essentially CRUD databases with a bunch of business logic. The business logic is all going to these [AI] agents.” de UI </a:t>
            </a:r>
            <a:r>
              <a:rPr lang="en-US" sz="120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zal</a:t>
            </a:r>
            <a:r>
              <a:rPr lang="en-US" sz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0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verdwijnen</a:t>
            </a:r>
            <a:r>
              <a:rPr lang="en-US" sz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200">
              <a:solidFill>
                <a:schemeClr val="bg1">
                  <a:lumMod val="50000"/>
                </a:schemeClr>
              </a:solidFill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566F8-4B19-F596-028C-7297E91A3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410A2A-DB10-A94C-CFCF-8C4BCBAB6F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3F5821-A530-1D78-3D14-D2611292AD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BFE7D-0B9A-2C58-BCA8-A0EF80FD56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3129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AF622-8BFA-7652-D76E-3DFC4F634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636EE9-3253-D8AD-4B59-0D349F0C34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2D52F0-4E83-0015-3AC6-2B2EB58A09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BC6F51-3191-BCE5-0048-5248399A8F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4648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DFAEC-CC8A-690D-10D2-42D59710A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C4FA14-AD8D-C180-1599-8C76C9C5E5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1A8AEB-A3C4-7ABE-85A6-DFC3536F7B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2DA4BB-C8D6-779A-7C6D-0F9479BE09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1292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Geen AI </a:t>
            </a:r>
            <a:r>
              <a:rPr lang="en-US" sz="120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gebruiken</a:t>
            </a:r>
            <a:r>
              <a:rPr lang="en-US" sz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20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teveel</a:t>
            </a:r>
            <a:r>
              <a:rPr lang="en-US" sz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op AI </a:t>
            </a:r>
            <a:r>
              <a:rPr lang="en-US" sz="120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vertrouwen</a:t>
            </a:r>
            <a:r>
              <a:rPr lang="en-US" sz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Python</a:t>
            </a:r>
            <a:endParaRPr lang="en-US" sz="1200">
              <a:solidFill>
                <a:schemeClr val="bg1">
                  <a:lumMod val="50000"/>
                </a:schemeClr>
              </a:solidFill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05D8C-7DE4-C458-9A73-1E195E0DD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74DCEE-DC76-3275-B1FA-AABA03A2DC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96161E-78B0-90EF-A7A0-A25441106E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89BC1-B0B1-47DC-8946-1D6D552238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148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A40A3-F203-2E35-129B-A2697BBA2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CC812E-E1B3-D6DC-8D9A-11C526A548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B71B32-4766-B97F-97F7-DADEE9748E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24C25B-B98F-BFE0-8D2E-C049B35964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6722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53942-396E-0A83-2599-5A2BFE6CA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F221D2-391A-0B4A-86C8-14938A914F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4E2114-7937-9168-52D3-450FD70C69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19D6E-ADFA-C55A-1CA0-E722165237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56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0A972-7EC3-6E75-CE20-32A8CF5DA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9D73DF-FA41-EBA7-5844-175B3DE50C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2ECA3D-59C1-2601-26AE-9947AD0BC7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D45C06-23D5-5A80-C821-C05EC87FE6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7630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23A07-0C03-7A08-BBE9-BAA2E8D8A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37760C-A535-A9E3-8A58-F62521121B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BD98D9-2D95-377D-A73B-694FAEF2F7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FEF6A-B82E-FDAA-6168-647FBAA9DF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7922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FDF49-1AF8-2854-E44A-AB1E815D1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A630F7-494F-F2D9-C73F-14CB710ED5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7C7D88-6728-A712-D0A9-B7CE795D3B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BF562F-A9DA-6F4B-F54B-48AE7C67AF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0466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C9CBA-B7FF-8B02-EB4A-921FC9093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5FEF21-5A20-4418-44CF-E3A9E9FCBC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AA94AC-AADA-E850-01DA-F23DCBA73B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354F34-8E34-2C4C-0031-3B5E90460C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4895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28C6F-6589-554A-9FAC-560EE976B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304CAC-F4FE-6106-8D41-BBE542D36B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1A71F6-C820-6631-BB27-6478E0FCCA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3A945A-1E0F-A79F-1C79-3B4F833A5F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0951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84E58-5B6F-CE23-81F6-BA3F2FE9C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52D07A-9413-0C9D-9F2F-EFC4F8B5E5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75D742-7BA3-FB10-4BAF-345FBC3B3B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BB6644-EF8D-81CD-AD2E-C7D85A2190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732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943D3-3334-04BF-3B5A-CAAE6B2C4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16FDFC-B299-6DD3-06DE-1CA37135B0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C9BBF4-16FF-7CAE-CFC1-A62F0F86B4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9F6E2E-B295-9254-B695-E14F820239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7199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20437-3C23-DC15-19D4-2AE5101E9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4B422C-8D48-2BFB-5ECD-E1A33FB0E4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E49BC4-B5E3-7FAF-80A1-5BFCB8A271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E6ADA7-D894-A4A9-91F7-1168DB66B8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8681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68879-0BEA-1B0E-B023-02C9239DE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2D13B2-1D9E-15EB-3F80-FC2DA0DBD5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1020CA-9A1E-33AD-8BB1-1251385FCD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061FF3-EE58-821E-8AFC-294B0D29E2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3159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2293B-5F3A-AE6A-128A-78C224061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B917CF-1E2D-BF9F-8685-921C1078CD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387906-C5B1-EF75-CFE7-854D39F1D0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5E1758-D4CA-2E8D-2E50-CAE68DDD5B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1036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A9493-A526-5B91-BD02-64E641F91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88A7FC-4052-3A5F-BF8A-04741D4C0B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005D8D-5B27-2C37-A5DD-3E3EF53147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ABA93D-B4A3-9A3B-706E-77C3576EC8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0239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74DB9-CA79-BABB-E34A-F60EB695A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24821F-7340-72F7-1261-B8CD30AF5A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88EE25-A4AF-15AE-D0E3-56169248B8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E003B4-1754-4139-B5E9-F6348A03A7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0458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4492D-239C-E345-AC4B-7C1062E10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0AF880-3E1A-F99D-3482-C807DCBF67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AD177C-92CA-9E13-08DE-F433BF9673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4E15E4-5594-2AE8-580F-252B5DD683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39030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EE314-B807-346C-E398-252CF7FCB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AFBECA-9DA2-EF9D-46BB-7DF5FAC01A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EB2FFC-6343-FF81-B4E7-EDC6085163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B29D97-6E7C-1A66-F34D-19E383C784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679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7.jpeg"/><Relationship Id="rId9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8.png"/><Relationship Id="rId9" Type="http://schemas.microsoft.com/office/2007/relationships/diagramDrawing" Target="../diagrams/drawing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9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.png"/><Relationship Id="rId9" Type="http://schemas.microsoft.com/office/2007/relationships/diagramDrawing" Target="../diagrams/drawing3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microsoft.com/office/2007/relationships/diagramDrawing" Target="../diagrams/drawing5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5" Type="http://schemas.openxmlformats.org/officeDocument/2006/relationships/diagramLayout" Target="../diagrams/layout4.xml"/><Relationship Id="rId10" Type="http://schemas.openxmlformats.org/officeDocument/2006/relationships/diagramLayout" Target="../diagrams/layout5.xml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0.jpeg"/><Relationship Id="rId9" Type="http://schemas.microsoft.com/office/2007/relationships/diagramDrawing" Target="../diagrams/drawing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image" Target="../media/image1.png"/><Relationship Id="rId7" Type="http://schemas.openxmlformats.org/officeDocument/2006/relationships/diagramData" Target="../diagrams/data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svg"/><Relationship Id="rId11" Type="http://schemas.microsoft.com/office/2007/relationships/diagramDrawing" Target="../diagrams/drawing7.xml"/><Relationship Id="rId5" Type="http://schemas.openxmlformats.org/officeDocument/2006/relationships/image" Target="../media/image12.svg"/><Relationship Id="rId10" Type="http://schemas.openxmlformats.org/officeDocument/2006/relationships/diagramColors" Target="../diagrams/colors7.xml"/><Relationship Id="rId4" Type="http://schemas.openxmlformats.org/officeDocument/2006/relationships/image" Target="../media/image11.png"/><Relationship Id="rId9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image" Target="../media/image1.png"/><Relationship Id="rId7" Type="http://schemas.openxmlformats.org/officeDocument/2006/relationships/diagramData" Target="../diagrams/data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microsoft.com/office/2007/relationships/diagramDrawing" Target="../diagrams/drawing8.xml"/><Relationship Id="rId5" Type="http://schemas.openxmlformats.org/officeDocument/2006/relationships/image" Target="../media/image15.png"/><Relationship Id="rId10" Type="http://schemas.openxmlformats.org/officeDocument/2006/relationships/diagramColors" Target="../diagrams/colors8.xml"/><Relationship Id="rId4" Type="http://schemas.openxmlformats.org/officeDocument/2006/relationships/image" Target="../media/image14.jpeg"/><Relationship Id="rId9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Relationship Id="rId9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Relationship Id="rId9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10" Type="http://schemas.openxmlformats.org/officeDocument/2006/relationships/image" Target="../media/image18.png"/><Relationship Id="rId4" Type="http://schemas.openxmlformats.org/officeDocument/2006/relationships/diagramData" Target="../diagrams/data12.xml"/><Relationship Id="rId9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10" Type="http://schemas.openxmlformats.org/officeDocument/2006/relationships/image" Target="../media/image18.png"/><Relationship Id="rId4" Type="http://schemas.openxmlformats.org/officeDocument/2006/relationships/diagramData" Target="../diagrams/data13.xml"/><Relationship Id="rId9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13" Type="http://schemas.microsoft.com/office/2007/relationships/diagramDrawing" Target="../diagrams/drawing15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4.xml"/><Relationship Id="rId12" Type="http://schemas.openxmlformats.org/officeDocument/2006/relationships/diagramColors" Target="../diagrams/colors1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4.xml"/><Relationship Id="rId11" Type="http://schemas.openxmlformats.org/officeDocument/2006/relationships/diagramQuickStyle" Target="../diagrams/quickStyle15.xml"/><Relationship Id="rId5" Type="http://schemas.openxmlformats.org/officeDocument/2006/relationships/diagramLayout" Target="../diagrams/layout14.xml"/><Relationship Id="rId10" Type="http://schemas.openxmlformats.org/officeDocument/2006/relationships/diagramLayout" Target="../diagrams/layout15.xml"/><Relationship Id="rId4" Type="http://schemas.openxmlformats.org/officeDocument/2006/relationships/diagramData" Target="../diagrams/data14.xml"/><Relationship Id="rId9" Type="http://schemas.openxmlformats.org/officeDocument/2006/relationships/diagramData" Target="../diagrams/data15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6.xml"/><Relationship Id="rId13" Type="http://schemas.openxmlformats.org/officeDocument/2006/relationships/diagramColors" Target="../diagrams/colors17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6.xml"/><Relationship Id="rId12" Type="http://schemas.openxmlformats.org/officeDocument/2006/relationships/diagramQuickStyle" Target="../diagrams/quickStyle17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6.xml"/><Relationship Id="rId11" Type="http://schemas.openxmlformats.org/officeDocument/2006/relationships/diagramLayout" Target="../diagrams/layout17.xml"/><Relationship Id="rId5" Type="http://schemas.openxmlformats.org/officeDocument/2006/relationships/diagramLayout" Target="../diagrams/layout16.xml"/><Relationship Id="rId10" Type="http://schemas.openxmlformats.org/officeDocument/2006/relationships/diagramData" Target="../diagrams/data17.xml"/><Relationship Id="rId4" Type="http://schemas.openxmlformats.org/officeDocument/2006/relationships/diagramData" Target="../diagrams/data16.xml"/><Relationship Id="rId9" Type="http://schemas.openxmlformats.org/officeDocument/2006/relationships/image" Target="../media/image19.svg"/><Relationship Id="rId14" Type="http://schemas.microsoft.com/office/2007/relationships/diagramDrawing" Target="../diagrams/drawing17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8.xml"/><Relationship Id="rId13" Type="http://schemas.openxmlformats.org/officeDocument/2006/relationships/diagramData" Target="../diagrams/data19.xml"/><Relationship Id="rId18" Type="http://schemas.openxmlformats.org/officeDocument/2006/relationships/image" Target="../media/image23.png"/><Relationship Id="rId3" Type="http://schemas.openxmlformats.org/officeDocument/2006/relationships/image" Target="../media/image1.png"/><Relationship Id="rId7" Type="http://schemas.openxmlformats.org/officeDocument/2006/relationships/diagramColors" Target="../diagrams/colors18.xml"/><Relationship Id="rId12" Type="http://schemas.openxmlformats.org/officeDocument/2006/relationships/image" Target="../media/image22.svg"/><Relationship Id="rId17" Type="http://schemas.microsoft.com/office/2007/relationships/diagramDrawing" Target="../diagrams/drawing19.xml"/><Relationship Id="rId2" Type="http://schemas.openxmlformats.org/officeDocument/2006/relationships/notesSlide" Target="../notesSlides/notesSlide22.xml"/><Relationship Id="rId16" Type="http://schemas.openxmlformats.org/officeDocument/2006/relationships/diagramColors" Target="../diagrams/colors1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8.xml"/><Relationship Id="rId11" Type="http://schemas.openxmlformats.org/officeDocument/2006/relationships/image" Target="../media/image9.png"/><Relationship Id="rId5" Type="http://schemas.openxmlformats.org/officeDocument/2006/relationships/diagramLayout" Target="../diagrams/layout18.xml"/><Relationship Id="rId15" Type="http://schemas.openxmlformats.org/officeDocument/2006/relationships/diagramQuickStyle" Target="../diagrams/quickStyle19.xml"/><Relationship Id="rId10" Type="http://schemas.openxmlformats.org/officeDocument/2006/relationships/image" Target="../media/image21.svg"/><Relationship Id="rId4" Type="http://schemas.openxmlformats.org/officeDocument/2006/relationships/diagramData" Target="../diagrams/data18.xml"/><Relationship Id="rId9" Type="http://schemas.openxmlformats.org/officeDocument/2006/relationships/image" Target="../media/image20.svg"/><Relationship Id="rId14" Type="http://schemas.openxmlformats.org/officeDocument/2006/relationships/diagramLayout" Target="../diagrams/layout19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0.xml"/><Relationship Id="rId13" Type="http://schemas.openxmlformats.org/officeDocument/2006/relationships/diagramLayout" Target="../diagrams/layout2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20.xml"/><Relationship Id="rId12" Type="http://schemas.openxmlformats.org/officeDocument/2006/relationships/diagramData" Target="../diagrams/data21.xml"/><Relationship Id="rId2" Type="http://schemas.openxmlformats.org/officeDocument/2006/relationships/notesSlide" Target="../notesSlides/notesSlide23.xml"/><Relationship Id="rId16" Type="http://schemas.microsoft.com/office/2007/relationships/diagramDrawing" Target="../diagrams/drawing2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0.xml"/><Relationship Id="rId11" Type="http://schemas.openxmlformats.org/officeDocument/2006/relationships/image" Target="../media/image11.png"/><Relationship Id="rId5" Type="http://schemas.openxmlformats.org/officeDocument/2006/relationships/diagramLayout" Target="../diagrams/layout20.xml"/><Relationship Id="rId15" Type="http://schemas.openxmlformats.org/officeDocument/2006/relationships/diagramColors" Target="../diagrams/colors21.xml"/><Relationship Id="rId10" Type="http://schemas.openxmlformats.org/officeDocument/2006/relationships/image" Target="../media/image20.svg"/><Relationship Id="rId4" Type="http://schemas.openxmlformats.org/officeDocument/2006/relationships/diagramData" Target="../diagrams/data20.xml"/><Relationship Id="rId9" Type="http://schemas.openxmlformats.org/officeDocument/2006/relationships/image" Target="../media/image21.svg"/><Relationship Id="rId14" Type="http://schemas.openxmlformats.org/officeDocument/2006/relationships/diagramQuickStyle" Target="../diagrams/quickStyle21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2.xml"/><Relationship Id="rId13" Type="http://schemas.openxmlformats.org/officeDocument/2006/relationships/diagramLayout" Target="../diagrams/layout23.xml"/><Relationship Id="rId18" Type="http://schemas.openxmlformats.org/officeDocument/2006/relationships/diagramData" Target="../diagrams/data24.xml"/><Relationship Id="rId3" Type="http://schemas.openxmlformats.org/officeDocument/2006/relationships/image" Target="../media/image1.png"/><Relationship Id="rId21" Type="http://schemas.openxmlformats.org/officeDocument/2006/relationships/diagramColors" Target="../diagrams/colors24.xml"/><Relationship Id="rId7" Type="http://schemas.openxmlformats.org/officeDocument/2006/relationships/diagramColors" Target="../diagrams/colors22.xml"/><Relationship Id="rId12" Type="http://schemas.openxmlformats.org/officeDocument/2006/relationships/diagramData" Target="../diagrams/data23.xml"/><Relationship Id="rId17" Type="http://schemas.openxmlformats.org/officeDocument/2006/relationships/image" Target="../media/image19.svg"/><Relationship Id="rId2" Type="http://schemas.openxmlformats.org/officeDocument/2006/relationships/notesSlide" Target="../notesSlides/notesSlide24.xml"/><Relationship Id="rId16" Type="http://schemas.microsoft.com/office/2007/relationships/diagramDrawing" Target="../diagrams/drawing23.xml"/><Relationship Id="rId20" Type="http://schemas.openxmlformats.org/officeDocument/2006/relationships/diagramQuickStyle" Target="../diagrams/quickStyle2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2.xml"/><Relationship Id="rId11" Type="http://schemas.openxmlformats.org/officeDocument/2006/relationships/image" Target="../media/image11.png"/><Relationship Id="rId5" Type="http://schemas.openxmlformats.org/officeDocument/2006/relationships/diagramLayout" Target="../diagrams/layout22.xml"/><Relationship Id="rId15" Type="http://schemas.openxmlformats.org/officeDocument/2006/relationships/diagramColors" Target="../diagrams/colors23.xml"/><Relationship Id="rId10" Type="http://schemas.openxmlformats.org/officeDocument/2006/relationships/image" Target="../media/image20.svg"/><Relationship Id="rId19" Type="http://schemas.openxmlformats.org/officeDocument/2006/relationships/diagramLayout" Target="../diagrams/layout24.xml"/><Relationship Id="rId4" Type="http://schemas.openxmlformats.org/officeDocument/2006/relationships/diagramData" Target="../diagrams/data22.xml"/><Relationship Id="rId9" Type="http://schemas.openxmlformats.org/officeDocument/2006/relationships/image" Target="../media/image21.svg"/><Relationship Id="rId14" Type="http://schemas.openxmlformats.org/officeDocument/2006/relationships/diagramQuickStyle" Target="../diagrams/quickStyle23.xml"/><Relationship Id="rId22" Type="http://schemas.microsoft.com/office/2007/relationships/diagramDrawing" Target="../diagrams/drawing24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5.xml"/><Relationship Id="rId13" Type="http://schemas.openxmlformats.org/officeDocument/2006/relationships/diagramLayout" Target="../diagrams/layout26.xml"/><Relationship Id="rId18" Type="http://schemas.openxmlformats.org/officeDocument/2006/relationships/diagramLayout" Target="../diagrams/layout27.xml"/><Relationship Id="rId3" Type="http://schemas.openxmlformats.org/officeDocument/2006/relationships/image" Target="../media/image1.png"/><Relationship Id="rId21" Type="http://schemas.microsoft.com/office/2007/relationships/diagramDrawing" Target="../diagrams/drawing27.xml"/><Relationship Id="rId7" Type="http://schemas.openxmlformats.org/officeDocument/2006/relationships/diagramColors" Target="../diagrams/colors25.xml"/><Relationship Id="rId12" Type="http://schemas.openxmlformats.org/officeDocument/2006/relationships/diagramData" Target="../diagrams/data26.xml"/><Relationship Id="rId17" Type="http://schemas.openxmlformats.org/officeDocument/2006/relationships/diagramData" Target="../diagrams/data27.xml"/><Relationship Id="rId2" Type="http://schemas.openxmlformats.org/officeDocument/2006/relationships/notesSlide" Target="../notesSlides/notesSlide25.xml"/><Relationship Id="rId16" Type="http://schemas.microsoft.com/office/2007/relationships/diagramDrawing" Target="../diagrams/drawing26.xml"/><Relationship Id="rId20" Type="http://schemas.openxmlformats.org/officeDocument/2006/relationships/diagramColors" Target="../diagrams/colors2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5.xml"/><Relationship Id="rId11" Type="http://schemas.openxmlformats.org/officeDocument/2006/relationships/image" Target="../media/image11.png"/><Relationship Id="rId5" Type="http://schemas.openxmlformats.org/officeDocument/2006/relationships/diagramLayout" Target="../diagrams/layout25.xml"/><Relationship Id="rId15" Type="http://schemas.openxmlformats.org/officeDocument/2006/relationships/diagramColors" Target="../diagrams/colors26.xml"/><Relationship Id="rId23" Type="http://schemas.openxmlformats.org/officeDocument/2006/relationships/image" Target="../media/image19.svg"/><Relationship Id="rId10" Type="http://schemas.openxmlformats.org/officeDocument/2006/relationships/image" Target="../media/image20.svg"/><Relationship Id="rId19" Type="http://schemas.openxmlformats.org/officeDocument/2006/relationships/diagramQuickStyle" Target="../diagrams/quickStyle27.xml"/><Relationship Id="rId4" Type="http://schemas.openxmlformats.org/officeDocument/2006/relationships/diagramData" Target="../diagrams/data25.xml"/><Relationship Id="rId9" Type="http://schemas.openxmlformats.org/officeDocument/2006/relationships/image" Target="../media/image21.svg"/><Relationship Id="rId14" Type="http://schemas.openxmlformats.org/officeDocument/2006/relationships/diagramQuickStyle" Target="../diagrams/quickStyle26.xml"/><Relationship Id="rId22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8.xml"/><Relationship Id="rId7" Type="http://schemas.microsoft.com/office/2007/relationships/diagramDrawing" Target="../diagrams/drawing2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8.xml"/><Relationship Id="rId5" Type="http://schemas.openxmlformats.org/officeDocument/2006/relationships/diagramQuickStyle" Target="../diagrams/quickStyle28.xml"/><Relationship Id="rId4" Type="http://schemas.openxmlformats.org/officeDocument/2006/relationships/diagramLayout" Target="../diagrams/layout28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Data" Target="../diagrams/data29.xml"/><Relationship Id="rId7" Type="http://schemas.microsoft.com/office/2007/relationships/diagramDrawing" Target="../diagrams/drawing2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9.xml"/><Relationship Id="rId11" Type="http://schemas.openxmlformats.org/officeDocument/2006/relationships/image" Target="../media/image11.png"/><Relationship Id="rId5" Type="http://schemas.openxmlformats.org/officeDocument/2006/relationships/diagramQuickStyle" Target="../diagrams/quickStyle29.xml"/><Relationship Id="rId10" Type="http://schemas.openxmlformats.org/officeDocument/2006/relationships/image" Target="../media/image20.svg"/><Relationship Id="rId4" Type="http://schemas.openxmlformats.org/officeDocument/2006/relationships/diagramLayout" Target="../diagrams/layout29.xml"/><Relationship Id="rId9" Type="http://schemas.openxmlformats.org/officeDocument/2006/relationships/image" Target="../media/image21.sv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0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30.xml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0.xml"/><Relationship Id="rId11" Type="http://schemas.openxmlformats.org/officeDocument/2006/relationships/image" Target="../media/image20.svg"/><Relationship Id="rId5" Type="http://schemas.openxmlformats.org/officeDocument/2006/relationships/diagramLayout" Target="../diagrams/layout30.xml"/><Relationship Id="rId10" Type="http://schemas.openxmlformats.org/officeDocument/2006/relationships/image" Target="../media/image25.png"/><Relationship Id="rId4" Type="http://schemas.openxmlformats.org/officeDocument/2006/relationships/diagramData" Target="../diagrams/data30.xml"/><Relationship Id="rId9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31.xml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1.xml"/><Relationship Id="rId11" Type="http://schemas.openxmlformats.org/officeDocument/2006/relationships/image" Target="../media/image20.svg"/><Relationship Id="rId5" Type="http://schemas.openxmlformats.org/officeDocument/2006/relationships/diagramLayout" Target="../diagrams/layout31.xml"/><Relationship Id="rId10" Type="http://schemas.openxmlformats.org/officeDocument/2006/relationships/image" Target="../media/image25.png"/><Relationship Id="rId4" Type="http://schemas.openxmlformats.org/officeDocument/2006/relationships/diagramData" Target="../diagrams/data31.xml"/><Relationship Id="rId9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2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32.xml"/><Relationship Id="rId12" Type="http://schemas.openxmlformats.org/officeDocument/2006/relationships/image" Target="../media/image26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2.xml"/><Relationship Id="rId11" Type="http://schemas.openxmlformats.org/officeDocument/2006/relationships/image" Target="../media/image20.svg"/><Relationship Id="rId5" Type="http://schemas.openxmlformats.org/officeDocument/2006/relationships/diagramLayout" Target="../diagrams/layout32.xml"/><Relationship Id="rId10" Type="http://schemas.openxmlformats.org/officeDocument/2006/relationships/image" Target="../media/image25.png"/><Relationship Id="rId4" Type="http://schemas.openxmlformats.org/officeDocument/2006/relationships/diagramData" Target="../diagrams/data32.xml"/><Relationship Id="rId9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Data" Target="../diagrams/data33.xml"/><Relationship Id="rId7" Type="http://schemas.microsoft.com/office/2007/relationships/diagramDrawing" Target="../diagrams/drawing3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3.xml"/><Relationship Id="rId5" Type="http://schemas.openxmlformats.org/officeDocument/2006/relationships/diagramQuickStyle" Target="../diagrams/quickStyle33.xml"/><Relationship Id="rId4" Type="http://schemas.openxmlformats.org/officeDocument/2006/relationships/diagramLayout" Target="../diagrams/layout3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4.xml"/><Relationship Id="rId7" Type="http://schemas.microsoft.com/office/2007/relationships/diagramDrawing" Target="../diagrams/drawing3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4.xml"/><Relationship Id="rId5" Type="http://schemas.openxmlformats.org/officeDocument/2006/relationships/diagramQuickStyle" Target="../diagrams/quickStyle34.xml"/><Relationship Id="rId4" Type="http://schemas.openxmlformats.org/officeDocument/2006/relationships/diagramLayout" Target="../diagrams/layout34.xml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5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35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5.xml"/><Relationship Id="rId5" Type="http://schemas.openxmlformats.org/officeDocument/2006/relationships/diagramLayout" Target="../diagrams/layout35.xml"/><Relationship Id="rId4" Type="http://schemas.openxmlformats.org/officeDocument/2006/relationships/diagramData" Target="../diagrams/data35.xml"/><Relationship Id="rId9" Type="http://schemas.openxmlformats.org/officeDocument/2006/relationships/image" Target="../media/image21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diagramData" Target="../diagrams/data36.xml"/><Relationship Id="rId7" Type="http://schemas.microsoft.com/office/2007/relationships/diagramDrawing" Target="../diagrams/drawing3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6.xml"/><Relationship Id="rId5" Type="http://schemas.openxmlformats.org/officeDocument/2006/relationships/diagramQuickStyle" Target="../diagrams/quickStyle36.xml"/><Relationship Id="rId4" Type="http://schemas.openxmlformats.org/officeDocument/2006/relationships/diagramLayout" Target="../diagrams/layout3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7.xml"/><Relationship Id="rId7" Type="http://schemas.microsoft.com/office/2007/relationships/diagramDrawing" Target="../diagrams/drawing3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7.xml"/><Relationship Id="rId5" Type="http://schemas.openxmlformats.org/officeDocument/2006/relationships/diagramQuickStyle" Target="../diagrams/quickStyle37.xml"/><Relationship Id="rId4" Type="http://schemas.openxmlformats.org/officeDocument/2006/relationships/diagramLayout" Target="../diagrams/layout37.xml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8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38.xml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8.xml"/><Relationship Id="rId11" Type="http://schemas.openxmlformats.org/officeDocument/2006/relationships/image" Target="../media/image20.svg"/><Relationship Id="rId5" Type="http://schemas.openxmlformats.org/officeDocument/2006/relationships/diagramLayout" Target="../diagrams/layout38.xml"/><Relationship Id="rId10" Type="http://schemas.openxmlformats.org/officeDocument/2006/relationships/image" Target="../media/image25.png"/><Relationship Id="rId4" Type="http://schemas.openxmlformats.org/officeDocument/2006/relationships/diagramData" Target="../diagrams/data38.xml"/><Relationship Id="rId9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9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39.xml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9.xml"/><Relationship Id="rId11" Type="http://schemas.openxmlformats.org/officeDocument/2006/relationships/image" Target="../media/image20.svg"/><Relationship Id="rId5" Type="http://schemas.openxmlformats.org/officeDocument/2006/relationships/diagramLayout" Target="../diagrams/layout39.xml"/><Relationship Id="rId10" Type="http://schemas.openxmlformats.org/officeDocument/2006/relationships/image" Target="../media/image25.png"/><Relationship Id="rId4" Type="http://schemas.openxmlformats.org/officeDocument/2006/relationships/diagramData" Target="../diagrams/data39.xml"/><Relationship Id="rId9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0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40.xml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0.xml"/><Relationship Id="rId11" Type="http://schemas.openxmlformats.org/officeDocument/2006/relationships/image" Target="../media/image20.svg"/><Relationship Id="rId5" Type="http://schemas.openxmlformats.org/officeDocument/2006/relationships/diagramLayout" Target="../diagrams/layout40.xml"/><Relationship Id="rId10" Type="http://schemas.openxmlformats.org/officeDocument/2006/relationships/image" Target="../media/image25.png"/><Relationship Id="rId4" Type="http://schemas.openxmlformats.org/officeDocument/2006/relationships/diagramData" Target="../diagrams/data40.xml"/><Relationship Id="rId9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41.xml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1.xml"/><Relationship Id="rId11" Type="http://schemas.openxmlformats.org/officeDocument/2006/relationships/image" Target="../media/image20.svg"/><Relationship Id="rId5" Type="http://schemas.openxmlformats.org/officeDocument/2006/relationships/diagramLayout" Target="../diagrams/layout41.xml"/><Relationship Id="rId10" Type="http://schemas.openxmlformats.org/officeDocument/2006/relationships/image" Target="../media/image25.png"/><Relationship Id="rId4" Type="http://schemas.openxmlformats.org/officeDocument/2006/relationships/diagramData" Target="../diagrams/data41.xml"/><Relationship Id="rId9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2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4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42.xml"/><Relationship Id="rId5" Type="http://schemas.openxmlformats.org/officeDocument/2006/relationships/diagramData" Target="../diagrams/data42.xml"/><Relationship Id="rId4" Type="http://schemas.openxmlformats.org/officeDocument/2006/relationships/image" Target="../media/image30.png"/><Relationship Id="rId9" Type="http://schemas.microsoft.com/office/2007/relationships/diagramDrawing" Target="../diagrams/drawing4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diagramData" Target="../diagrams/data43.xml"/><Relationship Id="rId7" Type="http://schemas.microsoft.com/office/2007/relationships/diagramDrawing" Target="../diagrams/drawing4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3.xml"/><Relationship Id="rId5" Type="http://schemas.openxmlformats.org/officeDocument/2006/relationships/diagramQuickStyle" Target="../diagrams/quickStyle43.xml"/><Relationship Id="rId4" Type="http://schemas.openxmlformats.org/officeDocument/2006/relationships/diagramLayout" Target="../diagrams/layout43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Data" Target="../diagrams/data44.xml"/><Relationship Id="rId7" Type="http://schemas.microsoft.com/office/2007/relationships/diagramDrawing" Target="../diagrams/drawing4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4.xml"/><Relationship Id="rId5" Type="http://schemas.openxmlformats.org/officeDocument/2006/relationships/diagramQuickStyle" Target="../diagrams/quickStyle44.xml"/><Relationship Id="rId10" Type="http://schemas.openxmlformats.org/officeDocument/2006/relationships/image" Target="../media/image31.svg"/><Relationship Id="rId4" Type="http://schemas.openxmlformats.org/officeDocument/2006/relationships/diagramLayout" Target="../diagrams/layout44.xml"/><Relationship Id="rId9" Type="http://schemas.openxmlformats.org/officeDocument/2006/relationships/image" Target="../media/image21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Data" Target="../diagrams/data45.xml"/><Relationship Id="rId7" Type="http://schemas.microsoft.com/office/2007/relationships/diagramDrawing" Target="../diagrams/drawing4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5.xml"/><Relationship Id="rId5" Type="http://schemas.openxmlformats.org/officeDocument/2006/relationships/diagramQuickStyle" Target="../diagrams/quickStyle45.xml"/><Relationship Id="rId10" Type="http://schemas.openxmlformats.org/officeDocument/2006/relationships/image" Target="../media/image31.svg"/><Relationship Id="rId4" Type="http://schemas.openxmlformats.org/officeDocument/2006/relationships/diagramLayout" Target="../diagrams/layout45.xml"/><Relationship Id="rId9" Type="http://schemas.openxmlformats.org/officeDocument/2006/relationships/image" Target="../media/image21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Data" Target="../diagrams/data46.xml"/><Relationship Id="rId7" Type="http://schemas.microsoft.com/office/2007/relationships/diagramDrawing" Target="../diagrams/drawing4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6.xml"/><Relationship Id="rId5" Type="http://schemas.openxmlformats.org/officeDocument/2006/relationships/diagramQuickStyle" Target="../diagrams/quickStyle46.xml"/><Relationship Id="rId10" Type="http://schemas.openxmlformats.org/officeDocument/2006/relationships/image" Target="../media/image31.svg"/><Relationship Id="rId4" Type="http://schemas.openxmlformats.org/officeDocument/2006/relationships/diagramLayout" Target="../diagrams/layout46.xml"/><Relationship Id="rId9" Type="http://schemas.openxmlformats.org/officeDocument/2006/relationships/image" Target="../media/image21.sv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Data" Target="../diagrams/data47.xml"/><Relationship Id="rId7" Type="http://schemas.microsoft.com/office/2007/relationships/diagramDrawing" Target="../diagrams/drawing4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7.xml"/><Relationship Id="rId5" Type="http://schemas.openxmlformats.org/officeDocument/2006/relationships/diagramQuickStyle" Target="../diagrams/quickStyle47.xml"/><Relationship Id="rId10" Type="http://schemas.openxmlformats.org/officeDocument/2006/relationships/image" Target="../media/image31.svg"/><Relationship Id="rId4" Type="http://schemas.openxmlformats.org/officeDocument/2006/relationships/diagramLayout" Target="../diagrams/layout47.xml"/><Relationship Id="rId9" Type="http://schemas.openxmlformats.org/officeDocument/2006/relationships/image" Target="../media/image21.svg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8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48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8.xml"/><Relationship Id="rId5" Type="http://schemas.openxmlformats.org/officeDocument/2006/relationships/diagramLayout" Target="../diagrams/layout48.xml"/><Relationship Id="rId4" Type="http://schemas.openxmlformats.org/officeDocument/2006/relationships/diagramData" Target="../diagrams/data48.xml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9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49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9.xml"/><Relationship Id="rId5" Type="http://schemas.openxmlformats.org/officeDocument/2006/relationships/diagramLayout" Target="../diagrams/layout49.xml"/><Relationship Id="rId4" Type="http://schemas.openxmlformats.org/officeDocument/2006/relationships/diagramData" Target="../diagrams/data49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0.xml"/><Relationship Id="rId3" Type="http://schemas.openxmlformats.org/officeDocument/2006/relationships/hyperlink" Target="https://fme.vicrea.nl/trainingen/fme-flow-authoring-training/" TargetMode="External"/><Relationship Id="rId7" Type="http://schemas.openxmlformats.org/officeDocument/2006/relationships/diagramLayout" Target="../diagrams/layout50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50.xml"/><Relationship Id="rId5" Type="http://schemas.openxmlformats.org/officeDocument/2006/relationships/image" Target="../media/image1.png"/><Relationship Id="rId10" Type="http://schemas.microsoft.com/office/2007/relationships/diagramDrawing" Target="../diagrams/drawing50.xml"/><Relationship Id="rId4" Type="http://schemas.openxmlformats.org/officeDocument/2006/relationships/hyperlink" Target="https://fme.safe.com/guides/ai-agent-architecture/?_gl=1*177jtxa*_up*MQ..*_ga*MTYzODk3ODAwNC4xNzg5NTU1MjA2*_ga_E9NTLN5CYQ*czE3ODk1NTUyMDUkbzEkZzAkdDE3ODk1NTUyMDUkajYwJGwwJGgxMDQzNjc1NDUw" TargetMode="External"/><Relationship Id="rId9" Type="http://schemas.openxmlformats.org/officeDocument/2006/relationships/diagramColors" Target="../diagrams/colors50.xml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5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51.xml"/><Relationship Id="rId5" Type="http://schemas.openxmlformats.org/officeDocument/2006/relationships/diagramLayout" Target="../diagrams/layout51.xml"/><Relationship Id="rId4" Type="http://schemas.openxmlformats.org/officeDocument/2006/relationships/diagramData" Target="../diagrams/data51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2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52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52.xml"/><Relationship Id="rId5" Type="http://schemas.openxmlformats.org/officeDocument/2006/relationships/diagramData" Target="../diagrams/data52.xml"/><Relationship Id="rId4" Type="http://schemas.openxmlformats.org/officeDocument/2006/relationships/image" Target="../media/image32.png"/><Relationship Id="rId9" Type="http://schemas.microsoft.com/office/2007/relationships/diagramDrawing" Target="../diagrams/drawing52.xml"/></Relationships>
</file>

<file path=ppt/slides/_rels/slide5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3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53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53.xml"/><Relationship Id="rId5" Type="http://schemas.openxmlformats.org/officeDocument/2006/relationships/diagramLayout" Target="../diagrams/layout53.xml"/><Relationship Id="rId4" Type="http://schemas.openxmlformats.org/officeDocument/2006/relationships/diagramData" Target="../diagrams/data53.xml"/><Relationship Id="rId9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9525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95250"/>
            <a:ext cx="2286000" cy="28575"/>
          </a:xfrm>
          <a:prstGeom prst="rect">
            <a:avLst/>
          </a:prstGeom>
          <a:solidFill>
            <a:srgbClr val="F5521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2286000" y="95250"/>
            <a:ext cx="952500" cy="28575"/>
          </a:xfrm>
          <a:prstGeom prst="rect">
            <a:avLst/>
          </a:prstGeom>
          <a:solidFill>
            <a:srgbClr val="00D7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994495"/>
            <a:ext cx="3429000" cy="69721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24000" y="5678388"/>
            <a:ext cx="13830300" cy="8415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8859"/>
              </a:lnSpc>
              <a:buNone/>
            </a:pPr>
            <a:r>
              <a:rPr lang="en-US" sz="5550" err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Slimme</a:t>
            </a:r>
            <a:r>
              <a:rPr lang="en-US" sz="555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AI op </a:t>
            </a:r>
            <a:r>
              <a:rPr lang="en-US" sz="5550" err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bestaande</a:t>
            </a:r>
            <a:r>
              <a:rPr lang="en-US" sz="555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software</a:t>
            </a:r>
            <a:endParaRPr lang="en-US" sz="5550">
              <a:solidFill>
                <a:srgbClr val="009BDE"/>
              </a:solidFill>
            </a:endParaRPr>
          </a:p>
        </p:txBody>
      </p:sp>
      <p:sp>
        <p:nvSpPr>
          <p:cNvPr id="11" name="Text 7"/>
          <p:cNvSpPr/>
          <p:nvPr/>
        </p:nvSpPr>
        <p:spPr>
          <a:xfrm>
            <a:off x="1524000" y="6767612"/>
            <a:ext cx="13830300" cy="387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Neem de </a:t>
            </a:r>
            <a:r>
              <a:rPr lang="en-US" sz="2400" err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controle</a:t>
            </a:r>
            <a:r>
              <a:rPr lang="en-US" sz="240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met FME</a:t>
            </a:r>
            <a:endParaRPr lang="en-US" sz="2400">
              <a:solidFill>
                <a:srgbClr val="009BDE"/>
              </a:solidFill>
            </a:endParaRPr>
          </a:p>
        </p:txBody>
      </p:sp>
      <p:sp>
        <p:nvSpPr>
          <p:cNvPr id="12" name="Text 8"/>
          <p:cNvSpPr/>
          <p:nvPr/>
        </p:nvSpPr>
        <p:spPr>
          <a:xfrm>
            <a:off x="1524000" y="8782050"/>
            <a:ext cx="167640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800">
                <a:latin typeface="Arial" pitchFamily="34" charset="0"/>
                <a:ea typeface="Arial" pitchFamily="34" charset="-122"/>
                <a:cs typeface="Arial" pitchFamily="34" charset="-120"/>
              </a:rPr>
              <a:t>Lucas Helder, 22 September 2026</a:t>
            </a:r>
          </a:p>
        </p:txBody>
      </p:sp>
      <p:pic>
        <p:nvPicPr>
          <p:cNvPr id="14" name="Graphic 13" descr="Robot met effen opvulling">
            <a:extLst>
              <a:ext uri="{FF2B5EF4-FFF2-40B4-BE49-F238E27FC236}">
                <a16:creationId xmlns:a16="http://schemas.microsoft.com/office/drawing/2014/main" id="{3C98606C-C64C-7BF9-9907-CFDE210E41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677514" y="3949751"/>
            <a:ext cx="3905771" cy="401875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15CF6A7-88D8-E13F-B57B-B57CBA9B46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909040" y="8934450"/>
            <a:ext cx="3627120" cy="7907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0FBA2F-D2A8-9DEC-A2C0-C1E363611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4C5B4EB-5E8C-6B2D-0D35-7E522D042F70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1B2F0F4-F203-1BFC-6350-CD4562F5B1AA}"/>
              </a:ext>
            </a:extLst>
          </p:cNvPr>
          <p:cNvSpPr/>
          <p:nvPr/>
        </p:nvSpPr>
        <p:spPr>
          <a:xfrm>
            <a:off x="2571750" y="2756079"/>
            <a:ext cx="13411200" cy="26566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>
              <a:lnSpc>
                <a:spcPct val="101500"/>
              </a:lnSpc>
              <a:buNone/>
            </a:pP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 </a:t>
            </a:r>
            <a:r>
              <a:rPr lang="en-US" sz="6600" cap="all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</a:t>
            </a: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je </a:t>
            </a:r>
            <a:r>
              <a:rPr lang="en-US" sz="6600" cap="all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</a:t>
            </a: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6600" cap="all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</a:t>
            </a: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6600" cap="all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inzetten</a:t>
            </a: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</a:p>
          <a:p>
            <a:pPr marL="0" indent="0">
              <a:lnSpc>
                <a:spcPct val="101500"/>
              </a:lnSpc>
              <a:buNone/>
            </a:pP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 je </a:t>
            </a:r>
            <a:r>
              <a:rPr lang="en-US" sz="6600" cap="all" err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bestaande</a:t>
            </a:r>
            <a:r>
              <a:rPr lang="en-US" sz="6600" cap="all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software</a:t>
            </a: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6600" cap="all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60160D28-BF03-BDCC-9FC8-7BF091A8E6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944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4A247D-3789-E99E-0DFE-D439E1A6C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780313F-B913-88F2-8D07-C11360FD7085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C4B5DA1-DD9F-E646-B7DE-07E693EDDBBC}"/>
              </a:ext>
            </a:extLst>
          </p:cNvPr>
          <p:cNvSpPr/>
          <p:nvPr/>
        </p:nvSpPr>
        <p:spPr>
          <a:xfrm>
            <a:off x="2571750" y="2756079"/>
            <a:ext cx="13411200" cy="26566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>
              <a:lnSpc>
                <a:spcPct val="101500"/>
              </a:lnSpc>
              <a:buNone/>
            </a:pP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Zou </a:t>
            </a:r>
            <a:r>
              <a:rPr lang="en-US" sz="6600" cap="all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</a:t>
            </a: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6600" cap="all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jouw</a:t>
            </a: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6600" cap="all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werk</a:t>
            </a: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6600" cap="all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ook</a:t>
            </a: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6600" cap="all" err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makkelijker</a:t>
            </a: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of </a:t>
            </a:r>
            <a:r>
              <a:rPr lang="en-US" sz="6600" cap="all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Beter</a:t>
            </a: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6600" cap="all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maken</a:t>
            </a: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6600" cap="all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D9C67360-F443-DD26-4C31-16AEF2870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24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0DF3CF-66CC-D350-A46A-9CB8D7543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331B67A-3030-F85D-1D8E-7FCEFF6CA2D9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2EE0A9EC-8F18-A08C-11CE-497885A111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pic>
        <p:nvPicPr>
          <p:cNvPr id="3" name="Tijdelijke aanduiding voor afbeelding 2">
            <a:extLst>
              <a:ext uri="{FF2B5EF4-FFF2-40B4-BE49-F238E27FC236}">
                <a16:creationId xmlns:a16="http://schemas.microsoft.com/office/drawing/2014/main" id="{BCD871DA-BDE6-61D0-8621-B856621D9D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2" r="42"/>
          <a:stretch>
            <a:fillRect/>
          </a:stretch>
        </p:blipFill>
        <p:spPr>
          <a:xfrm>
            <a:off x="1879073" y="2624609"/>
            <a:ext cx="5035799" cy="5037781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Google Shape;432;p69">
            <a:extLst>
              <a:ext uri="{FF2B5EF4-FFF2-40B4-BE49-F238E27FC236}">
                <a16:creationId xmlns:a16="http://schemas.microsoft.com/office/drawing/2014/main" id="{DB33CD3D-3012-A2A3-0E7F-6818D97CF0F0}"/>
              </a:ext>
            </a:extLst>
          </p:cNvPr>
          <p:cNvSpPr txBox="1">
            <a:spLocks/>
          </p:cNvSpPr>
          <p:nvPr/>
        </p:nvSpPr>
        <p:spPr>
          <a:xfrm>
            <a:off x="7645166" y="4601809"/>
            <a:ext cx="3628200" cy="68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</a:pPr>
            <a:r>
              <a:rPr lang="nl-NL">
                <a:latin typeface="Arial" panose="020B0604020202020204" pitchFamily="34" charset="0"/>
                <a:cs typeface="Arial" panose="020B0604020202020204" pitchFamily="34" charset="0"/>
              </a:rPr>
              <a:t>Lucas Helder</a:t>
            </a:r>
          </a:p>
        </p:txBody>
      </p:sp>
      <p:sp>
        <p:nvSpPr>
          <p:cNvPr id="5" name="Google Shape;433;p69">
            <a:extLst>
              <a:ext uri="{FF2B5EF4-FFF2-40B4-BE49-F238E27FC236}">
                <a16:creationId xmlns:a16="http://schemas.microsoft.com/office/drawing/2014/main" id="{5F5659DF-CD52-A750-BBB3-47799D89358F}"/>
              </a:ext>
            </a:extLst>
          </p:cNvPr>
          <p:cNvSpPr txBox="1">
            <a:spLocks/>
          </p:cNvSpPr>
          <p:nvPr/>
        </p:nvSpPr>
        <p:spPr>
          <a:xfrm>
            <a:off x="7670182" y="5343041"/>
            <a:ext cx="6752400" cy="1141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nl-NL" sz="2400">
                <a:solidFill>
                  <a:srgbClr val="009BD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Business Developer</a:t>
            </a:r>
          </a:p>
          <a:p>
            <a:pPr>
              <a:spcBef>
                <a:spcPts val="0"/>
              </a:spcBef>
            </a:pPr>
            <a:r>
              <a:rPr lang="nl-NL" sz="2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FME specialist</a:t>
            </a:r>
          </a:p>
          <a:p>
            <a:pPr>
              <a:spcBef>
                <a:spcPts val="0"/>
              </a:spcBef>
            </a:pPr>
            <a:r>
              <a:rPr lang="nl-NL" sz="2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Historicus</a:t>
            </a:r>
          </a:p>
        </p:txBody>
      </p:sp>
    </p:spTree>
    <p:extLst>
      <p:ext uri="{BB962C8B-B14F-4D97-AF65-F5344CB8AC3E}">
        <p14:creationId xmlns:p14="http://schemas.microsoft.com/office/powerpoint/2010/main" val="1988347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050" err="1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Overzicht</a:t>
            </a:r>
            <a:endParaRPr lang="en-US" sz="4050">
              <a:solidFill>
                <a:srgbClr val="009BDE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1524000" y="3676650"/>
            <a:ext cx="15240000" cy="9525"/>
          </a:xfrm>
          <a:prstGeom prst="rect">
            <a:avLst/>
          </a:prstGeom>
          <a:solidFill>
            <a:srgbClr val="E0E0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524000" y="3035300"/>
            <a:ext cx="230505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3200" b="1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Deel 1 </a:t>
            </a:r>
            <a:endParaRPr lang="en-US" sz="3200"/>
          </a:p>
        </p:txBody>
      </p:sp>
      <p:sp>
        <p:nvSpPr>
          <p:cNvPr id="6" name="Text 4"/>
          <p:cNvSpPr/>
          <p:nvPr/>
        </p:nvSpPr>
        <p:spPr>
          <a:xfrm>
            <a:off x="4076700" y="3060700"/>
            <a:ext cx="1395603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3200">
                <a:solidFill>
                  <a:srgbClr val="BDBB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Setting the scene – De AI </a:t>
            </a:r>
            <a:r>
              <a:rPr lang="en-US" sz="3200" err="1">
                <a:solidFill>
                  <a:srgbClr val="BDBB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revolutie</a:t>
            </a:r>
            <a:endParaRPr lang="en-US" sz="3200"/>
          </a:p>
        </p:txBody>
      </p:sp>
      <p:sp>
        <p:nvSpPr>
          <p:cNvPr id="7" name="Shape 5"/>
          <p:cNvSpPr/>
          <p:nvPr/>
        </p:nvSpPr>
        <p:spPr>
          <a:xfrm>
            <a:off x="1524000" y="4610100"/>
            <a:ext cx="15240000" cy="9525"/>
          </a:xfrm>
          <a:prstGeom prst="rect">
            <a:avLst/>
          </a:prstGeom>
          <a:solidFill>
            <a:srgbClr val="E0E0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524000" y="3968750"/>
            <a:ext cx="230505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3200" b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Deel 2</a:t>
            </a:r>
            <a:endParaRPr lang="en-US" sz="3200"/>
          </a:p>
        </p:txBody>
      </p:sp>
      <p:sp>
        <p:nvSpPr>
          <p:cNvPr id="9" name="Text 7"/>
          <p:cNvSpPr/>
          <p:nvPr/>
        </p:nvSpPr>
        <p:spPr>
          <a:xfrm>
            <a:off x="4076700" y="3994150"/>
            <a:ext cx="1395603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3200" err="1">
                <a:solidFill>
                  <a:srgbClr val="BDBBBA"/>
                </a:solidFill>
                <a:latin typeface="Arial" pitchFamily="34" charset="0"/>
                <a:cs typeface="Arial" pitchFamily="34" charset="-120"/>
              </a:rPr>
              <a:t>Praktijkvoorbeeld</a:t>
            </a:r>
            <a:r>
              <a:rPr lang="en-US" sz="3200">
                <a:solidFill>
                  <a:srgbClr val="BDBBBA"/>
                </a:solidFill>
                <a:latin typeface="Arial" pitchFamily="34" charset="0"/>
                <a:cs typeface="Arial" pitchFamily="34" charset="-120"/>
              </a:rPr>
              <a:t> – BAG slimmer </a:t>
            </a:r>
            <a:r>
              <a:rPr lang="en-US" sz="3200" err="1">
                <a:solidFill>
                  <a:srgbClr val="BDBBBA"/>
                </a:solidFill>
                <a:latin typeface="Arial" pitchFamily="34" charset="0"/>
                <a:cs typeface="Arial" pitchFamily="34" charset="-120"/>
              </a:rPr>
              <a:t>maken</a:t>
            </a:r>
            <a:endParaRPr lang="en-US" sz="3200"/>
          </a:p>
        </p:txBody>
      </p:sp>
      <p:sp>
        <p:nvSpPr>
          <p:cNvPr id="11" name="Text 9"/>
          <p:cNvSpPr/>
          <p:nvPr/>
        </p:nvSpPr>
        <p:spPr>
          <a:xfrm>
            <a:off x="1524000" y="4902200"/>
            <a:ext cx="230505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3200" b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Deel 3</a:t>
            </a:r>
            <a:endParaRPr lang="en-US" sz="3200"/>
          </a:p>
        </p:txBody>
      </p:sp>
      <p:sp>
        <p:nvSpPr>
          <p:cNvPr id="12" name="Text 10"/>
          <p:cNvSpPr/>
          <p:nvPr/>
        </p:nvSpPr>
        <p:spPr>
          <a:xfrm>
            <a:off x="4076700" y="4927600"/>
            <a:ext cx="1395603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3200" err="1">
                <a:solidFill>
                  <a:srgbClr val="BDBB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Conclusies</a:t>
            </a:r>
            <a:endParaRPr lang="en-US" sz="3200"/>
          </a:p>
        </p:txBody>
      </p:sp>
      <p:pic>
        <p:nvPicPr>
          <p:cNvPr id="2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F08BD2-F40B-6EA0-9CD8-DF540792E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C092102-8C8C-D962-8509-B9156225B597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195CB676-1EA2-503D-8D18-6A2222FBA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pic>
        <p:nvPicPr>
          <p:cNvPr id="9" name="Afbeelding 8" descr="Een beleving, maar dan wel eentje die lang duurt: hierom moet je 'The  Odyssey' wel en niet gaan zien | HBVL">
            <a:extLst>
              <a:ext uri="{FF2B5EF4-FFF2-40B4-BE49-F238E27FC236}">
                <a16:creationId xmlns:a16="http://schemas.microsoft.com/office/drawing/2014/main" id="{62A03BDC-B2E8-31C3-B9AD-88D9D1E078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1698" y="2624609"/>
            <a:ext cx="5167002" cy="5167002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Google Shape;432;p69">
            <a:extLst>
              <a:ext uri="{FF2B5EF4-FFF2-40B4-BE49-F238E27FC236}">
                <a16:creationId xmlns:a16="http://schemas.microsoft.com/office/drawing/2014/main" id="{63803F4D-0023-1B44-DCAD-54C0207C6B98}"/>
              </a:ext>
            </a:extLst>
          </p:cNvPr>
          <p:cNvSpPr txBox="1">
            <a:spLocks/>
          </p:cNvSpPr>
          <p:nvPr/>
        </p:nvSpPr>
        <p:spPr>
          <a:xfrm>
            <a:off x="7645166" y="4601809"/>
            <a:ext cx="3628200" cy="68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</a:pPr>
            <a:r>
              <a:rPr lang="nl-NL">
                <a:latin typeface="Arial" panose="020B0604020202020204" pitchFamily="34" charset="0"/>
                <a:cs typeface="Arial" panose="020B0604020202020204" pitchFamily="34" charset="0"/>
              </a:rPr>
              <a:t>Odysseus</a:t>
            </a:r>
          </a:p>
        </p:txBody>
      </p:sp>
      <p:sp>
        <p:nvSpPr>
          <p:cNvPr id="8" name="Google Shape;433;p69">
            <a:extLst>
              <a:ext uri="{FF2B5EF4-FFF2-40B4-BE49-F238E27FC236}">
                <a16:creationId xmlns:a16="http://schemas.microsoft.com/office/drawing/2014/main" id="{56C3EE28-D034-B93A-E89B-5D2480648E3B}"/>
              </a:ext>
            </a:extLst>
          </p:cNvPr>
          <p:cNvSpPr txBox="1">
            <a:spLocks/>
          </p:cNvSpPr>
          <p:nvPr/>
        </p:nvSpPr>
        <p:spPr>
          <a:xfrm>
            <a:off x="7670182" y="5343041"/>
            <a:ext cx="6752400" cy="1141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nl-NL" sz="2400">
                <a:solidFill>
                  <a:srgbClr val="009BD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Koning van Ithaka</a:t>
            </a:r>
          </a:p>
        </p:txBody>
      </p:sp>
    </p:spTree>
    <p:extLst>
      <p:ext uri="{BB962C8B-B14F-4D97-AF65-F5344CB8AC3E}">
        <p14:creationId xmlns:p14="http://schemas.microsoft.com/office/powerpoint/2010/main" val="1621719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6858000"/>
            <a:ext cx="18288000" cy="9525"/>
          </a:xfrm>
          <a:prstGeom prst="rect">
            <a:avLst/>
          </a:prstGeom>
          <a:solidFill>
            <a:srgbClr val="E0E0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-274320" y="0"/>
            <a:ext cx="18836640" cy="6896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950">
                <a:solidFill>
                  <a:srgbClr val="BDBB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Voeg hier een afbeelding in</a:t>
            </a:r>
            <a:endParaRPr lang="en-US" sz="1950"/>
          </a:p>
        </p:txBody>
      </p:sp>
      <p:sp>
        <p:nvSpPr>
          <p:cNvPr id="5" name="Shape 3"/>
          <p:cNvSpPr/>
          <p:nvPr/>
        </p:nvSpPr>
        <p:spPr>
          <a:xfrm>
            <a:off x="1524000" y="752475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524000" y="7753350"/>
            <a:ext cx="1676400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4000" err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Oddyssee</a:t>
            </a:r>
            <a:endParaRPr lang="en-US" sz="4000">
              <a:solidFill>
                <a:srgbClr val="009BDE"/>
              </a:solidFill>
            </a:endParaRPr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pic>
        <p:nvPicPr>
          <p:cNvPr id="12" name="Afbeelding 11" descr="Map of Odysseus' 10-year Journey Home - World History Encyclopedia">
            <a:extLst>
              <a:ext uri="{FF2B5EF4-FFF2-40B4-BE49-F238E27FC236}">
                <a16:creationId xmlns:a16="http://schemas.microsoft.com/office/drawing/2014/main" id="{91216D03-2FEC-8511-9B18-EB021D5E4A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60" y="-3375230"/>
            <a:ext cx="18283540" cy="1028403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05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Deel 1: Troje is </a:t>
            </a:r>
            <a:r>
              <a:rPr lang="en-US" sz="4050" err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gevallen</a:t>
            </a:r>
            <a:endParaRPr lang="en-US" sz="4050">
              <a:solidFill>
                <a:srgbClr val="009BDE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301750" y="2736850"/>
            <a:ext cx="15684500" cy="5962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950">
                <a:solidFill>
                  <a:srgbClr val="BDBB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Voeg hier een grafiek of tabel in</a:t>
            </a:r>
            <a:endParaRPr lang="en-US" sz="195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pic>
        <p:nvPicPr>
          <p:cNvPr id="11" name="Tijdelijke aanduiding voor afbeelding 25" descr="File:Giovanni Domenico Tiepolo - The Procession of the Trojan Horse in Troy - WGA22382.jpg">
            <a:extLst>
              <a:ext uri="{FF2B5EF4-FFF2-40B4-BE49-F238E27FC236}">
                <a16:creationId xmlns:a16="http://schemas.microsoft.com/office/drawing/2014/main" id="{4A56360C-643A-A962-AFC9-C55D93F8E85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8326"/>
          <a:stretch>
            <a:fillRect/>
          </a:stretch>
        </p:blipFill>
        <p:spPr>
          <a:xfrm>
            <a:off x="1524000" y="2698750"/>
            <a:ext cx="15240000" cy="6359525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388C9DB5-988F-DEE1-F2C9-8C2456EF9939}"/>
              </a:ext>
            </a:extLst>
          </p:cNvPr>
          <p:cNvSpPr txBox="1"/>
          <p:nvPr/>
        </p:nvSpPr>
        <p:spPr>
          <a:xfrm>
            <a:off x="12405632" y="9029427"/>
            <a:ext cx="51271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900">
                <a:latin typeface="Archivo" panose="020B0604020202020204" charset="0"/>
                <a:cs typeface="Archivo" panose="020B0604020202020204" charset="0"/>
              </a:rPr>
              <a:t>Giovanni Domenico </a:t>
            </a:r>
            <a:r>
              <a:rPr lang="nl-NL" sz="900" err="1">
                <a:latin typeface="Archivo" panose="020B0604020202020204" charset="0"/>
                <a:cs typeface="Archivo" panose="020B0604020202020204" charset="0"/>
              </a:rPr>
              <a:t>Tiepolo</a:t>
            </a:r>
            <a:r>
              <a:rPr lang="nl-NL" sz="900">
                <a:latin typeface="Archivo" panose="020B0604020202020204" charset="0"/>
                <a:cs typeface="Archivo" panose="020B0604020202020204" charset="0"/>
              </a:rPr>
              <a:t>, </a:t>
            </a:r>
            <a:r>
              <a:rPr lang="nl-NL" sz="900" i="1">
                <a:latin typeface="Archivo" panose="020B0604020202020204" charset="0"/>
                <a:cs typeface="Archivo" panose="020B0604020202020204" charset="0"/>
              </a:rPr>
              <a:t>Het Paard van Troje </a:t>
            </a:r>
            <a:r>
              <a:rPr lang="nl-NL" sz="900">
                <a:latin typeface="Archivo" panose="020B0604020202020204" charset="0"/>
                <a:cs typeface="Archivo" panose="020B0604020202020204" charset="0"/>
              </a:rPr>
              <a:t>(c. 1760) National Gallery Londen.</a:t>
            </a: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3BDC6E56-3481-5005-5B2A-E7D3A5E6DE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0943974"/>
              </p:ext>
            </p:extLst>
          </p:nvPr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25988C-F804-5D01-FB45-0E773CF2E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915F4C6-3BFB-7930-B426-EF6F40385499}"/>
              </a:ext>
            </a:extLst>
          </p:cNvPr>
          <p:cNvSpPr/>
          <p:nvPr/>
        </p:nvSpPr>
        <p:spPr>
          <a:xfrm>
            <a:off x="8817847" y="3082577"/>
            <a:ext cx="57150" cy="857250"/>
          </a:xfrm>
          <a:prstGeom prst="rect">
            <a:avLst/>
          </a:prstGeom>
          <a:solidFill>
            <a:srgbClr val="DD00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06B136B-F3FD-8CA0-9446-C16E0296642C}"/>
              </a:ext>
            </a:extLst>
          </p:cNvPr>
          <p:cNvSpPr/>
          <p:nvPr/>
        </p:nvSpPr>
        <p:spPr>
          <a:xfrm>
            <a:off x="9144000" y="2914022"/>
            <a:ext cx="7620000" cy="29164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16907"/>
              </a:lnSpc>
              <a:buNone/>
            </a:pPr>
            <a:r>
              <a:rPr lang="en-US" sz="65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“AI isn’t a tool—it’s </a:t>
            </a:r>
          </a:p>
          <a:p>
            <a:pPr marL="0" indent="0" algn="l">
              <a:lnSpc>
                <a:spcPct val="116907"/>
              </a:lnSpc>
              <a:buNone/>
            </a:pPr>
            <a:r>
              <a:rPr lang="en-US" sz="65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agent.” </a:t>
            </a:r>
          </a:p>
          <a:p>
            <a:pPr marL="0" indent="0" algn="l">
              <a:lnSpc>
                <a:spcPct val="116907"/>
              </a:lnSpc>
              <a:buNone/>
            </a:pPr>
            <a:endParaRPr lang="en-US" sz="1600">
              <a:solidFill>
                <a:schemeClr val="bg1">
                  <a:lumMod val="50000"/>
                </a:schemeClr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16907"/>
              </a:lnSpc>
              <a:buNone/>
            </a:pPr>
            <a:r>
              <a:rPr lang="en-US" sz="20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can process information by itself and thereby replace humans in decision making. </a:t>
            </a:r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2642F09-C94D-D23D-1D83-FF5E4954165D}"/>
              </a:ext>
            </a:extLst>
          </p:cNvPr>
          <p:cNvSpPr/>
          <p:nvPr/>
        </p:nvSpPr>
        <p:spPr>
          <a:xfrm>
            <a:off x="9144000" y="6211491"/>
            <a:ext cx="8458200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950">
                <a:solidFill>
                  <a:srgbClr val="BDBB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Yuval Noah Harari – </a:t>
            </a:r>
            <a:r>
              <a:rPr lang="en-US" sz="1950" i="1">
                <a:solidFill>
                  <a:srgbClr val="BDBB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Nexus</a:t>
            </a:r>
            <a:r>
              <a:rPr lang="en-US" sz="1950">
                <a:solidFill>
                  <a:srgbClr val="BDBB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(2024)</a:t>
            </a:r>
          </a:p>
        </p:txBody>
      </p:sp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4E2BD074-C79B-8971-4F6B-70979FAF6F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20E796FB-557B-0FBE-3D88-1B425711754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4441"/>
          <a:stretch>
            <a:fillRect/>
          </a:stretch>
        </p:blipFill>
        <p:spPr>
          <a:xfrm>
            <a:off x="-544830" y="383243"/>
            <a:ext cx="8823960" cy="9903757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78A443F3-6DEC-240B-EA8F-59F445BE07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0943974"/>
              </p:ext>
            </p:extLst>
          </p:nvPr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514883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3EC40982-07C9-8A4B-74DB-BD4BF34F35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24000" y="1860152"/>
            <a:ext cx="5618996" cy="8426848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8817847" y="3082577"/>
            <a:ext cx="57150" cy="857250"/>
          </a:xfrm>
          <a:prstGeom prst="rect">
            <a:avLst/>
          </a:prstGeom>
          <a:solidFill>
            <a:srgbClr val="DD00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9144000" y="2914022"/>
            <a:ext cx="7620000" cy="29164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6907"/>
              </a:lnSpc>
              <a:buNone/>
            </a:pPr>
            <a:r>
              <a:rPr lang="en-US" sz="66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“SaaS is dead.” </a:t>
            </a:r>
          </a:p>
          <a:p>
            <a:pPr marL="0" indent="0" algn="l">
              <a:lnSpc>
                <a:spcPct val="116907"/>
              </a:lnSpc>
              <a:buNone/>
            </a:pPr>
            <a:endParaRPr lang="en-US" sz="1600">
              <a:solidFill>
                <a:schemeClr val="bg1">
                  <a:lumMod val="50000"/>
                </a:schemeClr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16907"/>
              </a:lnSpc>
              <a:buNone/>
            </a:pPr>
            <a:r>
              <a:rPr lang="en-US" sz="20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Decline of UI as a primary interface</a:t>
            </a:r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9144000" y="6211491"/>
            <a:ext cx="8458200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950">
                <a:solidFill>
                  <a:srgbClr val="BDBB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Microsoft CEO Satya Nadella - BG² podcast in 2024</a:t>
            </a:r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02406947-16F0-09D0-3E2B-2AD3A0BE7A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0943974"/>
              </p:ext>
            </p:extLst>
          </p:nvPr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66CD84-7450-4E0F-EDA7-DC4E2728D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2F5FA51-5E54-665B-771F-4C3AABCBA261}"/>
              </a:ext>
            </a:extLst>
          </p:cNvPr>
          <p:cNvSpPr/>
          <p:nvPr/>
        </p:nvSpPr>
        <p:spPr>
          <a:xfrm>
            <a:off x="8817847" y="3082577"/>
            <a:ext cx="57150" cy="85725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AAB229D-3480-38FC-E4D5-31B97EFA3021}"/>
              </a:ext>
            </a:extLst>
          </p:cNvPr>
          <p:cNvSpPr/>
          <p:nvPr/>
        </p:nvSpPr>
        <p:spPr>
          <a:xfrm>
            <a:off x="9144000" y="2914022"/>
            <a:ext cx="8775350" cy="29164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6907"/>
              </a:lnSpc>
              <a:buNone/>
            </a:pPr>
            <a:r>
              <a:rPr lang="en-US" sz="66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SaaS is transforming </a:t>
            </a:r>
          </a:p>
          <a:p>
            <a:pPr marL="0" indent="0" algn="l">
              <a:lnSpc>
                <a:spcPct val="116907"/>
              </a:lnSpc>
              <a:buNone/>
            </a:pPr>
            <a:endParaRPr lang="en-US" sz="1600">
              <a:solidFill>
                <a:schemeClr val="bg1">
                  <a:lumMod val="50000"/>
                </a:schemeClr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16907"/>
              </a:lnSpc>
              <a:buNone/>
            </a:pPr>
            <a:r>
              <a:rPr lang="nl-NL" sz="20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Monolithische applicaties zullen worden vervangen voor AI-vriendelijke systemen.</a:t>
            </a:r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C287F224-533B-C111-78E5-F4F34090A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graphicFrame>
        <p:nvGraphicFramePr>
          <p:cNvPr id="59" name="Diagram 58">
            <a:extLst>
              <a:ext uri="{FF2B5EF4-FFF2-40B4-BE49-F238E27FC236}">
                <a16:creationId xmlns:a16="http://schemas.microsoft.com/office/drawing/2014/main" id="{107642FE-8795-F9C0-AD01-9BE21E085E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3947646"/>
              </p:ext>
            </p:extLst>
          </p:nvPr>
        </p:nvGraphicFramePr>
        <p:xfrm>
          <a:off x="1110447" y="3293548"/>
          <a:ext cx="7899051" cy="2916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70" name="Diagram 69">
            <a:extLst>
              <a:ext uri="{FF2B5EF4-FFF2-40B4-BE49-F238E27FC236}">
                <a16:creationId xmlns:a16="http://schemas.microsoft.com/office/drawing/2014/main" id="{0DE2581B-09BE-EC53-961A-81D66BF1C2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0943974"/>
              </p:ext>
            </p:extLst>
          </p:nvPr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941522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CC7037-48D6-0877-94D7-FC19FAEB8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7C3FCEA-45F0-68E0-1847-DBE733187F97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05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Deel 2: </a:t>
            </a:r>
            <a:r>
              <a:rPr lang="en-US" sz="4050" err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Mijn</a:t>
            </a:r>
            <a:r>
              <a:rPr lang="en-US" sz="405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4050" err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oddyssee</a:t>
            </a:r>
            <a:endParaRPr lang="en-US" sz="4050">
              <a:solidFill>
                <a:srgbClr val="009BDE"/>
              </a:solidFill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8544C3D-CAEF-8A87-CFFE-8C003F1F3735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188B66F7-90CA-1C8E-C301-0AE778A39EE2}"/>
              </a:ext>
            </a:extLst>
          </p:cNvPr>
          <p:cNvSpPr/>
          <p:nvPr/>
        </p:nvSpPr>
        <p:spPr>
          <a:xfrm>
            <a:off x="1301750" y="2736850"/>
            <a:ext cx="15684500" cy="5962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950">
                <a:solidFill>
                  <a:srgbClr val="BDBB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Voeg hier een grafiek of tabel in</a:t>
            </a:r>
            <a:endParaRPr lang="en-US" sz="1950"/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3713F57A-4A52-368F-ED3B-D91BE99AD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7EF409D5-0432-AD16-1EDE-8153A698B6D6}"/>
              </a:ext>
            </a:extLst>
          </p:cNvPr>
          <p:cNvSpPr txBox="1"/>
          <p:nvPr/>
        </p:nvSpPr>
        <p:spPr>
          <a:xfrm>
            <a:off x="12405632" y="9029427"/>
            <a:ext cx="544421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900">
                <a:latin typeface="Archivo" panose="020B0604020202020204" charset="0"/>
                <a:cs typeface="Archivo" panose="020B0604020202020204" charset="0"/>
              </a:rPr>
              <a:t>John William </a:t>
            </a:r>
            <a:r>
              <a:rPr lang="nl-NL" sz="900" err="1">
                <a:latin typeface="Archivo" panose="020B0604020202020204" charset="0"/>
                <a:cs typeface="Archivo" panose="020B0604020202020204" charset="0"/>
              </a:rPr>
              <a:t>Waterhouse</a:t>
            </a:r>
            <a:r>
              <a:rPr lang="nl-NL" sz="900">
                <a:latin typeface="Archivo" panose="020B0604020202020204" charset="0"/>
                <a:cs typeface="Archivo" panose="020B0604020202020204" charset="0"/>
              </a:rPr>
              <a:t>, </a:t>
            </a:r>
            <a:r>
              <a:rPr lang="nl-NL" sz="900" i="1">
                <a:latin typeface="Archivo" panose="020B0604020202020204" charset="0"/>
                <a:cs typeface="Archivo" panose="020B0604020202020204" charset="0"/>
              </a:rPr>
              <a:t>Odysseus </a:t>
            </a:r>
            <a:r>
              <a:rPr lang="nl-NL" sz="900" i="1" err="1">
                <a:latin typeface="Archivo" panose="020B0604020202020204" charset="0"/>
                <a:cs typeface="Archivo" panose="020B0604020202020204" charset="0"/>
              </a:rPr>
              <a:t>and</a:t>
            </a:r>
            <a:r>
              <a:rPr lang="nl-NL" sz="900" i="1">
                <a:latin typeface="Archivo" panose="020B0604020202020204" charset="0"/>
                <a:cs typeface="Archivo" panose="020B0604020202020204" charset="0"/>
              </a:rPr>
              <a:t> </a:t>
            </a:r>
            <a:r>
              <a:rPr lang="nl-NL" sz="900" i="1" err="1">
                <a:latin typeface="Archivo" panose="020B0604020202020204" charset="0"/>
                <a:cs typeface="Archivo" panose="020B0604020202020204" charset="0"/>
              </a:rPr>
              <a:t>the</a:t>
            </a:r>
            <a:r>
              <a:rPr lang="nl-NL" sz="900" i="1">
                <a:latin typeface="Archivo" panose="020B0604020202020204" charset="0"/>
                <a:cs typeface="Archivo" panose="020B0604020202020204" charset="0"/>
              </a:rPr>
              <a:t> </a:t>
            </a:r>
            <a:r>
              <a:rPr lang="nl-NL" sz="900" i="1" err="1">
                <a:latin typeface="Archivo" panose="020B0604020202020204" charset="0"/>
                <a:cs typeface="Archivo" panose="020B0604020202020204" charset="0"/>
              </a:rPr>
              <a:t>sirens</a:t>
            </a:r>
            <a:r>
              <a:rPr lang="nl-NL" sz="900" i="1">
                <a:latin typeface="Archivo" panose="020B0604020202020204" charset="0"/>
                <a:cs typeface="Archivo" panose="020B0604020202020204" charset="0"/>
              </a:rPr>
              <a:t> </a:t>
            </a:r>
            <a:r>
              <a:rPr lang="nl-NL" sz="900">
                <a:latin typeface="Archivo" panose="020B0604020202020204" charset="0"/>
                <a:cs typeface="Archivo" panose="020B0604020202020204" charset="0"/>
              </a:rPr>
              <a:t>(National Gallery of Victoria)</a:t>
            </a:r>
          </a:p>
        </p:txBody>
      </p:sp>
      <p:pic>
        <p:nvPicPr>
          <p:cNvPr id="4" name="Afbeelding 3" descr="image">
            <a:extLst>
              <a:ext uri="{FF2B5EF4-FFF2-40B4-BE49-F238E27FC236}">
                <a16:creationId xmlns:a16="http://schemas.microsoft.com/office/drawing/2014/main" id="{79A6A2D3-5052-038A-F1A7-8E91BBC911C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920" b="17042"/>
          <a:stretch>
            <a:fillRect/>
          </a:stretch>
        </p:blipFill>
        <p:spPr>
          <a:xfrm>
            <a:off x="1524000" y="2603500"/>
            <a:ext cx="15684500" cy="6286501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2F9BED9-EB0E-6A95-B6CE-0F1990A3CA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8848674"/>
              </p:ext>
            </p:extLst>
          </p:nvPr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131624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BCD66D-2D9C-3867-8725-DE082B96A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97BCA2F-B853-A17F-6586-FDDBFA58B501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r>
              <a:rPr lang="en-US" sz="4050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Key takeaways </a:t>
            </a:r>
            <a:r>
              <a:rPr lang="en-US" sz="4050" err="1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regelgeving</a:t>
            </a:r>
            <a:endParaRPr lang="en-US" sz="4050">
              <a:solidFill>
                <a:srgbClr val="009BDE"/>
              </a:solidFill>
            </a:endParaRPr>
          </a:p>
          <a:p>
            <a:pPr marL="0" indent="0" algn="l">
              <a:buNone/>
            </a:pPr>
            <a:endParaRPr lang="en-US" sz="4050">
              <a:solidFill>
                <a:srgbClr val="009BDE"/>
              </a:solidFill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2AE6F19-BB33-76D2-D422-D8F238F43A64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D7667BC2-F776-74D1-6812-BFEEE824B2FB}"/>
              </a:ext>
            </a:extLst>
          </p:cNvPr>
          <p:cNvSpPr/>
          <p:nvPr/>
        </p:nvSpPr>
        <p:spPr>
          <a:xfrm>
            <a:off x="3408799" y="4287837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6D6789EA-FA97-746D-D158-A43C06E08D0A}"/>
              </a:ext>
            </a:extLst>
          </p:cNvPr>
          <p:cNvSpPr/>
          <p:nvPr/>
        </p:nvSpPr>
        <p:spPr>
          <a:xfrm>
            <a:off x="3408799" y="4287837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15B7673-4F74-4D04-F896-B0345B9608E8}"/>
              </a:ext>
            </a:extLst>
          </p:cNvPr>
          <p:cNvSpPr/>
          <p:nvPr/>
        </p:nvSpPr>
        <p:spPr>
          <a:xfrm>
            <a:off x="3789799" y="4745037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95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D17C8AC1-AB83-DD3E-51F8-FDE397E1FD1E}"/>
              </a:ext>
            </a:extLst>
          </p:cNvPr>
          <p:cNvSpPr/>
          <p:nvPr/>
        </p:nvSpPr>
        <p:spPr>
          <a:xfrm>
            <a:off x="3789799" y="5272087"/>
            <a:ext cx="2845118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b="1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Registratie</a:t>
            </a:r>
            <a:r>
              <a:rPr lang="en-US" sz="21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&amp; </a:t>
            </a:r>
          </a:p>
          <a:p>
            <a:pPr marL="0" indent="0" algn="l">
              <a:buNone/>
            </a:pPr>
            <a:r>
              <a:rPr lang="en-US" sz="21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risico-classificatie</a:t>
            </a: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D3A3D4AB-0CD3-78E9-784D-19CEE9105513}"/>
              </a:ext>
            </a:extLst>
          </p:cNvPr>
          <p:cNvSpPr/>
          <p:nvPr/>
        </p:nvSpPr>
        <p:spPr>
          <a:xfrm>
            <a:off x="7314049" y="4287837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E1962157-64D1-0D81-39C8-1005365A92DC}"/>
              </a:ext>
            </a:extLst>
          </p:cNvPr>
          <p:cNvSpPr/>
          <p:nvPr/>
        </p:nvSpPr>
        <p:spPr>
          <a:xfrm>
            <a:off x="7314049" y="4287837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51CD560C-A673-1C25-26E1-F8CFEA239F5F}"/>
              </a:ext>
            </a:extLst>
          </p:cNvPr>
          <p:cNvSpPr/>
          <p:nvPr/>
        </p:nvSpPr>
        <p:spPr>
          <a:xfrm>
            <a:off x="7695049" y="4745037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95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D1A75A5B-049C-D670-D0DE-0BE9CE61C450}"/>
              </a:ext>
            </a:extLst>
          </p:cNvPr>
          <p:cNvSpPr/>
          <p:nvPr/>
        </p:nvSpPr>
        <p:spPr>
          <a:xfrm>
            <a:off x="7695049" y="5272087"/>
            <a:ext cx="2845118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Human-in-the-Loop</a:t>
            </a:r>
            <a:endParaRPr lang="en-US" sz="2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FF4459D8-6777-79A2-6C65-A3D397CDBEA9}"/>
              </a:ext>
            </a:extLst>
          </p:cNvPr>
          <p:cNvSpPr/>
          <p:nvPr/>
        </p:nvSpPr>
        <p:spPr>
          <a:xfrm>
            <a:off x="11219299" y="4287837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42CDA363-DCCF-89C9-5041-1A9E37A7B992}"/>
              </a:ext>
            </a:extLst>
          </p:cNvPr>
          <p:cNvSpPr/>
          <p:nvPr/>
        </p:nvSpPr>
        <p:spPr>
          <a:xfrm>
            <a:off x="11219299" y="4287837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66BD3A21-DF33-6F2E-C500-CE01660813B4}"/>
              </a:ext>
            </a:extLst>
          </p:cNvPr>
          <p:cNvSpPr/>
          <p:nvPr/>
        </p:nvSpPr>
        <p:spPr>
          <a:xfrm>
            <a:off x="11600299" y="4745037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95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D15B30AE-DBB7-6C4E-928B-39C6F60F7AE1}"/>
              </a:ext>
            </a:extLst>
          </p:cNvPr>
          <p:cNvSpPr/>
          <p:nvPr/>
        </p:nvSpPr>
        <p:spPr>
          <a:xfrm>
            <a:off x="11600299" y="5272087"/>
            <a:ext cx="2845118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≠ Legal entity</a:t>
            </a:r>
          </a:p>
        </p:txBody>
      </p:sp>
      <p:pic>
        <p:nvPicPr>
          <p:cNvPr id="27" name="Image 0" descr="preencoded.png">
            <a:extLst>
              <a:ext uri="{FF2B5EF4-FFF2-40B4-BE49-F238E27FC236}">
                <a16:creationId xmlns:a16="http://schemas.microsoft.com/office/drawing/2014/main" id="{23001C26-91CE-EB7F-3F08-86A4B58CE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3901B086-880E-72FC-884D-A2F6739AA8B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3220" r="68259" b="18293"/>
          <a:stretch>
            <a:fillRect/>
          </a:stretch>
        </p:blipFill>
        <p:spPr>
          <a:xfrm>
            <a:off x="9906000" y="5961064"/>
            <a:ext cx="911319" cy="927743"/>
          </a:xfrm>
          <a:prstGeom prst="rect">
            <a:avLst/>
          </a:prstGeom>
        </p:spPr>
      </p:pic>
      <p:pic>
        <p:nvPicPr>
          <p:cNvPr id="22" name="Graphic 21" descr="Ongelijke weegschaal met effen opvulling">
            <a:extLst>
              <a:ext uri="{FF2B5EF4-FFF2-40B4-BE49-F238E27FC236}">
                <a16:creationId xmlns:a16="http://schemas.microsoft.com/office/drawing/2014/main" id="{B4D2E5BF-0E4C-4F5F-3A31-D9AE67C071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833600" y="6072187"/>
            <a:ext cx="805174" cy="805174"/>
          </a:xfrm>
          <a:prstGeom prst="rect">
            <a:avLst/>
          </a:prstGeom>
        </p:spPr>
      </p:pic>
      <p:pic>
        <p:nvPicPr>
          <p:cNvPr id="28" name="Graphic 27" descr="Klembord met effen opvulling">
            <a:extLst>
              <a:ext uri="{FF2B5EF4-FFF2-40B4-BE49-F238E27FC236}">
                <a16:creationId xmlns:a16="http://schemas.microsoft.com/office/drawing/2014/main" id="{0A2059AF-A824-3768-BF19-A20F3FACD7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37934" y="6096396"/>
            <a:ext cx="657077" cy="657077"/>
          </a:xfrm>
          <a:prstGeom prst="rect">
            <a:avLst/>
          </a:prstGeom>
        </p:spPr>
      </p:pic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CAF2B897-217A-8DA1-74CB-88E99694DBFD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96158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050" err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Voorbeeld</a:t>
            </a:r>
            <a:r>
              <a:rPr lang="en-US" sz="405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JSON-FG = </a:t>
            </a:r>
            <a:r>
              <a:rPr lang="en-US" sz="4050" err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Trojaans</a:t>
            </a:r>
            <a:r>
              <a:rPr lang="en-US" sz="405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4050" err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paard</a:t>
            </a:r>
            <a:r>
              <a:rPr lang="en-US" sz="405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4050">
              <a:solidFill>
                <a:srgbClr val="009BDE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82432021-CA46-C4FC-0690-AD69CFBE2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4645" y="2006600"/>
            <a:ext cx="6870508" cy="547923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57E97D5-144F-41AB-3BED-5984B42D94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2679" y="7081737"/>
            <a:ext cx="12412807" cy="2248214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6C3671D9-ED14-8F42-E58E-45E6259BD9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239" y="4332514"/>
            <a:ext cx="7812406" cy="2977823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754AC3D-780D-3766-FAC3-9F2A510BDF86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44AC2B-4CAD-83E2-6234-19B44E245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029E32A-8AF7-597A-4219-56D11573C861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05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Flowchart</a:t>
            </a:r>
            <a:endParaRPr lang="en-US" sz="4050">
              <a:solidFill>
                <a:srgbClr val="009BDE"/>
              </a:solidFill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522CF04-E090-6AD2-4C13-4C9AF333AFA2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0D053AF7-612C-ECB7-0EE8-FF888E43B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75AC2287-F8D4-23E1-5F43-12F830DACBD1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Ovaal 10">
            <a:extLst>
              <a:ext uri="{FF2B5EF4-FFF2-40B4-BE49-F238E27FC236}">
                <a16:creationId xmlns:a16="http://schemas.microsoft.com/office/drawing/2014/main" id="{B99C4FFA-1FF5-22E9-D3DD-143CD0DFBDD0}"/>
              </a:ext>
            </a:extLst>
          </p:cNvPr>
          <p:cNvSpPr>
            <a:spLocks noChangeAspect="1"/>
          </p:cNvSpPr>
          <p:nvPr/>
        </p:nvSpPr>
        <p:spPr>
          <a:xfrm>
            <a:off x="13837636" y="4549265"/>
            <a:ext cx="1188084" cy="1188470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Uit</a:t>
            </a:r>
          </a:p>
        </p:txBody>
      </p:sp>
      <p:sp>
        <p:nvSpPr>
          <p:cNvPr id="12" name="Ovaal 11">
            <a:extLst>
              <a:ext uri="{FF2B5EF4-FFF2-40B4-BE49-F238E27FC236}">
                <a16:creationId xmlns:a16="http://schemas.microsoft.com/office/drawing/2014/main" id="{80741B9C-40E3-3B1D-E555-F4EEF1F5A60A}"/>
              </a:ext>
            </a:extLst>
          </p:cNvPr>
          <p:cNvSpPr>
            <a:spLocks noChangeAspect="1"/>
          </p:cNvSpPr>
          <p:nvPr/>
        </p:nvSpPr>
        <p:spPr>
          <a:xfrm>
            <a:off x="2870606" y="4549263"/>
            <a:ext cx="1188084" cy="1188470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In</a:t>
            </a:r>
          </a:p>
        </p:txBody>
      </p:sp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10FEFB7B-F4CA-E6A7-526A-D0B303BA6CD0}"/>
              </a:ext>
            </a:extLst>
          </p:cNvPr>
          <p:cNvCxnSpPr>
            <a:stCxn id="12" idx="6"/>
            <a:endCxn id="11" idx="2"/>
          </p:cNvCxnSpPr>
          <p:nvPr/>
        </p:nvCxnSpPr>
        <p:spPr>
          <a:xfrm>
            <a:off x="4058691" y="5143499"/>
            <a:ext cx="9778946" cy="2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731281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04E976-F584-0C13-A697-7EAC14FBA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0A9328B-02B4-A7B4-40EE-153B00D8EF95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05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</a:t>
            </a:r>
            <a:endParaRPr lang="en-US" sz="4050">
              <a:solidFill>
                <a:srgbClr val="009BDE"/>
              </a:solidFill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D0CC281C-7325-FD1F-EC0D-D1F18B831553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F0D3381D-7E6F-D08C-C957-AC7E2582B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AC884C5-C018-03F6-EA71-92E2BB3F596B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1" name="Afbeelding 10">
            <a:extLst>
              <a:ext uri="{FF2B5EF4-FFF2-40B4-BE49-F238E27FC236}">
                <a16:creationId xmlns:a16="http://schemas.microsoft.com/office/drawing/2014/main" id="{B73844D3-1FA3-52F5-6913-0B1FF817A0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9520" y="1368920"/>
            <a:ext cx="8971280" cy="767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1242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AD6CBA-222B-447E-4D1F-9D2D98BBA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99CB2C4-D83C-6A1D-95DD-C3A0113B02D0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05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Flowchart</a:t>
            </a:r>
            <a:endParaRPr lang="en-US" sz="4050">
              <a:solidFill>
                <a:srgbClr val="009BDE"/>
              </a:solidFill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A8A70E3-C10E-EF5A-3C9B-B8CAF1B49DD6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FB50EDC3-2672-CC38-E556-E91C305BE5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18B6915-B0E7-D024-B552-E82C71C46B79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5" name="Ovaal 14">
            <a:extLst>
              <a:ext uri="{FF2B5EF4-FFF2-40B4-BE49-F238E27FC236}">
                <a16:creationId xmlns:a16="http://schemas.microsoft.com/office/drawing/2014/main" id="{E24D37D4-D4CB-A441-544C-8EF115CC7BE0}"/>
              </a:ext>
            </a:extLst>
          </p:cNvPr>
          <p:cNvSpPr>
            <a:spLocks noChangeAspect="1"/>
          </p:cNvSpPr>
          <p:nvPr/>
        </p:nvSpPr>
        <p:spPr>
          <a:xfrm>
            <a:off x="2870606" y="4549263"/>
            <a:ext cx="1188084" cy="1188470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In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3D064BFF-1031-0EF3-2837-88E636C5F50D}"/>
              </a:ext>
            </a:extLst>
          </p:cNvPr>
          <p:cNvSpPr txBox="1"/>
          <p:nvPr/>
        </p:nvSpPr>
        <p:spPr>
          <a:xfrm>
            <a:off x="2786670" y="6070666"/>
            <a:ext cx="135595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Signaal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9A5BB70-66CE-A6B8-97CC-BE75A88416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31085" y="6617469"/>
            <a:ext cx="3176291" cy="271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2655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B7E9E7-54B3-C22F-7EAB-421C90559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B5450AE-BE43-126F-78F7-AF31619224C7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05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</a:t>
            </a:r>
            <a:endParaRPr lang="en-US" sz="4050">
              <a:solidFill>
                <a:srgbClr val="009BDE"/>
              </a:solidFill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D169CAE-03A0-F9B4-E73D-D4FC61D4B0D5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02670DDE-8B6E-0BF8-444E-58790F6006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8226152C-0C01-4F6A-BB81-9FA58771B525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5" name="Ovaal 14">
            <a:extLst>
              <a:ext uri="{FF2B5EF4-FFF2-40B4-BE49-F238E27FC236}">
                <a16:creationId xmlns:a16="http://schemas.microsoft.com/office/drawing/2014/main" id="{4F07FFF4-DC43-C6A9-8151-E13F617879F3}"/>
              </a:ext>
            </a:extLst>
          </p:cNvPr>
          <p:cNvSpPr>
            <a:spLocks noChangeAspect="1"/>
          </p:cNvSpPr>
          <p:nvPr/>
        </p:nvSpPr>
        <p:spPr>
          <a:xfrm>
            <a:off x="2870606" y="4549263"/>
            <a:ext cx="1188084" cy="1188470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In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DAF50D4A-6C55-F07B-C44E-9A1FED996B9D}"/>
              </a:ext>
            </a:extLst>
          </p:cNvPr>
          <p:cNvSpPr txBox="1"/>
          <p:nvPr/>
        </p:nvSpPr>
        <p:spPr>
          <a:xfrm>
            <a:off x="2786670" y="6070666"/>
            <a:ext cx="135595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Signaal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7355743-9C02-41A2-67BC-7CB276FB47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31085" y="6617469"/>
            <a:ext cx="3176291" cy="2719052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E2FFF33D-D6F1-4267-4966-05CD28958B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62800" y="2197100"/>
            <a:ext cx="10139860" cy="646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5874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FC1FE-62C5-6375-8A36-6E0B5EF1A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092D04F-5116-19D9-1971-785681A82B1A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05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Flowchart</a:t>
            </a:r>
            <a:endParaRPr lang="en-US" sz="4050">
              <a:solidFill>
                <a:srgbClr val="009BDE"/>
              </a:solidFill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724CDA25-4C45-6E71-5633-58B94DBC2F4D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C923B598-93C0-17E5-5D50-B31421E072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BF506E7F-3809-637C-5BD8-0FEDEA9AE9AB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" name="Ovaal 12">
            <a:extLst>
              <a:ext uri="{FF2B5EF4-FFF2-40B4-BE49-F238E27FC236}">
                <a16:creationId xmlns:a16="http://schemas.microsoft.com/office/drawing/2014/main" id="{6EBC2627-2A70-E921-FCAB-DE33C8793AC6}"/>
              </a:ext>
            </a:extLst>
          </p:cNvPr>
          <p:cNvSpPr>
            <a:spLocks noChangeAspect="1"/>
          </p:cNvSpPr>
          <p:nvPr/>
        </p:nvSpPr>
        <p:spPr>
          <a:xfrm>
            <a:off x="13837636" y="4549265"/>
            <a:ext cx="1188084" cy="1188470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Uit</a:t>
            </a:r>
          </a:p>
        </p:txBody>
      </p:sp>
      <p:sp>
        <p:nvSpPr>
          <p:cNvPr id="15" name="Ovaal 14">
            <a:extLst>
              <a:ext uri="{FF2B5EF4-FFF2-40B4-BE49-F238E27FC236}">
                <a16:creationId xmlns:a16="http://schemas.microsoft.com/office/drawing/2014/main" id="{9370A41C-50F5-2F86-2F64-8D775447E781}"/>
              </a:ext>
            </a:extLst>
          </p:cNvPr>
          <p:cNvSpPr>
            <a:spLocks noChangeAspect="1"/>
          </p:cNvSpPr>
          <p:nvPr/>
        </p:nvSpPr>
        <p:spPr>
          <a:xfrm>
            <a:off x="2870606" y="4549263"/>
            <a:ext cx="1188084" cy="1188470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In</a:t>
            </a:r>
          </a:p>
        </p:txBody>
      </p:sp>
      <p:cxnSp>
        <p:nvCxnSpPr>
          <p:cNvPr id="16" name="Rechte verbindingslijn met pijl 15">
            <a:extLst>
              <a:ext uri="{FF2B5EF4-FFF2-40B4-BE49-F238E27FC236}">
                <a16:creationId xmlns:a16="http://schemas.microsoft.com/office/drawing/2014/main" id="{D038AA2D-2380-E440-F5E5-786E67EBB333}"/>
              </a:ext>
            </a:extLst>
          </p:cNvPr>
          <p:cNvCxnSpPr>
            <a:stCxn id="15" idx="6"/>
            <a:endCxn id="13" idx="2"/>
          </p:cNvCxnSpPr>
          <p:nvPr/>
        </p:nvCxnSpPr>
        <p:spPr>
          <a:xfrm>
            <a:off x="4058691" y="5143499"/>
            <a:ext cx="9778946" cy="2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17" name="Tekstvak 16">
            <a:extLst>
              <a:ext uri="{FF2B5EF4-FFF2-40B4-BE49-F238E27FC236}">
                <a16:creationId xmlns:a16="http://schemas.microsoft.com/office/drawing/2014/main" id="{3A8C919F-6765-0B7E-C2DE-D4CFBD0B63E5}"/>
              </a:ext>
            </a:extLst>
          </p:cNvPr>
          <p:cNvSpPr txBox="1"/>
          <p:nvPr/>
        </p:nvSpPr>
        <p:spPr>
          <a:xfrm>
            <a:off x="13127160" y="6070359"/>
            <a:ext cx="30670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b="1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System of Record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60ADF5A7-3A67-DAE7-0932-05478B1F24F6}"/>
              </a:ext>
            </a:extLst>
          </p:cNvPr>
          <p:cNvSpPr txBox="1"/>
          <p:nvPr/>
        </p:nvSpPr>
        <p:spPr>
          <a:xfrm>
            <a:off x="2786670" y="6070666"/>
            <a:ext cx="135595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Signaal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038EE59-0498-6616-C5C2-F4A99AB58D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31085" y="6617469"/>
            <a:ext cx="3176291" cy="271905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C86598E0-3677-AE72-2C89-A9DF311A749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374880" y="6617469"/>
            <a:ext cx="4257220" cy="271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3436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E9FA50-A849-C26A-62F5-8640E1906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E13C7A0-159C-3BD0-12DF-49945F01439B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050" err="1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Proces</a:t>
            </a:r>
            <a:endParaRPr lang="en-US" sz="4050">
              <a:solidFill>
                <a:srgbClr val="009BDE"/>
              </a:solidFill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ABECED7-FFCE-BAA2-C8EB-A2380F22350C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5B78B9FA-4310-3047-CC48-D400FC6D1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7CC3ACEE-AF93-E21B-A1A9-55CFA1E28813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Ovaal 3">
            <a:extLst>
              <a:ext uri="{FF2B5EF4-FFF2-40B4-BE49-F238E27FC236}">
                <a16:creationId xmlns:a16="http://schemas.microsoft.com/office/drawing/2014/main" id="{25EADB93-A2C1-D60C-C242-52F53018A1D4}"/>
              </a:ext>
            </a:extLst>
          </p:cNvPr>
          <p:cNvSpPr>
            <a:spLocks noChangeAspect="1"/>
          </p:cNvSpPr>
          <p:nvPr/>
        </p:nvSpPr>
        <p:spPr>
          <a:xfrm>
            <a:off x="13837636" y="4549265"/>
            <a:ext cx="1188084" cy="1188470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Uit</a:t>
            </a:r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6192AE3E-C08E-568B-4A6A-3F8E939E99A4}"/>
              </a:ext>
            </a:extLst>
          </p:cNvPr>
          <p:cNvSpPr>
            <a:spLocks noChangeAspect="1"/>
          </p:cNvSpPr>
          <p:nvPr/>
        </p:nvSpPr>
        <p:spPr>
          <a:xfrm>
            <a:off x="2870606" y="4549263"/>
            <a:ext cx="1188084" cy="1188470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In</a:t>
            </a:r>
          </a:p>
        </p:txBody>
      </p:sp>
      <p:cxnSp>
        <p:nvCxnSpPr>
          <p:cNvPr id="6" name="Rechte verbindingslijn met pijl 5">
            <a:extLst>
              <a:ext uri="{FF2B5EF4-FFF2-40B4-BE49-F238E27FC236}">
                <a16:creationId xmlns:a16="http://schemas.microsoft.com/office/drawing/2014/main" id="{6CDD5D59-BACE-103F-4433-080CFA8B92CE}"/>
              </a:ext>
            </a:extLst>
          </p:cNvPr>
          <p:cNvCxnSpPr>
            <a:cxnSpLocks/>
            <a:stCxn id="5" idx="6"/>
            <a:endCxn id="11" idx="1"/>
          </p:cNvCxnSpPr>
          <p:nvPr/>
        </p:nvCxnSpPr>
        <p:spPr>
          <a:xfrm flipV="1">
            <a:off x="4058691" y="5143497"/>
            <a:ext cx="4026802" cy="2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8" name="Tekstvak 7">
            <a:extLst>
              <a:ext uri="{FF2B5EF4-FFF2-40B4-BE49-F238E27FC236}">
                <a16:creationId xmlns:a16="http://schemas.microsoft.com/office/drawing/2014/main" id="{92BE1CE9-3701-B05F-DF40-A6D029A96A9F}"/>
              </a:ext>
            </a:extLst>
          </p:cNvPr>
          <p:cNvSpPr txBox="1"/>
          <p:nvPr/>
        </p:nvSpPr>
        <p:spPr>
          <a:xfrm>
            <a:off x="13837637" y="6070356"/>
            <a:ext cx="14923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b="1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LV BAG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643C52C2-7C2E-BCF4-E19B-AAB39585FE33}"/>
              </a:ext>
            </a:extLst>
          </p:cNvPr>
          <p:cNvSpPr txBox="1"/>
          <p:nvPr/>
        </p:nvSpPr>
        <p:spPr>
          <a:xfrm>
            <a:off x="2588614" y="6070356"/>
            <a:ext cx="25113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Terugmelding</a:t>
            </a:r>
          </a:p>
        </p:txBody>
      </p:sp>
      <p:sp>
        <p:nvSpPr>
          <p:cNvPr id="11" name="Kruis 10">
            <a:extLst>
              <a:ext uri="{FF2B5EF4-FFF2-40B4-BE49-F238E27FC236}">
                <a16:creationId xmlns:a16="http://schemas.microsoft.com/office/drawing/2014/main" id="{FB4DD1E1-BE90-3287-E141-86AB853F8E10}"/>
              </a:ext>
            </a:extLst>
          </p:cNvPr>
          <p:cNvSpPr>
            <a:spLocks noChangeAspect="1"/>
          </p:cNvSpPr>
          <p:nvPr/>
        </p:nvSpPr>
        <p:spPr>
          <a:xfrm>
            <a:off x="8085493" y="4326410"/>
            <a:ext cx="1725342" cy="1634172"/>
          </a:xfrm>
          <a:prstGeom prst="plus">
            <a:avLst/>
          </a:prstGeom>
          <a:solidFill>
            <a:srgbClr val="00D7FF">
              <a:lumMod val="20000"/>
              <a:lumOff val="80000"/>
            </a:srgbClr>
          </a:solidFill>
          <a:ln w="25400" cap="flat" cmpd="sng" algn="ctr">
            <a:solidFill>
              <a:srgbClr val="00D7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CRUD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DD26A657-5BA2-4E40-147A-306555468E3C}"/>
              </a:ext>
            </a:extLst>
          </p:cNvPr>
          <p:cNvSpPr txBox="1"/>
          <p:nvPr/>
        </p:nvSpPr>
        <p:spPr>
          <a:xfrm>
            <a:off x="8008088" y="6070357"/>
            <a:ext cx="22718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b="1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Neuron BAG</a:t>
            </a:r>
          </a:p>
        </p:txBody>
      </p: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CC2940B6-82C2-815F-67E5-340E147CA017}"/>
              </a:ext>
            </a:extLst>
          </p:cNvPr>
          <p:cNvCxnSpPr>
            <a:cxnSpLocks/>
            <a:stCxn id="11" idx="3"/>
            <a:endCxn id="4" idx="2"/>
          </p:cNvCxnSpPr>
          <p:nvPr/>
        </p:nvCxnSpPr>
        <p:spPr>
          <a:xfrm>
            <a:off x="9810835" y="5143496"/>
            <a:ext cx="4026802" cy="4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A8304A59-8DD8-90F4-4B02-55650E6F8D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7273809"/>
              </p:ext>
            </p:extLst>
          </p:nvPr>
        </p:nvGraphicFramePr>
        <p:xfrm>
          <a:off x="1108242" y="8157344"/>
          <a:ext cx="15624313" cy="7216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754779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5536A9-9995-1CCF-0362-F5504D862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011E9C4-122E-FA5F-03D4-07B2A2743711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050" err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Mens</a:t>
            </a:r>
            <a:endParaRPr lang="en-US" sz="4050">
              <a:solidFill>
                <a:srgbClr val="009BDE"/>
              </a:solidFill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547988F8-C54C-BA53-FA78-4C74B7D72EB0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393AD324-10F3-3E34-530C-5D0D3DFC76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80A507F-B96C-89AE-368D-EBDCF1D1BFE4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4" name="Groep 13">
            <a:extLst>
              <a:ext uri="{FF2B5EF4-FFF2-40B4-BE49-F238E27FC236}">
                <a16:creationId xmlns:a16="http://schemas.microsoft.com/office/drawing/2014/main" id="{505B64A3-8520-5626-6DA7-20A3693A17FF}"/>
              </a:ext>
            </a:extLst>
          </p:cNvPr>
          <p:cNvGrpSpPr>
            <a:grpSpLocks noChangeAspect="1"/>
          </p:cNvGrpSpPr>
          <p:nvPr/>
        </p:nvGrpSpPr>
        <p:grpSpPr>
          <a:xfrm>
            <a:off x="1108242" y="2759524"/>
            <a:ext cx="15624313" cy="6119513"/>
            <a:chOff x="1108242" y="2759524"/>
            <a:chExt cx="15624313" cy="6119513"/>
          </a:xfrm>
        </p:grpSpPr>
        <p:sp>
          <p:nvSpPr>
            <p:cNvPr id="4" name="Ovaal 3">
              <a:extLst>
                <a:ext uri="{FF2B5EF4-FFF2-40B4-BE49-F238E27FC236}">
                  <a16:creationId xmlns:a16="http://schemas.microsoft.com/office/drawing/2014/main" id="{507D8F4E-F329-5104-B725-854CF0A9F9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837636" y="4549265"/>
              <a:ext cx="1188084" cy="1188470"/>
            </a:xfrm>
            <a:prstGeom prst="ellipse">
              <a:avLst/>
            </a:prstGeom>
            <a:solidFill>
              <a:srgbClr val="F55215"/>
            </a:solidFill>
            <a:ln w="25400" cap="flat" cmpd="sng" algn="ctr">
              <a:solidFill>
                <a:srgbClr val="F5521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nl-NL" sz="2800" b="0" i="0" u="none" strike="noStrike" kern="0" cap="none" spc="0" normalizeH="0" baseline="0" noProof="0">
                  <a:ln>
                    <a:noFill/>
                  </a:ln>
                  <a:solidFill>
                    <a:srgbClr val="F4F3ED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Uit</a:t>
              </a:r>
            </a:p>
          </p:txBody>
        </p:sp>
        <p:sp>
          <p:nvSpPr>
            <p:cNvPr id="5" name="Ovaal 4">
              <a:extLst>
                <a:ext uri="{FF2B5EF4-FFF2-40B4-BE49-F238E27FC236}">
                  <a16:creationId xmlns:a16="http://schemas.microsoft.com/office/drawing/2014/main" id="{C84EF993-5817-77D8-55BE-4C9A124476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70606" y="4549263"/>
              <a:ext cx="1188084" cy="1188470"/>
            </a:xfrm>
            <a:prstGeom prst="ellipse">
              <a:avLst/>
            </a:prstGeom>
            <a:solidFill>
              <a:srgbClr val="F55215"/>
            </a:solidFill>
            <a:ln w="25400" cap="flat" cmpd="sng" algn="ctr">
              <a:solidFill>
                <a:srgbClr val="F5521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nl-NL" sz="2800" b="0" i="0" u="none" strike="noStrike" kern="0" cap="none" spc="0" normalizeH="0" baseline="0" noProof="0">
                  <a:ln>
                    <a:noFill/>
                  </a:ln>
                  <a:solidFill>
                    <a:srgbClr val="F4F3ED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In</a:t>
              </a:r>
            </a:p>
          </p:txBody>
        </p:sp>
        <p:cxnSp>
          <p:nvCxnSpPr>
            <p:cNvPr id="6" name="Rechte verbindingslijn met pijl 5">
              <a:extLst>
                <a:ext uri="{FF2B5EF4-FFF2-40B4-BE49-F238E27FC236}">
                  <a16:creationId xmlns:a16="http://schemas.microsoft.com/office/drawing/2014/main" id="{83D6C211-E5D7-CFFA-EFA1-40378D42F221}"/>
                </a:ext>
              </a:extLst>
            </p:cNvPr>
            <p:cNvCxnSpPr>
              <a:cxnSpLocks/>
              <a:stCxn id="5" idx="6"/>
            </p:cNvCxnSpPr>
            <p:nvPr/>
          </p:nvCxnSpPr>
          <p:spPr>
            <a:xfrm>
              <a:off x="4058690" y="5143498"/>
              <a:ext cx="2351474" cy="2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8" name="Tekstvak 7">
              <a:extLst>
                <a:ext uri="{FF2B5EF4-FFF2-40B4-BE49-F238E27FC236}">
                  <a16:creationId xmlns:a16="http://schemas.microsoft.com/office/drawing/2014/main" id="{56B7A9A1-5095-EB27-5122-AD0C3156674D}"/>
                </a:ext>
              </a:extLst>
            </p:cNvPr>
            <p:cNvSpPr txBox="1"/>
            <p:nvPr/>
          </p:nvSpPr>
          <p:spPr>
            <a:xfrm>
              <a:off x="13837637" y="6070356"/>
              <a:ext cx="1492354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828800">
                <a:buClr>
                  <a:srgbClr val="000000"/>
                </a:buClr>
              </a:pPr>
              <a:r>
                <a:rPr lang="nl-NL" sz="2200" b="1" kern="0">
                  <a:solidFill>
                    <a:srgbClr val="000000"/>
                  </a:solidFill>
                  <a:latin typeface="Archivo"/>
                  <a:cs typeface="Archivo"/>
                  <a:sym typeface="Arial"/>
                </a:rPr>
                <a:t>LV BAG</a:t>
              </a:r>
            </a:p>
          </p:txBody>
        </p:sp>
        <p:sp>
          <p:nvSpPr>
            <p:cNvPr id="10" name="Tekstvak 9">
              <a:extLst>
                <a:ext uri="{FF2B5EF4-FFF2-40B4-BE49-F238E27FC236}">
                  <a16:creationId xmlns:a16="http://schemas.microsoft.com/office/drawing/2014/main" id="{B5A255E6-D005-FFD7-8A92-534EE226773D}"/>
                </a:ext>
              </a:extLst>
            </p:cNvPr>
            <p:cNvSpPr txBox="1"/>
            <p:nvPr/>
          </p:nvSpPr>
          <p:spPr>
            <a:xfrm>
              <a:off x="2588614" y="6070356"/>
              <a:ext cx="2511378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828800">
                <a:buClr>
                  <a:srgbClr val="000000"/>
                </a:buClr>
              </a:pPr>
              <a:r>
                <a:rPr lang="nl-NL" sz="2200" kern="0">
                  <a:solidFill>
                    <a:srgbClr val="000000"/>
                  </a:solidFill>
                  <a:latin typeface="Archivo"/>
                  <a:cs typeface="Archivo"/>
                  <a:sym typeface="Arial"/>
                </a:rPr>
                <a:t>Terugmelding</a:t>
              </a:r>
            </a:p>
          </p:txBody>
        </p:sp>
        <p:sp>
          <p:nvSpPr>
            <p:cNvPr id="11" name="Kruis 10">
              <a:extLst>
                <a:ext uri="{FF2B5EF4-FFF2-40B4-BE49-F238E27FC236}">
                  <a16:creationId xmlns:a16="http://schemas.microsoft.com/office/drawing/2014/main" id="{CA4A47B9-A6EA-E959-BA95-1ABBC96A2A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85493" y="4326410"/>
              <a:ext cx="1725342" cy="1634172"/>
            </a:xfrm>
            <a:prstGeom prst="plus">
              <a:avLst/>
            </a:prstGeom>
            <a:solidFill>
              <a:srgbClr val="00D7FF">
                <a:lumMod val="20000"/>
                <a:lumOff val="80000"/>
              </a:srgbClr>
            </a:solidFill>
            <a:ln w="25400" cap="flat" cmpd="sng" algn="ctr">
              <a:solidFill>
                <a:srgbClr val="00D7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nl-NL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CRUD</a:t>
              </a:r>
            </a:p>
          </p:txBody>
        </p:sp>
        <p:sp>
          <p:nvSpPr>
            <p:cNvPr id="12" name="Tekstvak 11">
              <a:extLst>
                <a:ext uri="{FF2B5EF4-FFF2-40B4-BE49-F238E27FC236}">
                  <a16:creationId xmlns:a16="http://schemas.microsoft.com/office/drawing/2014/main" id="{16DA46B9-7B10-196D-AB11-7C34766F78C6}"/>
                </a:ext>
              </a:extLst>
            </p:cNvPr>
            <p:cNvSpPr txBox="1"/>
            <p:nvPr/>
          </p:nvSpPr>
          <p:spPr>
            <a:xfrm>
              <a:off x="8008088" y="6070357"/>
              <a:ext cx="2271824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828800">
                <a:buClr>
                  <a:srgbClr val="000000"/>
                </a:buClr>
              </a:pPr>
              <a:r>
                <a:rPr lang="nl-NL" sz="2200" b="1" kern="0">
                  <a:solidFill>
                    <a:srgbClr val="000000"/>
                  </a:solidFill>
                  <a:latin typeface="Archivo"/>
                  <a:cs typeface="Archivo"/>
                  <a:sym typeface="Arial"/>
                </a:rPr>
                <a:t>Neuron BAG</a:t>
              </a:r>
            </a:p>
          </p:txBody>
        </p:sp>
        <p:cxnSp>
          <p:nvCxnSpPr>
            <p:cNvPr id="13" name="Rechte verbindingslijn met pijl 12">
              <a:extLst>
                <a:ext uri="{FF2B5EF4-FFF2-40B4-BE49-F238E27FC236}">
                  <a16:creationId xmlns:a16="http://schemas.microsoft.com/office/drawing/2014/main" id="{4C831A52-10EB-DF09-2A19-A08E4CB231A2}"/>
                </a:ext>
              </a:extLst>
            </p:cNvPr>
            <p:cNvCxnSpPr>
              <a:cxnSpLocks/>
              <a:endCxn id="4" idx="2"/>
            </p:cNvCxnSpPr>
            <p:nvPr/>
          </p:nvCxnSpPr>
          <p:spPr>
            <a:xfrm>
              <a:off x="11486164" y="5143496"/>
              <a:ext cx="2351472" cy="4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4EEEAF3-BF9F-F001-BE08-984A90CAAE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10164" y="2759524"/>
              <a:ext cx="5076000" cy="5072744"/>
            </a:xfrm>
            <a:prstGeom prst="rect">
              <a:avLst/>
            </a:prstGeom>
            <a:noFill/>
            <a:ln w="25400" cap="flat" cmpd="sng" algn="ctr">
              <a:solidFill>
                <a:srgbClr val="14F5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17" name="Graphic 16" descr="Man met effen opvulling">
              <a:extLst>
                <a:ext uri="{FF2B5EF4-FFF2-40B4-BE49-F238E27FC236}">
                  <a16:creationId xmlns:a16="http://schemas.microsoft.com/office/drawing/2014/main" id="{30B06F5D-078E-60F7-96A2-3432ABDBDC1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478622" y="3076298"/>
              <a:ext cx="939084" cy="939084"/>
            </a:xfrm>
            <a:prstGeom prst="rect">
              <a:avLst/>
            </a:prstGeom>
          </p:spPr>
        </p:pic>
        <p:graphicFrame>
          <p:nvGraphicFramePr>
            <p:cNvPr id="19" name="Diagram 18">
              <a:extLst>
                <a:ext uri="{FF2B5EF4-FFF2-40B4-BE49-F238E27FC236}">
                  <a16:creationId xmlns:a16="http://schemas.microsoft.com/office/drawing/2014/main" id="{B385CAEE-E1DB-5AC8-148B-AF3560E98D6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996076360"/>
                </p:ext>
              </p:extLst>
            </p:nvPr>
          </p:nvGraphicFramePr>
          <p:xfrm>
            <a:off x="1108242" y="8157344"/>
            <a:ext cx="15624313" cy="72169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0" r:lo="rId11" r:qs="rId12" r:cs="rId1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9269076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D139EF-1A1C-CA9C-C9EE-67B47FB59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hthoek 49">
            <a:extLst>
              <a:ext uri="{FF2B5EF4-FFF2-40B4-BE49-F238E27FC236}">
                <a16:creationId xmlns:a16="http://schemas.microsoft.com/office/drawing/2014/main" id="{091DFB22-7116-0EC5-7414-7984DEF6CCA1}"/>
              </a:ext>
            </a:extLst>
          </p:cNvPr>
          <p:cNvSpPr/>
          <p:nvPr/>
        </p:nvSpPr>
        <p:spPr>
          <a:xfrm>
            <a:off x="7375935" y="6070356"/>
            <a:ext cx="2853786" cy="2978394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C286D6B6-9922-7D36-30B4-44F152E15268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05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SaaS is </a:t>
            </a:r>
            <a:r>
              <a:rPr lang="en-US" sz="4050" err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dood</a:t>
            </a:r>
            <a:r>
              <a:rPr lang="en-US" sz="405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4050">
              <a:solidFill>
                <a:srgbClr val="009BDE"/>
              </a:solidFill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2DC42B4E-9CE3-BE12-74A9-6F330A3FD059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53A535C8-CC79-B611-907D-4B3569AB8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9C1FF9D-075B-337C-F7E3-8265D6055888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9" name="Ovaal 28">
            <a:extLst>
              <a:ext uri="{FF2B5EF4-FFF2-40B4-BE49-F238E27FC236}">
                <a16:creationId xmlns:a16="http://schemas.microsoft.com/office/drawing/2014/main" id="{EA3CD480-3A8F-E93E-E9E9-1DE8CC6252B1}"/>
              </a:ext>
            </a:extLst>
          </p:cNvPr>
          <p:cNvSpPr>
            <a:spLocks noChangeAspect="1"/>
          </p:cNvSpPr>
          <p:nvPr/>
        </p:nvSpPr>
        <p:spPr>
          <a:xfrm>
            <a:off x="13837636" y="4549265"/>
            <a:ext cx="1188084" cy="1188470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Uit</a:t>
            </a:r>
          </a:p>
        </p:txBody>
      </p:sp>
      <p:sp>
        <p:nvSpPr>
          <p:cNvPr id="30" name="Ovaal 29">
            <a:extLst>
              <a:ext uri="{FF2B5EF4-FFF2-40B4-BE49-F238E27FC236}">
                <a16:creationId xmlns:a16="http://schemas.microsoft.com/office/drawing/2014/main" id="{F58BF1B7-EFD2-091F-DAAF-461F7E597F32}"/>
              </a:ext>
            </a:extLst>
          </p:cNvPr>
          <p:cNvSpPr>
            <a:spLocks noChangeAspect="1"/>
          </p:cNvSpPr>
          <p:nvPr/>
        </p:nvSpPr>
        <p:spPr>
          <a:xfrm>
            <a:off x="2870606" y="4549263"/>
            <a:ext cx="1188084" cy="1188470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In</a:t>
            </a:r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4C4AA33F-FEB1-B65C-991F-327BE23357A1}"/>
              </a:ext>
            </a:extLst>
          </p:cNvPr>
          <p:cNvSpPr txBox="1"/>
          <p:nvPr/>
        </p:nvSpPr>
        <p:spPr>
          <a:xfrm>
            <a:off x="13837637" y="6070356"/>
            <a:ext cx="14923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LV BAG</a:t>
            </a:r>
          </a:p>
        </p:txBody>
      </p:sp>
      <p:grpSp>
        <p:nvGrpSpPr>
          <p:cNvPr id="33" name="Groep 32">
            <a:extLst>
              <a:ext uri="{FF2B5EF4-FFF2-40B4-BE49-F238E27FC236}">
                <a16:creationId xmlns:a16="http://schemas.microsoft.com/office/drawing/2014/main" id="{5803E567-1C7A-3DF7-8D51-B900FDE34EC0}"/>
              </a:ext>
            </a:extLst>
          </p:cNvPr>
          <p:cNvGrpSpPr>
            <a:grpSpLocks noChangeAspect="1"/>
          </p:cNvGrpSpPr>
          <p:nvPr/>
        </p:nvGrpSpPr>
        <p:grpSpPr>
          <a:xfrm>
            <a:off x="7258700" y="2590884"/>
            <a:ext cx="3088256" cy="3086276"/>
            <a:chOff x="3205081" y="1303562"/>
            <a:chExt cx="2538000" cy="2536372"/>
          </a:xfrm>
        </p:grpSpPr>
        <p:sp>
          <p:nvSpPr>
            <p:cNvPr id="34" name="Kruis 33">
              <a:extLst>
                <a:ext uri="{FF2B5EF4-FFF2-40B4-BE49-F238E27FC236}">
                  <a16:creationId xmlns:a16="http://schemas.microsoft.com/office/drawing/2014/main" id="{12C6F8A6-174D-DA1B-8C89-D32D953DC3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42746" y="2163205"/>
              <a:ext cx="862671" cy="817086"/>
            </a:xfrm>
            <a:prstGeom prst="plus">
              <a:avLst/>
            </a:prstGeom>
            <a:solidFill>
              <a:srgbClr val="00D7FF">
                <a:lumMod val="20000"/>
                <a:lumOff val="80000"/>
              </a:srgbClr>
            </a:solidFill>
            <a:ln w="25400" cap="flat" cmpd="sng" algn="ctr">
              <a:solidFill>
                <a:srgbClr val="009BDE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nl-N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CRUD</a:t>
              </a:r>
            </a:p>
          </p:txBody>
        </p:sp>
        <p:sp>
          <p:nvSpPr>
            <p:cNvPr id="35" name="Tekstvak 34">
              <a:extLst>
                <a:ext uri="{FF2B5EF4-FFF2-40B4-BE49-F238E27FC236}">
                  <a16:creationId xmlns:a16="http://schemas.microsoft.com/office/drawing/2014/main" id="{38FF4885-1A11-4A65-3E65-52F708D89E42}"/>
                </a:ext>
              </a:extLst>
            </p:cNvPr>
            <p:cNvSpPr txBox="1"/>
            <p:nvPr/>
          </p:nvSpPr>
          <p:spPr>
            <a:xfrm>
              <a:off x="4004044" y="3035179"/>
              <a:ext cx="1135912" cy="252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chivo"/>
                  <a:cs typeface="Archivo"/>
                  <a:sym typeface="Arial"/>
                </a:rPr>
                <a:t>Neuron BAG</a:t>
              </a:r>
            </a:p>
          </p:txBody>
        </p: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B31EB69A-F492-781E-5026-6899D2371B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05081" y="1303562"/>
              <a:ext cx="2538000" cy="2536372"/>
            </a:xfrm>
            <a:prstGeom prst="rect">
              <a:avLst/>
            </a:prstGeom>
            <a:noFill/>
            <a:ln w="25400" cap="flat" cmpd="sng" algn="ctr">
              <a:solidFill>
                <a:srgbClr val="14F5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37" name="Graphic 36" descr="Man met effen opvulling">
              <a:extLst>
                <a:ext uri="{FF2B5EF4-FFF2-40B4-BE49-F238E27FC236}">
                  <a16:creationId xmlns:a16="http://schemas.microsoft.com/office/drawing/2014/main" id="{8207890B-36C1-8628-2705-1B9AB6054C6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239310" y="1461949"/>
              <a:ext cx="469542" cy="469542"/>
            </a:xfrm>
            <a:prstGeom prst="rect">
              <a:avLst/>
            </a:prstGeom>
          </p:spPr>
        </p:pic>
      </p:grpSp>
      <p:sp>
        <p:nvSpPr>
          <p:cNvPr id="38" name="Rechthoek 37">
            <a:extLst>
              <a:ext uri="{FF2B5EF4-FFF2-40B4-BE49-F238E27FC236}">
                <a16:creationId xmlns:a16="http://schemas.microsoft.com/office/drawing/2014/main" id="{F007E4B3-10C2-2A03-9A4F-CCA3FE31AB6C}"/>
              </a:ext>
            </a:extLst>
          </p:cNvPr>
          <p:cNvSpPr>
            <a:spLocks noChangeAspect="1"/>
          </p:cNvSpPr>
          <p:nvPr/>
        </p:nvSpPr>
        <p:spPr>
          <a:xfrm>
            <a:off x="7258700" y="6032706"/>
            <a:ext cx="3088256" cy="3086276"/>
          </a:xfrm>
          <a:prstGeom prst="rect">
            <a:avLst/>
          </a:prstGeom>
          <a:noFill/>
          <a:ln w="25400" cap="flat" cmpd="sng" algn="ctr">
            <a:solidFill>
              <a:srgbClr val="002CF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nl-NL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39" name="Graphic 38" descr="Robot met effen opvulling">
            <a:extLst>
              <a:ext uri="{FF2B5EF4-FFF2-40B4-BE49-F238E27FC236}">
                <a16:creationId xmlns:a16="http://schemas.microsoft.com/office/drawing/2014/main" id="{FA3C00B4-FDEC-8ED5-22B6-E7386AFC3D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063" y="6134953"/>
            <a:ext cx="841530" cy="841530"/>
          </a:xfrm>
          <a:prstGeom prst="rect">
            <a:avLst/>
          </a:prstGeom>
        </p:spPr>
      </p:pic>
      <p:cxnSp>
        <p:nvCxnSpPr>
          <p:cNvPr id="40" name="Rechte verbindingslijn met pijl 39">
            <a:extLst>
              <a:ext uri="{FF2B5EF4-FFF2-40B4-BE49-F238E27FC236}">
                <a16:creationId xmlns:a16="http://schemas.microsoft.com/office/drawing/2014/main" id="{6FDB3A85-CB85-0231-8B02-6D24CA175A8B}"/>
              </a:ext>
            </a:extLst>
          </p:cNvPr>
          <p:cNvCxnSpPr>
            <a:cxnSpLocks/>
            <a:stCxn id="30" idx="6"/>
            <a:endCxn id="38" idx="1"/>
          </p:cNvCxnSpPr>
          <p:nvPr/>
        </p:nvCxnSpPr>
        <p:spPr>
          <a:xfrm>
            <a:off x="4058691" y="5143499"/>
            <a:ext cx="3200010" cy="2432346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1" name="Rechte verbindingslijn met pijl 40">
            <a:extLst>
              <a:ext uri="{FF2B5EF4-FFF2-40B4-BE49-F238E27FC236}">
                <a16:creationId xmlns:a16="http://schemas.microsoft.com/office/drawing/2014/main" id="{AFAF3532-DDE9-99D1-87D1-61763A5A64F0}"/>
              </a:ext>
            </a:extLst>
          </p:cNvPr>
          <p:cNvCxnSpPr>
            <a:cxnSpLocks/>
            <a:stCxn id="38" idx="3"/>
            <a:endCxn id="29" idx="2"/>
          </p:cNvCxnSpPr>
          <p:nvPr/>
        </p:nvCxnSpPr>
        <p:spPr>
          <a:xfrm flipV="1">
            <a:off x="10346956" y="5143500"/>
            <a:ext cx="3490680" cy="2432344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43" name="Tekstvak 42">
            <a:extLst>
              <a:ext uri="{FF2B5EF4-FFF2-40B4-BE49-F238E27FC236}">
                <a16:creationId xmlns:a16="http://schemas.microsoft.com/office/drawing/2014/main" id="{BF219C30-57CC-B01C-506F-A12DE6B7573B}"/>
              </a:ext>
            </a:extLst>
          </p:cNvPr>
          <p:cNvSpPr txBox="1"/>
          <p:nvPr/>
        </p:nvSpPr>
        <p:spPr>
          <a:xfrm>
            <a:off x="2588614" y="6070356"/>
            <a:ext cx="25113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Terugmelding</a:t>
            </a:r>
          </a:p>
        </p:txBody>
      </p:sp>
      <p:pic>
        <p:nvPicPr>
          <p:cNvPr id="45" name="Afbeelding 44">
            <a:extLst>
              <a:ext uri="{FF2B5EF4-FFF2-40B4-BE49-F238E27FC236}">
                <a16:creationId xmlns:a16="http://schemas.microsoft.com/office/drawing/2014/main" id="{C499FC61-93EE-01A6-A966-A2EB685BED6A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1650810" y="6606182"/>
            <a:ext cx="2454358" cy="3680818"/>
          </a:xfrm>
          <a:prstGeom prst="rect">
            <a:avLst/>
          </a:prstGeom>
        </p:spPr>
      </p:pic>
      <p:pic>
        <p:nvPicPr>
          <p:cNvPr id="47" name="Graphic 46" descr="Schedel met effen opvulling">
            <a:extLst>
              <a:ext uri="{FF2B5EF4-FFF2-40B4-BE49-F238E27FC236}">
                <a16:creationId xmlns:a16="http://schemas.microsoft.com/office/drawing/2014/main" id="{E1851509-A820-DD3E-798D-EA80FD4317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88499" y="1622425"/>
            <a:ext cx="2342501" cy="2342501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8A955D3-9B5C-9650-6342-9B5EBFBAD9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5041864"/>
              </p:ext>
            </p:extLst>
          </p:nvPr>
        </p:nvGraphicFramePr>
        <p:xfrm>
          <a:off x="1108242" y="8157344"/>
          <a:ext cx="15624313" cy="7216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6" name="Afbeelding 5">
            <a:extLst>
              <a:ext uri="{FF2B5EF4-FFF2-40B4-BE49-F238E27FC236}">
                <a16:creationId xmlns:a16="http://schemas.microsoft.com/office/drawing/2014/main" id="{16898111-DC56-AF89-47CB-EA53A366EE1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673696" y="7251949"/>
            <a:ext cx="2010056" cy="64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5328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AFC4D7-D528-BC67-1E91-9BC0272E3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435EE85-F416-0ADD-542C-356121E72D5F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05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SaaS </a:t>
            </a:r>
            <a:r>
              <a:rPr lang="en-US" sz="4050" err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transformeert</a:t>
            </a:r>
            <a:endParaRPr lang="en-US" sz="4050">
              <a:solidFill>
                <a:srgbClr val="009BDE"/>
              </a:solidFill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48C58C12-C4E3-C79A-005A-0D37A733397B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D32F1FDE-B68C-7169-2BB8-859D7C430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534E4097-F19A-0D02-677D-28DD56A74C22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9" name="Ovaal 28">
            <a:extLst>
              <a:ext uri="{FF2B5EF4-FFF2-40B4-BE49-F238E27FC236}">
                <a16:creationId xmlns:a16="http://schemas.microsoft.com/office/drawing/2014/main" id="{B62D7428-4D36-7D96-56D0-6062E1F3823D}"/>
              </a:ext>
            </a:extLst>
          </p:cNvPr>
          <p:cNvSpPr>
            <a:spLocks noChangeAspect="1"/>
          </p:cNvSpPr>
          <p:nvPr/>
        </p:nvSpPr>
        <p:spPr>
          <a:xfrm>
            <a:off x="15544471" y="4549265"/>
            <a:ext cx="1188084" cy="1188470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Uit</a:t>
            </a:r>
          </a:p>
        </p:txBody>
      </p:sp>
      <p:sp>
        <p:nvSpPr>
          <p:cNvPr id="30" name="Ovaal 29">
            <a:extLst>
              <a:ext uri="{FF2B5EF4-FFF2-40B4-BE49-F238E27FC236}">
                <a16:creationId xmlns:a16="http://schemas.microsoft.com/office/drawing/2014/main" id="{BC97DC2C-EA14-5C9C-EA5F-EEFD3DFB8CC4}"/>
              </a:ext>
            </a:extLst>
          </p:cNvPr>
          <p:cNvSpPr>
            <a:spLocks noChangeAspect="1"/>
          </p:cNvSpPr>
          <p:nvPr/>
        </p:nvSpPr>
        <p:spPr>
          <a:xfrm>
            <a:off x="1573078" y="4549263"/>
            <a:ext cx="1188084" cy="1188470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In</a:t>
            </a:r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40B2DCA3-4E87-BF10-63E2-C25829990901}"/>
              </a:ext>
            </a:extLst>
          </p:cNvPr>
          <p:cNvSpPr txBox="1"/>
          <p:nvPr/>
        </p:nvSpPr>
        <p:spPr>
          <a:xfrm>
            <a:off x="15544472" y="6070356"/>
            <a:ext cx="14923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LV BAG</a:t>
            </a:r>
          </a:p>
        </p:txBody>
      </p:sp>
      <p:cxnSp>
        <p:nvCxnSpPr>
          <p:cNvPr id="40" name="Rechte verbindingslijn met pijl 39">
            <a:extLst>
              <a:ext uri="{FF2B5EF4-FFF2-40B4-BE49-F238E27FC236}">
                <a16:creationId xmlns:a16="http://schemas.microsoft.com/office/drawing/2014/main" id="{1F2D7AAE-5EE4-BACD-E278-412BD682B97A}"/>
              </a:ext>
            </a:extLst>
          </p:cNvPr>
          <p:cNvCxnSpPr>
            <a:cxnSpLocks/>
            <a:stCxn id="30" idx="6"/>
            <a:endCxn id="38" idx="1"/>
          </p:cNvCxnSpPr>
          <p:nvPr/>
        </p:nvCxnSpPr>
        <p:spPr>
          <a:xfrm>
            <a:off x="2761162" y="5143498"/>
            <a:ext cx="1862443" cy="2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43" name="Tekstvak 42">
            <a:extLst>
              <a:ext uri="{FF2B5EF4-FFF2-40B4-BE49-F238E27FC236}">
                <a16:creationId xmlns:a16="http://schemas.microsoft.com/office/drawing/2014/main" id="{A1DD4E53-84A9-6880-95C3-BC514AFE03C5}"/>
              </a:ext>
            </a:extLst>
          </p:cNvPr>
          <p:cNvSpPr txBox="1"/>
          <p:nvPr/>
        </p:nvSpPr>
        <p:spPr>
          <a:xfrm>
            <a:off x="1291086" y="6070356"/>
            <a:ext cx="25113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Terugmelding</a:t>
            </a:r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D5AA9E0A-6CF9-0AE0-8E44-18EBED53F487}"/>
              </a:ext>
            </a:extLst>
          </p:cNvPr>
          <p:cNvGrpSpPr/>
          <p:nvPr/>
        </p:nvGrpSpPr>
        <p:grpSpPr>
          <a:xfrm>
            <a:off x="4623605" y="3600362"/>
            <a:ext cx="5456409" cy="3086276"/>
            <a:chOff x="7258700" y="6032706"/>
            <a:chExt cx="5456409" cy="3086276"/>
          </a:xfrm>
        </p:grpSpPr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075955C7-D572-006C-1A14-948F03AF59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58700" y="6032706"/>
              <a:ext cx="3088256" cy="3086276"/>
            </a:xfrm>
            <a:prstGeom prst="rect">
              <a:avLst/>
            </a:prstGeom>
            <a:noFill/>
            <a:ln w="25400" cap="flat" cmpd="sng" algn="ctr">
              <a:solidFill>
                <a:srgbClr val="002CFA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39" name="Graphic 38" descr="Robot met effen opvulling">
              <a:extLst>
                <a:ext uri="{FF2B5EF4-FFF2-40B4-BE49-F238E27FC236}">
                  <a16:creationId xmlns:a16="http://schemas.microsoft.com/office/drawing/2014/main" id="{F0AA5643-7121-9C85-2275-339530BBC2B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382063" y="6134953"/>
              <a:ext cx="841530" cy="841530"/>
            </a:xfrm>
            <a:prstGeom prst="rect">
              <a:avLst/>
            </a:prstGeom>
          </p:spPr>
        </p:pic>
        <p:cxnSp>
          <p:nvCxnSpPr>
            <p:cNvPr id="41" name="Rechte verbindingslijn met pijl 40">
              <a:extLst>
                <a:ext uri="{FF2B5EF4-FFF2-40B4-BE49-F238E27FC236}">
                  <a16:creationId xmlns:a16="http://schemas.microsoft.com/office/drawing/2014/main" id="{71A1CE59-4545-3076-0F30-4D09D145D07F}"/>
                </a:ext>
              </a:extLst>
            </p:cNvPr>
            <p:cNvCxnSpPr>
              <a:cxnSpLocks/>
              <a:stCxn id="38" idx="3"/>
              <a:endCxn id="36" idx="1"/>
            </p:cNvCxnSpPr>
            <p:nvPr/>
          </p:nvCxnSpPr>
          <p:spPr>
            <a:xfrm flipV="1">
              <a:off x="10346956" y="7575842"/>
              <a:ext cx="2368153" cy="2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5" name="Tekstvak 4">
              <a:extLst>
                <a:ext uri="{FF2B5EF4-FFF2-40B4-BE49-F238E27FC236}">
                  <a16:creationId xmlns:a16="http://schemas.microsoft.com/office/drawing/2014/main" id="{1504A0F0-C982-E395-1165-9DF96368CF39}"/>
                </a:ext>
              </a:extLst>
            </p:cNvPr>
            <p:cNvSpPr txBox="1"/>
            <p:nvPr/>
          </p:nvSpPr>
          <p:spPr>
            <a:xfrm>
              <a:off x="8111735" y="8334308"/>
              <a:ext cx="138218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chivo"/>
                  <a:cs typeface="Archivo"/>
                  <a:sym typeface="Arial"/>
                </a:rPr>
                <a:t>FME platform</a:t>
              </a:r>
            </a:p>
          </p:txBody>
        </p:sp>
        <p:sp>
          <p:nvSpPr>
            <p:cNvPr id="8" name="Kruis 7">
              <a:extLst>
                <a:ext uri="{FF2B5EF4-FFF2-40B4-BE49-F238E27FC236}">
                  <a16:creationId xmlns:a16="http://schemas.microsoft.com/office/drawing/2014/main" id="{892BED1D-4031-B640-8186-491C581DA7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277976" y="7162299"/>
              <a:ext cx="1049704" cy="994236"/>
            </a:xfrm>
            <a:prstGeom prst="plus">
              <a:avLst/>
            </a:prstGeom>
            <a:solidFill>
              <a:srgbClr val="00D7FF">
                <a:lumMod val="20000"/>
                <a:lumOff val="80000"/>
              </a:srgbClr>
            </a:solidFill>
            <a:ln w="25400" cap="flat" cmpd="sng" algn="ctr">
              <a:solidFill>
                <a:srgbClr val="009BDE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nl-N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CRUD</a:t>
              </a:r>
            </a:p>
          </p:txBody>
        </p:sp>
      </p:grpSp>
      <p:grpSp>
        <p:nvGrpSpPr>
          <p:cNvPr id="12" name="Groep 11">
            <a:extLst>
              <a:ext uri="{FF2B5EF4-FFF2-40B4-BE49-F238E27FC236}">
                <a16:creationId xmlns:a16="http://schemas.microsoft.com/office/drawing/2014/main" id="{ADB94FF1-0788-D09C-795A-94822D1D2B51}"/>
              </a:ext>
            </a:extLst>
          </p:cNvPr>
          <p:cNvGrpSpPr/>
          <p:nvPr/>
        </p:nvGrpSpPr>
        <p:grpSpPr>
          <a:xfrm>
            <a:off x="10080014" y="3600360"/>
            <a:ext cx="3088256" cy="3086276"/>
            <a:chOff x="7258700" y="2590884"/>
            <a:chExt cx="3088256" cy="3086276"/>
          </a:xfrm>
        </p:grpSpPr>
        <p:grpSp>
          <p:nvGrpSpPr>
            <p:cNvPr id="33" name="Groep 32">
              <a:extLst>
                <a:ext uri="{FF2B5EF4-FFF2-40B4-BE49-F238E27FC236}">
                  <a16:creationId xmlns:a16="http://schemas.microsoft.com/office/drawing/2014/main" id="{D6C740BF-6304-B405-ECE1-3AC83D47FA5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258700" y="2590884"/>
              <a:ext cx="3088256" cy="3086276"/>
              <a:chOff x="3205081" y="1303562"/>
              <a:chExt cx="2538000" cy="2536372"/>
            </a:xfrm>
          </p:grpSpPr>
          <p:sp>
            <p:nvSpPr>
              <p:cNvPr id="35" name="Tekstvak 34">
                <a:extLst>
                  <a:ext uri="{FF2B5EF4-FFF2-40B4-BE49-F238E27FC236}">
                    <a16:creationId xmlns:a16="http://schemas.microsoft.com/office/drawing/2014/main" id="{9381C1B4-D2FF-B406-1E8F-03E203B68119}"/>
                  </a:ext>
                </a:extLst>
              </p:cNvPr>
              <p:cNvSpPr txBox="1"/>
              <p:nvPr/>
            </p:nvSpPr>
            <p:spPr>
              <a:xfrm>
                <a:off x="4004044" y="3035179"/>
                <a:ext cx="1135912" cy="2529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1828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nl-NL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chivo"/>
                    <a:cs typeface="Archivo"/>
                    <a:sym typeface="Arial"/>
                  </a:rPr>
                  <a:t>Neuron BAG</a:t>
                </a:r>
              </a:p>
            </p:txBody>
          </p:sp>
          <p:sp>
            <p:nvSpPr>
              <p:cNvPr id="36" name="Rechthoek 35">
                <a:extLst>
                  <a:ext uri="{FF2B5EF4-FFF2-40B4-BE49-F238E27FC236}">
                    <a16:creationId xmlns:a16="http://schemas.microsoft.com/office/drawing/2014/main" id="{1F441E01-472B-2306-E2F8-944F22D6483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205081" y="1303562"/>
                <a:ext cx="2538000" cy="2536372"/>
              </a:xfrm>
              <a:prstGeom prst="rect">
                <a:avLst/>
              </a:prstGeom>
              <a:noFill/>
              <a:ln w="25400" cap="flat" cmpd="sng" algn="ctr">
                <a:solidFill>
                  <a:srgbClr val="14F55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828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nl-NL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pic>
            <p:nvPicPr>
              <p:cNvPr id="37" name="Graphic 36" descr="Man met effen opvulling">
                <a:extLst>
                  <a:ext uri="{FF2B5EF4-FFF2-40B4-BE49-F238E27FC236}">
                    <a16:creationId xmlns:a16="http://schemas.microsoft.com/office/drawing/2014/main" id="{B9177B34-71C3-42BE-CAC2-5E66ACEC2B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4239310" y="1461949"/>
                <a:ext cx="469542" cy="469542"/>
              </a:xfrm>
              <a:prstGeom prst="rect">
                <a:avLst/>
              </a:prstGeom>
            </p:spPr>
          </p:pic>
        </p:grpSp>
        <p:pic>
          <p:nvPicPr>
            <p:cNvPr id="11" name="Afbeelding 10">
              <a:extLst>
                <a:ext uri="{FF2B5EF4-FFF2-40B4-BE49-F238E27FC236}">
                  <a16:creationId xmlns:a16="http://schemas.microsoft.com/office/drawing/2014/main" id="{0714923D-4E33-D8A6-6E0B-0D1ABDB943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t="33220" r="68259" b="28718"/>
            <a:stretch>
              <a:fillRect/>
            </a:stretch>
          </p:blipFill>
          <p:spPr>
            <a:xfrm>
              <a:off x="8044853" y="3399836"/>
              <a:ext cx="1568217" cy="1253208"/>
            </a:xfrm>
            <a:prstGeom prst="rect">
              <a:avLst/>
            </a:prstGeom>
          </p:spPr>
        </p:pic>
      </p:grpSp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5E59A597-6DA9-EB6C-5038-B12FD1E9CEC6}"/>
              </a:ext>
            </a:extLst>
          </p:cNvPr>
          <p:cNvCxnSpPr>
            <a:cxnSpLocks/>
            <a:stCxn id="36" idx="3"/>
            <a:endCxn id="29" idx="2"/>
          </p:cNvCxnSpPr>
          <p:nvPr/>
        </p:nvCxnSpPr>
        <p:spPr>
          <a:xfrm>
            <a:off x="13168270" y="5143498"/>
            <a:ext cx="2376201" cy="2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graphicFrame>
        <p:nvGraphicFramePr>
          <p:cNvPr id="24" name="Diagram 23">
            <a:extLst>
              <a:ext uri="{FF2B5EF4-FFF2-40B4-BE49-F238E27FC236}">
                <a16:creationId xmlns:a16="http://schemas.microsoft.com/office/drawing/2014/main" id="{062361AA-FD5B-629C-5DA1-8E1D424171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0350544"/>
              </p:ext>
            </p:extLst>
          </p:nvPr>
        </p:nvGraphicFramePr>
        <p:xfrm>
          <a:off x="1108242" y="8157344"/>
          <a:ext cx="15624313" cy="7216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22283433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7900FD-F82A-D5AA-84E1-D9CB96D6C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EB94947-E973-06DF-CFCA-00B4DC8368FA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050" err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Verschillende</a:t>
            </a:r>
            <a:r>
              <a:rPr lang="en-US" sz="405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4050" err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invullingen</a:t>
            </a:r>
            <a:endParaRPr lang="en-US" sz="4050">
              <a:solidFill>
                <a:srgbClr val="009BDE"/>
              </a:solidFill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BAC38DC8-9E65-1D47-19E1-9283CE88230A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FE453197-5E7B-6200-5468-0C2FA8923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7F7084D2-C638-B404-FD27-680A484AADDD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3" name="Groep 12">
            <a:extLst>
              <a:ext uri="{FF2B5EF4-FFF2-40B4-BE49-F238E27FC236}">
                <a16:creationId xmlns:a16="http://schemas.microsoft.com/office/drawing/2014/main" id="{0FBDCF1E-46D6-459A-5465-0DB3B938D197}"/>
              </a:ext>
            </a:extLst>
          </p:cNvPr>
          <p:cNvGrpSpPr>
            <a:grpSpLocks noChangeAspect="1"/>
          </p:cNvGrpSpPr>
          <p:nvPr/>
        </p:nvGrpSpPr>
        <p:grpSpPr>
          <a:xfrm>
            <a:off x="3688384" y="5958719"/>
            <a:ext cx="10783801" cy="2815172"/>
            <a:chOff x="1108242" y="3600360"/>
            <a:chExt cx="15928584" cy="4158247"/>
          </a:xfrm>
        </p:grpSpPr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31DB1182-EDDE-662E-930F-2951D032CC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544471" y="4549265"/>
              <a:ext cx="1188084" cy="1188470"/>
            </a:xfrm>
            <a:prstGeom prst="ellipse">
              <a:avLst/>
            </a:prstGeom>
            <a:solidFill>
              <a:srgbClr val="F55215"/>
            </a:solidFill>
            <a:ln w="25400" cap="flat" cmpd="sng" algn="ctr">
              <a:solidFill>
                <a:srgbClr val="F5521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nl-NL" sz="2000" b="0" i="0" u="none" strike="noStrike" kern="0" cap="none" spc="0" normalizeH="0" baseline="0" noProof="0">
                  <a:ln>
                    <a:noFill/>
                  </a:ln>
                  <a:solidFill>
                    <a:srgbClr val="F4F3ED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Uit</a:t>
              </a:r>
            </a:p>
          </p:txBody>
        </p: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3871E4C7-84F7-DACE-E67D-4DD24C2CF3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73078" y="4549263"/>
              <a:ext cx="1188084" cy="1188470"/>
            </a:xfrm>
            <a:prstGeom prst="ellipse">
              <a:avLst/>
            </a:prstGeom>
            <a:solidFill>
              <a:srgbClr val="F55215"/>
            </a:solidFill>
            <a:ln w="25400" cap="flat" cmpd="sng" algn="ctr">
              <a:solidFill>
                <a:srgbClr val="F5521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nl-NL" sz="2000" b="0" i="0" u="none" strike="noStrike" kern="0" cap="none" spc="0" normalizeH="0" baseline="0" noProof="0">
                  <a:ln>
                    <a:noFill/>
                  </a:ln>
                  <a:solidFill>
                    <a:srgbClr val="F4F3ED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In</a:t>
              </a:r>
            </a:p>
          </p:txBody>
        </p:sp>
        <p:sp>
          <p:nvSpPr>
            <p:cNvPr id="31" name="Tekstvak 30">
              <a:extLst>
                <a:ext uri="{FF2B5EF4-FFF2-40B4-BE49-F238E27FC236}">
                  <a16:creationId xmlns:a16="http://schemas.microsoft.com/office/drawing/2014/main" id="{76C81224-40E7-6B94-F6EE-497983E91C0B}"/>
                </a:ext>
              </a:extLst>
            </p:cNvPr>
            <p:cNvSpPr txBox="1"/>
            <p:nvPr/>
          </p:nvSpPr>
          <p:spPr>
            <a:xfrm>
              <a:off x="15544472" y="6070355"/>
              <a:ext cx="1492354" cy="5455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828800">
                <a:buClr>
                  <a:srgbClr val="000000"/>
                </a:buClr>
              </a:pPr>
              <a:r>
                <a:rPr lang="nl-NL" kern="0">
                  <a:solidFill>
                    <a:srgbClr val="000000"/>
                  </a:solidFill>
                  <a:latin typeface="Archivo"/>
                  <a:cs typeface="Archivo"/>
                  <a:sym typeface="Arial"/>
                </a:rPr>
                <a:t>LV BAG</a:t>
              </a:r>
            </a:p>
          </p:txBody>
        </p:sp>
        <p:cxnSp>
          <p:nvCxnSpPr>
            <p:cNvPr id="40" name="Rechte verbindingslijn met pijl 39">
              <a:extLst>
                <a:ext uri="{FF2B5EF4-FFF2-40B4-BE49-F238E27FC236}">
                  <a16:creationId xmlns:a16="http://schemas.microsoft.com/office/drawing/2014/main" id="{0667D466-2899-D762-307B-C35D376142FD}"/>
                </a:ext>
              </a:extLst>
            </p:cNvPr>
            <p:cNvCxnSpPr>
              <a:cxnSpLocks/>
              <a:stCxn id="30" idx="6"/>
              <a:endCxn id="38" idx="1"/>
            </p:cNvCxnSpPr>
            <p:nvPr/>
          </p:nvCxnSpPr>
          <p:spPr>
            <a:xfrm>
              <a:off x="2761162" y="5143498"/>
              <a:ext cx="1862443" cy="2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grpSp>
          <p:nvGrpSpPr>
            <p:cNvPr id="10" name="Groep 9">
              <a:extLst>
                <a:ext uri="{FF2B5EF4-FFF2-40B4-BE49-F238E27FC236}">
                  <a16:creationId xmlns:a16="http://schemas.microsoft.com/office/drawing/2014/main" id="{59FAA70A-46FD-A1B3-6171-23A396A8C2FF}"/>
                </a:ext>
              </a:extLst>
            </p:cNvPr>
            <p:cNvGrpSpPr/>
            <p:nvPr/>
          </p:nvGrpSpPr>
          <p:grpSpPr>
            <a:xfrm>
              <a:off x="4623605" y="3600362"/>
              <a:ext cx="5456409" cy="3086276"/>
              <a:chOff x="7258700" y="6032706"/>
              <a:chExt cx="5456409" cy="3086276"/>
            </a:xfrm>
          </p:grpSpPr>
          <p:sp>
            <p:nvSpPr>
              <p:cNvPr id="38" name="Rechthoek 37">
                <a:extLst>
                  <a:ext uri="{FF2B5EF4-FFF2-40B4-BE49-F238E27FC236}">
                    <a16:creationId xmlns:a16="http://schemas.microsoft.com/office/drawing/2014/main" id="{21E5DB42-0FD9-2E79-B37A-6C08752E7BB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258700" y="6032706"/>
                <a:ext cx="3088256" cy="3086276"/>
              </a:xfrm>
              <a:prstGeom prst="rect">
                <a:avLst/>
              </a:prstGeom>
              <a:noFill/>
              <a:ln w="25400" cap="flat" cmpd="sng" algn="ctr">
                <a:solidFill>
                  <a:srgbClr val="002CFA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828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nl-NL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pic>
            <p:nvPicPr>
              <p:cNvPr id="39" name="Graphic 38" descr="Robot met effen opvulling">
                <a:extLst>
                  <a:ext uri="{FF2B5EF4-FFF2-40B4-BE49-F238E27FC236}">
                    <a16:creationId xmlns:a16="http://schemas.microsoft.com/office/drawing/2014/main" id="{AAB52F25-AC1E-46E6-A33F-F5F13CAB80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8382063" y="6134953"/>
                <a:ext cx="841530" cy="841530"/>
              </a:xfrm>
              <a:prstGeom prst="rect">
                <a:avLst/>
              </a:prstGeom>
            </p:spPr>
          </p:pic>
          <p:cxnSp>
            <p:nvCxnSpPr>
              <p:cNvPr id="41" name="Rechte verbindingslijn met pijl 40">
                <a:extLst>
                  <a:ext uri="{FF2B5EF4-FFF2-40B4-BE49-F238E27FC236}">
                    <a16:creationId xmlns:a16="http://schemas.microsoft.com/office/drawing/2014/main" id="{69D55513-AD80-85FB-B5A8-B0F34AF4A363}"/>
                  </a:ext>
                </a:extLst>
              </p:cNvPr>
              <p:cNvCxnSpPr>
                <a:cxnSpLocks/>
                <a:stCxn id="38" idx="3"/>
                <a:endCxn id="36" idx="1"/>
              </p:cNvCxnSpPr>
              <p:nvPr/>
            </p:nvCxnSpPr>
            <p:spPr>
              <a:xfrm flipV="1">
                <a:off x="10346956" y="7575842"/>
                <a:ext cx="2368153" cy="2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sp>
            <p:nvSpPr>
              <p:cNvPr id="5" name="Tekstvak 4">
                <a:extLst>
                  <a:ext uri="{FF2B5EF4-FFF2-40B4-BE49-F238E27FC236}">
                    <a16:creationId xmlns:a16="http://schemas.microsoft.com/office/drawing/2014/main" id="{6471D382-840A-96A7-30BC-332DB465C001}"/>
                  </a:ext>
                </a:extLst>
              </p:cNvPr>
              <p:cNvSpPr txBox="1"/>
              <p:nvPr/>
            </p:nvSpPr>
            <p:spPr>
              <a:xfrm>
                <a:off x="8111735" y="8334308"/>
                <a:ext cx="1382186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1828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nl-NL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chivo"/>
                    <a:cs typeface="Archivo"/>
                    <a:sym typeface="Arial"/>
                  </a:rPr>
                  <a:t>FME platform</a:t>
                </a:r>
              </a:p>
            </p:txBody>
          </p:sp>
          <p:sp>
            <p:nvSpPr>
              <p:cNvPr id="8" name="Kruis 7">
                <a:extLst>
                  <a:ext uri="{FF2B5EF4-FFF2-40B4-BE49-F238E27FC236}">
                    <a16:creationId xmlns:a16="http://schemas.microsoft.com/office/drawing/2014/main" id="{AB022047-7049-9F21-5D36-476FE63036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7976" y="7162299"/>
                <a:ext cx="1049704" cy="994236"/>
              </a:xfrm>
              <a:prstGeom prst="plus">
                <a:avLst/>
              </a:prstGeom>
              <a:solidFill>
                <a:srgbClr val="00D7FF">
                  <a:lumMod val="20000"/>
                  <a:lumOff val="80000"/>
                </a:srgbClr>
              </a:solidFill>
              <a:ln w="25400" cap="flat" cmpd="sng" algn="ctr">
                <a:solidFill>
                  <a:srgbClr val="009BDE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828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nl-NL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CRUD</a:t>
                </a:r>
              </a:p>
            </p:txBody>
          </p:sp>
        </p:grpSp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0C43F5B5-E0DC-3C5F-372E-311EEE3CA029}"/>
                </a:ext>
              </a:extLst>
            </p:cNvPr>
            <p:cNvGrpSpPr/>
            <p:nvPr/>
          </p:nvGrpSpPr>
          <p:grpSpPr>
            <a:xfrm>
              <a:off x="10080014" y="3600360"/>
              <a:ext cx="3088256" cy="3086276"/>
              <a:chOff x="7258700" y="2590884"/>
              <a:chExt cx="3088256" cy="3086276"/>
            </a:xfrm>
          </p:grpSpPr>
          <p:grpSp>
            <p:nvGrpSpPr>
              <p:cNvPr id="33" name="Groep 32">
                <a:extLst>
                  <a:ext uri="{FF2B5EF4-FFF2-40B4-BE49-F238E27FC236}">
                    <a16:creationId xmlns:a16="http://schemas.microsoft.com/office/drawing/2014/main" id="{84EE93CC-8639-2247-CAF1-DFCFD40F587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258700" y="2590884"/>
                <a:ext cx="3088256" cy="3086276"/>
                <a:chOff x="3205081" y="1303562"/>
                <a:chExt cx="2538000" cy="2536372"/>
              </a:xfrm>
            </p:grpSpPr>
            <p:sp>
              <p:nvSpPr>
                <p:cNvPr id="35" name="Tekstvak 34">
                  <a:extLst>
                    <a:ext uri="{FF2B5EF4-FFF2-40B4-BE49-F238E27FC236}">
                      <a16:creationId xmlns:a16="http://schemas.microsoft.com/office/drawing/2014/main" id="{1080DCD9-3B19-C7C9-529E-B339064164A1}"/>
                    </a:ext>
                  </a:extLst>
                </p:cNvPr>
                <p:cNvSpPr txBox="1"/>
                <p:nvPr/>
              </p:nvSpPr>
              <p:spPr>
                <a:xfrm>
                  <a:off x="4004044" y="3035179"/>
                  <a:ext cx="1135912" cy="25293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1828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nl-NL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chivo"/>
                      <a:cs typeface="Archivo"/>
                      <a:sym typeface="Arial"/>
                    </a:rPr>
                    <a:t>Neuron BAG</a:t>
                  </a:r>
                </a:p>
              </p:txBody>
            </p:sp>
            <p:sp>
              <p:nvSpPr>
                <p:cNvPr id="36" name="Rechthoek 35">
                  <a:extLst>
                    <a:ext uri="{FF2B5EF4-FFF2-40B4-BE49-F238E27FC236}">
                      <a16:creationId xmlns:a16="http://schemas.microsoft.com/office/drawing/2014/main" id="{DF3A4AC7-69FE-ADCB-A0BC-5FEF3CBD458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05081" y="1303562"/>
                  <a:ext cx="2538000" cy="2536372"/>
                </a:xfrm>
                <a:prstGeom prst="rect">
                  <a:avLst/>
                </a:prstGeom>
                <a:noFill/>
                <a:ln w="25400" cap="flat" cmpd="sng" algn="ctr">
                  <a:solidFill>
                    <a:srgbClr val="14F55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828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lang="nl-NL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endParaRPr>
                </a:p>
              </p:txBody>
            </p:sp>
            <p:pic>
              <p:nvPicPr>
                <p:cNvPr id="37" name="Graphic 36" descr="Man met effen opvulling">
                  <a:extLst>
                    <a:ext uri="{FF2B5EF4-FFF2-40B4-BE49-F238E27FC236}">
                      <a16:creationId xmlns:a16="http://schemas.microsoft.com/office/drawing/2014/main" id="{A614673D-3087-193A-5DAE-5AC445C2E2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39310" y="1461949"/>
                  <a:ext cx="469542" cy="469542"/>
                </a:xfrm>
                <a:prstGeom prst="rect">
                  <a:avLst/>
                </a:prstGeom>
              </p:spPr>
            </p:pic>
          </p:grpSp>
          <p:pic>
            <p:nvPicPr>
              <p:cNvPr id="11" name="Afbeelding 10">
                <a:extLst>
                  <a:ext uri="{FF2B5EF4-FFF2-40B4-BE49-F238E27FC236}">
                    <a16:creationId xmlns:a16="http://schemas.microsoft.com/office/drawing/2014/main" id="{01E82C1A-345F-A61E-1318-FBF97C0FDA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rcRect t="33220" r="68259" b="28718"/>
              <a:stretch>
                <a:fillRect/>
              </a:stretch>
            </p:blipFill>
            <p:spPr>
              <a:xfrm>
                <a:off x="8044853" y="3399836"/>
                <a:ext cx="1568217" cy="1253208"/>
              </a:xfrm>
              <a:prstGeom prst="rect">
                <a:avLst/>
              </a:prstGeom>
            </p:spPr>
          </p:pic>
        </p:grpSp>
        <p:cxnSp>
          <p:nvCxnSpPr>
            <p:cNvPr id="14" name="Rechte verbindingslijn met pijl 13">
              <a:extLst>
                <a:ext uri="{FF2B5EF4-FFF2-40B4-BE49-F238E27FC236}">
                  <a16:creationId xmlns:a16="http://schemas.microsoft.com/office/drawing/2014/main" id="{C99E93AF-C2CC-D783-F63D-5363C5BA5745}"/>
                </a:ext>
              </a:extLst>
            </p:cNvPr>
            <p:cNvCxnSpPr>
              <a:cxnSpLocks/>
              <a:stCxn id="36" idx="3"/>
              <a:endCxn id="29" idx="2"/>
            </p:cNvCxnSpPr>
            <p:nvPr/>
          </p:nvCxnSpPr>
          <p:spPr>
            <a:xfrm>
              <a:off x="13168270" y="5143498"/>
              <a:ext cx="2376201" cy="2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graphicFrame>
          <p:nvGraphicFramePr>
            <p:cNvPr id="22" name="Diagram 21">
              <a:extLst>
                <a:ext uri="{FF2B5EF4-FFF2-40B4-BE49-F238E27FC236}">
                  <a16:creationId xmlns:a16="http://schemas.microsoft.com/office/drawing/2014/main" id="{76FF9E7B-B891-0C1C-2657-725C999259EB}"/>
                </a:ext>
              </a:extLst>
            </p:cNvPr>
            <p:cNvGraphicFramePr/>
            <p:nvPr/>
          </p:nvGraphicFramePr>
          <p:xfrm>
            <a:off x="1108242" y="7036914"/>
            <a:ext cx="15624313" cy="72169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2" r:lo="rId13" r:qs="rId14" r:cs="rId15"/>
            </a:graphicData>
          </a:graphic>
        </p:graphicFrame>
      </p:grpSp>
      <p:grpSp>
        <p:nvGrpSpPr>
          <p:cNvPr id="15" name="Groep 14">
            <a:extLst>
              <a:ext uri="{FF2B5EF4-FFF2-40B4-BE49-F238E27FC236}">
                <a16:creationId xmlns:a16="http://schemas.microsoft.com/office/drawing/2014/main" id="{AA2DF193-8F14-8653-D651-29E2FA40661A}"/>
              </a:ext>
            </a:extLst>
          </p:cNvPr>
          <p:cNvGrpSpPr>
            <a:grpSpLocks noChangeAspect="1"/>
          </p:cNvGrpSpPr>
          <p:nvPr/>
        </p:nvGrpSpPr>
        <p:grpSpPr>
          <a:xfrm>
            <a:off x="3556422" y="2091465"/>
            <a:ext cx="10808609" cy="2946952"/>
            <a:chOff x="1159017" y="3647532"/>
            <a:chExt cx="15624313" cy="4259946"/>
          </a:xfrm>
        </p:grpSpPr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8FC0D9BB-4B86-FBDD-F87B-493AB4B789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569841" y="4549264"/>
              <a:ext cx="1188083" cy="1188469"/>
            </a:xfrm>
            <a:prstGeom prst="ellipse">
              <a:avLst/>
            </a:prstGeom>
            <a:solidFill>
              <a:srgbClr val="F55215"/>
            </a:solidFill>
            <a:ln w="25400" cap="flat" cmpd="sng" algn="ctr">
              <a:solidFill>
                <a:srgbClr val="F5521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nl-NL" b="0" i="0" u="none" strike="noStrike" kern="0" cap="none" spc="0" normalizeH="0" baseline="0" noProof="0">
                  <a:ln>
                    <a:noFill/>
                  </a:ln>
                  <a:solidFill>
                    <a:srgbClr val="F4F3ED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Uit</a:t>
              </a:r>
            </a:p>
          </p:txBody>
        </p:sp>
        <p:sp>
          <p:nvSpPr>
            <p:cNvPr id="17" name="Ovaal 16">
              <a:extLst>
                <a:ext uri="{FF2B5EF4-FFF2-40B4-BE49-F238E27FC236}">
                  <a16:creationId xmlns:a16="http://schemas.microsoft.com/office/drawing/2014/main" id="{593DFF9F-57D7-422F-2EE1-FF89B66B02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84101" y="4535882"/>
              <a:ext cx="1188083" cy="1188469"/>
            </a:xfrm>
            <a:prstGeom prst="ellipse">
              <a:avLst/>
            </a:prstGeom>
            <a:solidFill>
              <a:srgbClr val="F55215"/>
            </a:solidFill>
            <a:ln w="25400" cap="flat" cmpd="sng" algn="ctr">
              <a:solidFill>
                <a:srgbClr val="F5521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nl-NL" sz="2800" b="0" i="0" u="none" strike="noStrike" kern="0" cap="none" spc="0" normalizeH="0" baseline="0" noProof="0">
                  <a:ln>
                    <a:noFill/>
                  </a:ln>
                  <a:solidFill>
                    <a:srgbClr val="F4F3ED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In</a:t>
              </a:r>
            </a:p>
          </p:txBody>
        </p:sp>
        <p:cxnSp>
          <p:nvCxnSpPr>
            <p:cNvPr id="18" name="Rechte verbindingslijn met pijl 17">
              <a:extLst>
                <a:ext uri="{FF2B5EF4-FFF2-40B4-BE49-F238E27FC236}">
                  <a16:creationId xmlns:a16="http://schemas.microsoft.com/office/drawing/2014/main" id="{94981AF0-6912-D9E4-5D3D-686D0E726DA7}"/>
                </a:ext>
              </a:extLst>
            </p:cNvPr>
            <p:cNvCxnSpPr>
              <a:cxnSpLocks/>
              <a:stCxn id="17" idx="6"/>
              <a:endCxn id="20" idx="1"/>
            </p:cNvCxnSpPr>
            <p:nvPr/>
          </p:nvCxnSpPr>
          <p:spPr>
            <a:xfrm flipV="1">
              <a:off x="3072185" y="5120971"/>
              <a:ext cx="4364823" cy="9146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21" name="Kruis 20">
              <a:extLst>
                <a:ext uri="{FF2B5EF4-FFF2-40B4-BE49-F238E27FC236}">
                  <a16:creationId xmlns:a16="http://schemas.microsoft.com/office/drawing/2014/main" id="{839CC70F-AE11-8070-58B2-CDFD2C12A2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85493" y="4326410"/>
              <a:ext cx="1725342" cy="1634172"/>
            </a:xfrm>
            <a:prstGeom prst="plus">
              <a:avLst/>
            </a:prstGeom>
            <a:solidFill>
              <a:srgbClr val="00D7FF">
                <a:lumMod val="20000"/>
                <a:lumOff val="80000"/>
              </a:srgbClr>
            </a:solidFill>
            <a:ln w="25400" cap="flat" cmpd="sng" algn="ctr">
              <a:solidFill>
                <a:srgbClr val="00D7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nl-NL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CRUD</a:t>
              </a:r>
            </a:p>
          </p:txBody>
        </p:sp>
        <p:sp>
          <p:nvSpPr>
            <p:cNvPr id="23" name="Tekstvak 22">
              <a:extLst>
                <a:ext uri="{FF2B5EF4-FFF2-40B4-BE49-F238E27FC236}">
                  <a16:creationId xmlns:a16="http://schemas.microsoft.com/office/drawing/2014/main" id="{45A501C3-AA2B-0E55-A2CB-F7DC21B9DC79}"/>
                </a:ext>
              </a:extLst>
            </p:cNvPr>
            <p:cNvSpPr txBox="1"/>
            <p:nvPr/>
          </p:nvSpPr>
          <p:spPr>
            <a:xfrm>
              <a:off x="8008088" y="6070357"/>
              <a:ext cx="2271825" cy="5338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828800">
                <a:buClr>
                  <a:srgbClr val="000000"/>
                </a:buClr>
              </a:pPr>
              <a:r>
                <a:rPr lang="nl-NL" kern="0">
                  <a:solidFill>
                    <a:srgbClr val="000000"/>
                  </a:solidFill>
                  <a:latin typeface="Archivo"/>
                  <a:cs typeface="Archivo"/>
                  <a:sym typeface="Arial"/>
                </a:rPr>
                <a:t>Neuron BAG</a:t>
              </a:r>
            </a:p>
          </p:txBody>
        </p:sp>
        <p:cxnSp>
          <p:nvCxnSpPr>
            <p:cNvPr id="24" name="Rechte verbindingslijn met pijl 23">
              <a:extLst>
                <a:ext uri="{FF2B5EF4-FFF2-40B4-BE49-F238E27FC236}">
                  <a16:creationId xmlns:a16="http://schemas.microsoft.com/office/drawing/2014/main" id="{503E741D-0B2A-5B6D-0322-13E8EA934531}"/>
                </a:ext>
              </a:extLst>
            </p:cNvPr>
            <p:cNvCxnSpPr>
              <a:cxnSpLocks/>
              <a:stCxn id="20" idx="3"/>
              <a:endCxn id="16" idx="2"/>
            </p:cNvCxnSpPr>
            <p:nvPr/>
          </p:nvCxnSpPr>
          <p:spPr>
            <a:xfrm>
              <a:off x="10459318" y="5120971"/>
              <a:ext cx="5110523" cy="22529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pic>
          <p:nvPicPr>
            <p:cNvPr id="26" name="Graphic 25" descr="Man met effen opvulling">
              <a:extLst>
                <a:ext uri="{FF2B5EF4-FFF2-40B4-BE49-F238E27FC236}">
                  <a16:creationId xmlns:a16="http://schemas.microsoft.com/office/drawing/2014/main" id="{7212CEB8-5F10-E1C4-8363-3F8C3B9F343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8715541" y="3647532"/>
              <a:ext cx="559142" cy="559142"/>
            </a:xfrm>
            <a:prstGeom prst="rect">
              <a:avLst/>
            </a:prstGeom>
          </p:spPr>
        </p:pic>
        <p:graphicFrame>
          <p:nvGraphicFramePr>
            <p:cNvPr id="27" name="Diagram 26">
              <a:extLst>
                <a:ext uri="{FF2B5EF4-FFF2-40B4-BE49-F238E27FC236}">
                  <a16:creationId xmlns:a16="http://schemas.microsoft.com/office/drawing/2014/main" id="{432E5E34-A497-513C-AB55-8713EBA2B343}"/>
                </a:ext>
              </a:extLst>
            </p:cNvPr>
            <p:cNvGraphicFramePr/>
            <p:nvPr/>
          </p:nvGraphicFramePr>
          <p:xfrm>
            <a:off x="1159017" y="7185785"/>
            <a:ext cx="15624313" cy="72169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8" r:lo="rId19" r:qs="rId20" r:cs="rId21"/>
            </a:graphicData>
          </a:graphic>
        </p:graphicFrame>
      </p:grpSp>
      <p:sp>
        <p:nvSpPr>
          <p:cNvPr id="42" name="Tekstvak 41">
            <a:extLst>
              <a:ext uri="{FF2B5EF4-FFF2-40B4-BE49-F238E27FC236}">
                <a16:creationId xmlns:a16="http://schemas.microsoft.com/office/drawing/2014/main" id="{2578A728-3296-FD47-2C21-E3F10B7E86AA}"/>
              </a:ext>
            </a:extLst>
          </p:cNvPr>
          <p:cNvSpPr txBox="1"/>
          <p:nvPr/>
        </p:nvSpPr>
        <p:spPr>
          <a:xfrm>
            <a:off x="13476312" y="3698162"/>
            <a:ext cx="10103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LV BAG</a:t>
            </a:r>
          </a:p>
        </p:txBody>
      </p:sp>
      <p:cxnSp>
        <p:nvCxnSpPr>
          <p:cNvPr id="45" name="Rechte verbindingslijn 44">
            <a:extLst>
              <a:ext uri="{FF2B5EF4-FFF2-40B4-BE49-F238E27FC236}">
                <a16:creationId xmlns:a16="http://schemas.microsoft.com/office/drawing/2014/main" id="{2D34A0E8-52AB-A45C-CA4C-158E083E2498}"/>
              </a:ext>
            </a:extLst>
          </p:cNvPr>
          <p:cNvCxnSpPr/>
          <p:nvPr/>
        </p:nvCxnSpPr>
        <p:spPr>
          <a:xfrm>
            <a:off x="1355131" y="5496560"/>
            <a:ext cx="159105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echthoek 19">
            <a:extLst>
              <a:ext uri="{FF2B5EF4-FFF2-40B4-BE49-F238E27FC236}">
                <a16:creationId xmlns:a16="http://schemas.microsoft.com/office/drawing/2014/main" id="{83216177-54F3-DBB2-B89C-178BF3C8FA96}"/>
              </a:ext>
            </a:extLst>
          </p:cNvPr>
          <p:cNvSpPr>
            <a:spLocks noChangeAspect="1"/>
          </p:cNvSpPr>
          <p:nvPr/>
        </p:nvSpPr>
        <p:spPr>
          <a:xfrm>
            <a:off x="7899419" y="2066044"/>
            <a:ext cx="2090778" cy="2089438"/>
          </a:xfrm>
          <a:prstGeom prst="rect">
            <a:avLst/>
          </a:prstGeom>
          <a:noFill/>
          <a:ln w="25400" cap="flat" cmpd="sng" algn="ctr">
            <a:solidFill>
              <a:srgbClr val="14F5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nl-NL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15492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261093-8812-CE62-5193-B316F9062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DA097FA-D3FA-CEEE-BCBC-BE29DDCA0F59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05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SaaS </a:t>
            </a:r>
            <a:r>
              <a:rPr lang="en-US" sz="4050" err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transformeert</a:t>
            </a:r>
            <a:endParaRPr lang="en-US" sz="4050">
              <a:solidFill>
                <a:srgbClr val="009BDE"/>
              </a:solidFill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6F75775-AA40-B4AF-C3BD-504D967FB598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7847AE40-379F-B33D-66FD-321A843488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72D6BDB2-BE7D-2978-0F13-9567B54F6438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3" name="Groep 12">
            <a:extLst>
              <a:ext uri="{FF2B5EF4-FFF2-40B4-BE49-F238E27FC236}">
                <a16:creationId xmlns:a16="http://schemas.microsoft.com/office/drawing/2014/main" id="{45BD862A-4CE2-506D-948A-ABDF0D27F69E}"/>
              </a:ext>
            </a:extLst>
          </p:cNvPr>
          <p:cNvGrpSpPr>
            <a:grpSpLocks noChangeAspect="1"/>
          </p:cNvGrpSpPr>
          <p:nvPr/>
        </p:nvGrpSpPr>
        <p:grpSpPr>
          <a:xfrm>
            <a:off x="3688384" y="5958719"/>
            <a:ext cx="10783801" cy="2815172"/>
            <a:chOff x="1108242" y="3600360"/>
            <a:chExt cx="15928584" cy="4158247"/>
          </a:xfrm>
        </p:grpSpPr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22DB6221-0FCA-FCD2-BA73-C999FE9865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544471" y="4549265"/>
              <a:ext cx="1188084" cy="1188470"/>
            </a:xfrm>
            <a:prstGeom prst="ellipse">
              <a:avLst/>
            </a:prstGeom>
            <a:solidFill>
              <a:srgbClr val="F55215"/>
            </a:solidFill>
            <a:ln w="25400" cap="flat" cmpd="sng" algn="ctr">
              <a:solidFill>
                <a:srgbClr val="F5521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nl-NL" sz="2000" b="0" i="0" u="none" strike="noStrike" kern="0" cap="none" spc="0" normalizeH="0" baseline="0" noProof="0">
                  <a:ln>
                    <a:noFill/>
                  </a:ln>
                  <a:solidFill>
                    <a:srgbClr val="F4F3ED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Uit</a:t>
              </a:r>
            </a:p>
          </p:txBody>
        </p: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1F382CD4-D691-AB78-90B0-493899014F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73078" y="4549263"/>
              <a:ext cx="1188084" cy="1188470"/>
            </a:xfrm>
            <a:prstGeom prst="ellipse">
              <a:avLst/>
            </a:prstGeom>
            <a:solidFill>
              <a:srgbClr val="F55215"/>
            </a:solidFill>
            <a:ln w="25400" cap="flat" cmpd="sng" algn="ctr">
              <a:solidFill>
                <a:srgbClr val="F5521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nl-NL" sz="2000" b="0" i="0" u="none" strike="noStrike" kern="0" cap="none" spc="0" normalizeH="0" baseline="0" noProof="0">
                  <a:ln>
                    <a:noFill/>
                  </a:ln>
                  <a:solidFill>
                    <a:srgbClr val="F4F3ED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In</a:t>
              </a:r>
            </a:p>
          </p:txBody>
        </p:sp>
        <p:sp>
          <p:nvSpPr>
            <p:cNvPr id="31" name="Tekstvak 30">
              <a:extLst>
                <a:ext uri="{FF2B5EF4-FFF2-40B4-BE49-F238E27FC236}">
                  <a16:creationId xmlns:a16="http://schemas.microsoft.com/office/drawing/2014/main" id="{1B87D732-20E3-C850-0C38-6CA870C22085}"/>
                </a:ext>
              </a:extLst>
            </p:cNvPr>
            <p:cNvSpPr txBox="1"/>
            <p:nvPr/>
          </p:nvSpPr>
          <p:spPr>
            <a:xfrm>
              <a:off x="15544472" y="6070355"/>
              <a:ext cx="1492354" cy="5455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828800">
                <a:buClr>
                  <a:srgbClr val="000000"/>
                </a:buClr>
              </a:pPr>
              <a:r>
                <a:rPr lang="nl-NL" kern="0">
                  <a:solidFill>
                    <a:srgbClr val="000000"/>
                  </a:solidFill>
                  <a:latin typeface="Archivo"/>
                  <a:cs typeface="Archivo"/>
                  <a:sym typeface="Arial"/>
                </a:rPr>
                <a:t>LV BAG</a:t>
              </a:r>
            </a:p>
          </p:txBody>
        </p:sp>
        <p:cxnSp>
          <p:nvCxnSpPr>
            <p:cNvPr id="40" name="Rechte verbindingslijn met pijl 39">
              <a:extLst>
                <a:ext uri="{FF2B5EF4-FFF2-40B4-BE49-F238E27FC236}">
                  <a16:creationId xmlns:a16="http://schemas.microsoft.com/office/drawing/2014/main" id="{5BBB26DA-A1DD-F331-A1B1-3FA993D0FDC9}"/>
                </a:ext>
              </a:extLst>
            </p:cNvPr>
            <p:cNvCxnSpPr>
              <a:cxnSpLocks/>
              <a:stCxn id="30" idx="6"/>
              <a:endCxn id="38" idx="1"/>
            </p:cNvCxnSpPr>
            <p:nvPr/>
          </p:nvCxnSpPr>
          <p:spPr>
            <a:xfrm>
              <a:off x="2761162" y="5143498"/>
              <a:ext cx="1862443" cy="2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grpSp>
          <p:nvGrpSpPr>
            <p:cNvPr id="10" name="Groep 9">
              <a:extLst>
                <a:ext uri="{FF2B5EF4-FFF2-40B4-BE49-F238E27FC236}">
                  <a16:creationId xmlns:a16="http://schemas.microsoft.com/office/drawing/2014/main" id="{B69AF52A-CB38-605D-B5D3-2ECE0A9B71F2}"/>
                </a:ext>
              </a:extLst>
            </p:cNvPr>
            <p:cNvGrpSpPr/>
            <p:nvPr/>
          </p:nvGrpSpPr>
          <p:grpSpPr>
            <a:xfrm>
              <a:off x="4623605" y="3600362"/>
              <a:ext cx="5456409" cy="3086276"/>
              <a:chOff x="7258700" y="6032706"/>
              <a:chExt cx="5456409" cy="3086276"/>
            </a:xfrm>
          </p:grpSpPr>
          <p:sp>
            <p:nvSpPr>
              <p:cNvPr id="38" name="Rechthoek 37">
                <a:extLst>
                  <a:ext uri="{FF2B5EF4-FFF2-40B4-BE49-F238E27FC236}">
                    <a16:creationId xmlns:a16="http://schemas.microsoft.com/office/drawing/2014/main" id="{EAF96DD5-B5F6-5191-152F-96572D74EE1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258700" y="6032706"/>
                <a:ext cx="3088256" cy="3086276"/>
              </a:xfrm>
              <a:prstGeom prst="rect">
                <a:avLst/>
              </a:prstGeom>
              <a:noFill/>
              <a:ln w="25400" cap="flat" cmpd="sng" algn="ctr">
                <a:solidFill>
                  <a:srgbClr val="002CFA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828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lang="nl-NL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pic>
            <p:nvPicPr>
              <p:cNvPr id="39" name="Graphic 38" descr="Robot met effen opvulling">
                <a:extLst>
                  <a:ext uri="{FF2B5EF4-FFF2-40B4-BE49-F238E27FC236}">
                    <a16:creationId xmlns:a16="http://schemas.microsoft.com/office/drawing/2014/main" id="{D71D5524-1581-0A5F-527C-ED64085F7D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8382063" y="6134953"/>
                <a:ext cx="841530" cy="841530"/>
              </a:xfrm>
              <a:prstGeom prst="rect">
                <a:avLst/>
              </a:prstGeom>
            </p:spPr>
          </p:pic>
          <p:cxnSp>
            <p:nvCxnSpPr>
              <p:cNvPr id="41" name="Rechte verbindingslijn met pijl 40">
                <a:extLst>
                  <a:ext uri="{FF2B5EF4-FFF2-40B4-BE49-F238E27FC236}">
                    <a16:creationId xmlns:a16="http://schemas.microsoft.com/office/drawing/2014/main" id="{BFC8147A-C423-F296-86C4-CEE08FC411DD}"/>
                  </a:ext>
                </a:extLst>
              </p:cNvPr>
              <p:cNvCxnSpPr>
                <a:cxnSpLocks/>
                <a:stCxn id="38" idx="3"/>
                <a:endCxn id="36" idx="1"/>
              </p:cNvCxnSpPr>
              <p:nvPr/>
            </p:nvCxnSpPr>
            <p:spPr>
              <a:xfrm flipV="1">
                <a:off x="10346956" y="7575842"/>
                <a:ext cx="2368153" cy="2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sp>
            <p:nvSpPr>
              <p:cNvPr id="5" name="Tekstvak 4">
                <a:extLst>
                  <a:ext uri="{FF2B5EF4-FFF2-40B4-BE49-F238E27FC236}">
                    <a16:creationId xmlns:a16="http://schemas.microsoft.com/office/drawing/2014/main" id="{0816D58C-13A2-5461-5817-A69987F7EE36}"/>
                  </a:ext>
                </a:extLst>
              </p:cNvPr>
              <p:cNvSpPr txBox="1"/>
              <p:nvPr/>
            </p:nvSpPr>
            <p:spPr>
              <a:xfrm>
                <a:off x="8111735" y="8334308"/>
                <a:ext cx="1382186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1828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nl-NL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chivo"/>
                    <a:cs typeface="Archivo"/>
                    <a:sym typeface="Arial"/>
                  </a:rPr>
                  <a:t>FME platform</a:t>
                </a:r>
              </a:p>
            </p:txBody>
          </p:sp>
          <p:sp>
            <p:nvSpPr>
              <p:cNvPr id="8" name="Kruis 7">
                <a:extLst>
                  <a:ext uri="{FF2B5EF4-FFF2-40B4-BE49-F238E27FC236}">
                    <a16:creationId xmlns:a16="http://schemas.microsoft.com/office/drawing/2014/main" id="{E7A0C9AE-A08F-7930-E107-16CAB1E44E1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77976" y="7162299"/>
                <a:ext cx="1049704" cy="994236"/>
              </a:xfrm>
              <a:prstGeom prst="plus">
                <a:avLst/>
              </a:prstGeom>
              <a:solidFill>
                <a:srgbClr val="00D7FF">
                  <a:lumMod val="20000"/>
                  <a:lumOff val="80000"/>
                </a:srgbClr>
              </a:solidFill>
              <a:ln w="25400" cap="flat" cmpd="sng" algn="ctr">
                <a:solidFill>
                  <a:srgbClr val="009BDE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828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nl-NL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rPr>
                  <a:t>CRUD</a:t>
                </a:r>
              </a:p>
            </p:txBody>
          </p:sp>
        </p:grpSp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C3927D65-FBC0-BF18-D414-8CC70E6D624C}"/>
                </a:ext>
              </a:extLst>
            </p:cNvPr>
            <p:cNvGrpSpPr/>
            <p:nvPr/>
          </p:nvGrpSpPr>
          <p:grpSpPr>
            <a:xfrm>
              <a:off x="10080014" y="3600360"/>
              <a:ext cx="3088256" cy="3086276"/>
              <a:chOff x="7258700" y="2590884"/>
              <a:chExt cx="3088256" cy="3086276"/>
            </a:xfrm>
          </p:grpSpPr>
          <p:grpSp>
            <p:nvGrpSpPr>
              <p:cNvPr id="33" name="Groep 32">
                <a:extLst>
                  <a:ext uri="{FF2B5EF4-FFF2-40B4-BE49-F238E27FC236}">
                    <a16:creationId xmlns:a16="http://schemas.microsoft.com/office/drawing/2014/main" id="{0E81B624-855C-F021-3394-1DE82B59623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258700" y="2590884"/>
                <a:ext cx="3088256" cy="3086276"/>
                <a:chOff x="3205081" y="1303562"/>
                <a:chExt cx="2538000" cy="2536372"/>
              </a:xfrm>
            </p:grpSpPr>
            <p:sp>
              <p:nvSpPr>
                <p:cNvPr id="35" name="Tekstvak 34">
                  <a:extLst>
                    <a:ext uri="{FF2B5EF4-FFF2-40B4-BE49-F238E27FC236}">
                      <a16:creationId xmlns:a16="http://schemas.microsoft.com/office/drawing/2014/main" id="{F5A07176-B3FF-70D9-F15A-B9C5E6672A00}"/>
                    </a:ext>
                  </a:extLst>
                </p:cNvPr>
                <p:cNvSpPr txBox="1"/>
                <p:nvPr/>
              </p:nvSpPr>
              <p:spPr>
                <a:xfrm>
                  <a:off x="4004044" y="3035179"/>
                  <a:ext cx="1135912" cy="25293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1828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nl-NL" sz="1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chivo"/>
                      <a:cs typeface="Archivo"/>
                      <a:sym typeface="Arial"/>
                    </a:rPr>
                    <a:t>Neuron BAG</a:t>
                  </a:r>
                </a:p>
              </p:txBody>
            </p:sp>
            <p:sp>
              <p:nvSpPr>
                <p:cNvPr id="36" name="Rechthoek 35">
                  <a:extLst>
                    <a:ext uri="{FF2B5EF4-FFF2-40B4-BE49-F238E27FC236}">
                      <a16:creationId xmlns:a16="http://schemas.microsoft.com/office/drawing/2014/main" id="{F6B8DF28-168E-4E04-7298-96D3FCCFEB7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05081" y="1303562"/>
                  <a:ext cx="2538000" cy="2536372"/>
                </a:xfrm>
                <a:prstGeom prst="rect">
                  <a:avLst/>
                </a:prstGeom>
                <a:noFill/>
                <a:ln w="25400" cap="flat" cmpd="sng" algn="ctr">
                  <a:solidFill>
                    <a:srgbClr val="14F55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828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lang="nl-NL" sz="2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endParaRPr>
                </a:p>
              </p:txBody>
            </p:sp>
            <p:pic>
              <p:nvPicPr>
                <p:cNvPr id="37" name="Graphic 36" descr="Man met effen opvulling">
                  <a:extLst>
                    <a:ext uri="{FF2B5EF4-FFF2-40B4-BE49-F238E27FC236}">
                      <a16:creationId xmlns:a16="http://schemas.microsoft.com/office/drawing/2014/main" id="{6A4703B2-15FB-A5DB-9582-9668A0A4F4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39310" y="1461949"/>
                  <a:ext cx="469542" cy="469542"/>
                </a:xfrm>
                <a:prstGeom prst="rect">
                  <a:avLst/>
                </a:prstGeom>
              </p:spPr>
            </p:pic>
          </p:grpSp>
          <p:pic>
            <p:nvPicPr>
              <p:cNvPr id="11" name="Afbeelding 10">
                <a:extLst>
                  <a:ext uri="{FF2B5EF4-FFF2-40B4-BE49-F238E27FC236}">
                    <a16:creationId xmlns:a16="http://schemas.microsoft.com/office/drawing/2014/main" id="{2360C958-E16B-E025-6D6D-32E442960A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rcRect t="33220" r="68259" b="28718"/>
              <a:stretch>
                <a:fillRect/>
              </a:stretch>
            </p:blipFill>
            <p:spPr>
              <a:xfrm>
                <a:off x="8044853" y="3399836"/>
                <a:ext cx="1568217" cy="1253208"/>
              </a:xfrm>
              <a:prstGeom prst="rect">
                <a:avLst/>
              </a:prstGeom>
            </p:spPr>
          </p:pic>
        </p:grpSp>
        <p:cxnSp>
          <p:nvCxnSpPr>
            <p:cNvPr id="14" name="Rechte verbindingslijn met pijl 13">
              <a:extLst>
                <a:ext uri="{FF2B5EF4-FFF2-40B4-BE49-F238E27FC236}">
                  <a16:creationId xmlns:a16="http://schemas.microsoft.com/office/drawing/2014/main" id="{22B92CE3-FC6B-7C50-69E7-EB3D2B76D8E3}"/>
                </a:ext>
              </a:extLst>
            </p:cNvPr>
            <p:cNvCxnSpPr>
              <a:cxnSpLocks/>
              <a:stCxn id="36" idx="3"/>
              <a:endCxn id="29" idx="2"/>
            </p:cNvCxnSpPr>
            <p:nvPr/>
          </p:nvCxnSpPr>
          <p:spPr>
            <a:xfrm>
              <a:off x="13168270" y="5143498"/>
              <a:ext cx="2376201" cy="2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graphicFrame>
          <p:nvGraphicFramePr>
            <p:cNvPr id="22" name="Diagram 21">
              <a:extLst>
                <a:ext uri="{FF2B5EF4-FFF2-40B4-BE49-F238E27FC236}">
                  <a16:creationId xmlns:a16="http://schemas.microsoft.com/office/drawing/2014/main" id="{F850485F-701B-19B1-BA6D-5592EA14E44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067568039"/>
                </p:ext>
              </p:extLst>
            </p:nvPr>
          </p:nvGraphicFramePr>
          <p:xfrm>
            <a:off x="1108242" y="7036914"/>
            <a:ext cx="15624313" cy="72169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2" r:lo="rId13" r:qs="rId14" r:cs="rId15"/>
            </a:graphicData>
          </a:graphic>
        </p:graphicFrame>
      </p:grpSp>
      <p:grpSp>
        <p:nvGrpSpPr>
          <p:cNvPr id="15" name="Groep 14">
            <a:extLst>
              <a:ext uri="{FF2B5EF4-FFF2-40B4-BE49-F238E27FC236}">
                <a16:creationId xmlns:a16="http://schemas.microsoft.com/office/drawing/2014/main" id="{02B3CDB3-682C-C899-758E-61C7D299D4C9}"/>
              </a:ext>
            </a:extLst>
          </p:cNvPr>
          <p:cNvGrpSpPr>
            <a:grpSpLocks noChangeAspect="1"/>
          </p:cNvGrpSpPr>
          <p:nvPr/>
        </p:nvGrpSpPr>
        <p:grpSpPr>
          <a:xfrm>
            <a:off x="3556422" y="2561101"/>
            <a:ext cx="10808609" cy="2477317"/>
            <a:chOff x="1159017" y="4326410"/>
            <a:chExt cx="15624313" cy="3581068"/>
          </a:xfrm>
        </p:grpSpPr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4E00868A-763B-B457-3DED-D11815956B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569841" y="4549264"/>
              <a:ext cx="1188083" cy="1188469"/>
            </a:xfrm>
            <a:prstGeom prst="ellipse">
              <a:avLst/>
            </a:prstGeom>
            <a:solidFill>
              <a:srgbClr val="F55215"/>
            </a:solidFill>
            <a:ln w="25400" cap="flat" cmpd="sng" algn="ctr">
              <a:solidFill>
                <a:srgbClr val="F5521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nl-NL" b="0" i="0" u="none" strike="noStrike" kern="0" cap="none" spc="0" normalizeH="0" baseline="0" noProof="0">
                  <a:ln>
                    <a:noFill/>
                  </a:ln>
                  <a:solidFill>
                    <a:srgbClr val="F4F3ED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Uit</a:t>
              </a:r>
            </a:p>
          </p:txBody>
        </p:sp>
        <p:sp>
          <p:nvSpPr>
            <p:cNvPr id="17" name="Ovaal 16">
              <a:extLst>
                <a:ext uri="{FF2B5EF4-FFF2-40B4-BE49-F238E27FC236}">
                  <a16:creationId xmlns:a16="http://schemas.microsoft.com/office/drawing/2014/main" id="{4122C2C1-AC79-DBD0-942B-842ADDED4A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84101" y="4535882"/>
              <a:ext cx="1188083" cy="1188469"/>
            </a:xfrm>
            <a:prstGeom prst="ellipse">
              <a:avLst/>
            </a:prstGeom>
            <a:solidFill>
              <a:srgbClr val="F55215"/>
            </a:solidFill>
            <a:ln w="25400" cap="flat" cmpd="sng" algn="ctr">
              <a:solidFill>
                <a:srgbClr val="F5521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nl-NL" sz="2800" b="0" i="0" u="none" strike="noStrike" kern="0" cap="none" spc="0" normalizeH="0" baseline="0" noProof="0">
                  <a:ln>
                    <a:noFill/>
                  </a:ln>
                  <a:solidFill>
                    <a:srgbClr val="F4F3ED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In</a:t>
              </a:r>
            </a:p>
          </p:txBody>
        </p:sp>
        <p:cxnSp>
          <p:nvCxnSpPr>
            <p:cNvPr id="18" name="Rechte verbindingslijn met pijl 17">
              <a:extLst>
                <a:ext uri="{FF2B5EF4-FFF2-40B4-BE49-F238E27FC236}">
                  <a16:creationId xmlns:a16="http://schemas.microsoft.com/office/drawing/2014/main" id="{8A63EDB6-41E6-4A98-B221-30283C16ACE9}"/>
                </a:ext>
              </a:extLst>
            </p:cNvPr>
            <p:cNvCxnSpPr>
              <a:cxnSpLocks/>
              <a:stCxn id="17" idx="6"/>
              <a:endCxn id="52" idx="1"/>
            </p:cNvCxnSpPr>
            <p:nvPr/>
          </p:nvCxnSpPr>
          <p:spPr>
            <a:xfrm flipV="1">
              <a:off x="3072185" y="5120970"/>
              <a:ext cx="4364823" cy="9147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21" name="Kruis 20">
              <a:extLst>
                <a:ext uri="{FF2B5EF4-FFF2-40B4-BE49-F238E27FC236}">
                  <a16:creationId xmlns:a16="http://schemas.microsoft.com/office/drawing/2014/main" id="{4836DFD8-8998-1ACE-81F4-F59053CBAD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85493" y="4326410"/>
              <a:ext cx="1725342" cy="1634172"/>
            </a:xfrm>
            <a:prstGeom prst="plus">
              <a:avLst/>
            </a:prstGeom>
            <a:solidFill>
              <a:srgbClr val="00D7FF">
                <a:lumMod val="20000"/>
                <a:lumOff val="80000"/>
              </a:srgbClr>
            </a:solidFill>
            <a:ln w="25400" cap="flat" cmpd="sng" algn="ctr">
              <a:solidFill>
                <a:srgbClr val="00D7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828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nl-NL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CRUD</a:t>
              </a:r>
            </a:p>
          </p:txBody>
        </p:sp>
        <p:sp>
          <p:nvSpPr>
            <p:cNvPr id="23" name="Tekstvak 22">
              <a:extLst>
                <a:ext uri="{FF2B5EF4-FFF2-40B4-BE49-F238E27FC236}">
                  <a16:creationId xmlns:a16="http://schemas.microsoft.com/office/drawing/2014/main" id="{3E55DF2E-6B7D-9DCC-1AF9-004F0BC624B5}"/>
                </a:ext>
              </a:extLst>
            </p:cNvPr>
            <p:cNvSpPr txBox="1"/>
            <p:nvPr/>
          </p:nvSpPr>
          <p:spPr>
            <a:xfrm>
              <a:off x="8008088" y="6070357"/>
              <a:ext cx="2271825" cy="5338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828800">
                <a:buClr>
                  <a:srgbClr val="000000"/>
                </a:buClr>
              </a:pPr>
              <a:r>
                <a:rPr lang="nl-NL" kern="0">
                  <a:solidFill>
                    <a:srgbClr val="000000"/>
                  </a:solidFill>
                  <a:latin typeface="Archivo"/>
                  <a:cs typeface="Archivo"/>
                  <a:sym typeface="Arial"/>
                </a:rPr>
                <a:t>Neuron BAG</a:t>
              </a:r>
            </a:p>
          </p:txBody>
        </p:sp>
        <p:cxnSp>
          <p:nvCxnSpPr>
            <p:cNvPr id="24" name="Rechte verbindingslijn met pijl 23">
              <a:extLst>
                <a:ext uri="{FF2B5EF4-FFF2-40B4-BE49-F238E27FC236}">
                  <a16:creationId xmlns:a16="http://schemas.microsoft.com/office/drawing/2014/main" id="{719D22CF-E063-316E-7626-72345BF16AA8}"/>
                </a:ext>
              </a:extLst>
            </p:cNvPr>
            <p:cNvCxnSpPr>
              <a:cxnSpLocks/>
              <a:stCxn id="52" idx="3"/>
              <a:endCxn id="16" idx="2"/>
            </p:cNvCxnSpPr>
            <p:nvPr/>
          </p:nvCxnSpPr>
          <p:spPr>
            <a:xfrm>
              <a:off x="10459318" y="5120970"/>
              <a:ext cx="5110523" cy="22529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graphicFrame>
          <p:nvGraphicFramePr>
            <p:cNvPr id="27" name="Diagram 26">
              <a:extLst>
                <a:ext uri="{FF2B5EF4-FFF2-40B4-BE49-F238E27FC236}">
                  <a16:creationId xmlns:a16="http://schemas.microsoft.com/office/drawing/2014/main" id="{AB55680B-A0A4-8BAB-AE23-C9D5111EC43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999252126"/>
                </p:ext>
              </p:extLst>
            </p:nvPr>
          </p:nvGraphicFramePr>
          <p:xfrm>
            <a:off x="1159017" y="7185785"/>
            <a:ext cx="15624313" cy="72169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7" r:lo="rId18" r:qs="rId19" r:cs="rId20"/>
            </a:graphicData>
          </a:graphic>
        </p:graphicFrame>
      </p:grpSp>
      <p:sp>
        <p:nvSpPr>
          <p:cNvPr id="42" name="Tekstvak 41">
            <a:extLst>
              <a:ext uri="{FF2B5EF4-FFF2-40B4-BE49-F238E27FC236}">
                <a16:creationId xmlns:a16="http://schemas.microsoft.com/office/drawing/2014/main" id="{413AFE1D-05D4-0C1E-D365-3ACDDC5AE6BE}"/>
              </a:ext>
            </a:extLst>
          </p:cNvPr>
          <p:cNvSpPr txBox="1"/>
          <p:nvPr/>
        </p:nvSpPr>
        <p:spPr>
          <a:xfrm>
            <a:off x="13476312" y="3698162"/>
            <a:ext cx="10103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LV BAG</a:t>
            </a:r>
          </a:p>
        </p:txBody>
      </p:sp>
      <p:cxnSp>
        <p:nvCxnSpPr>
          <p:cNvPr id="45" name="Rechte verbindingslijn 44">
            <a:extLst>
              <a:ext uri="{FF2B5EF4-FFF2-40B4-BE49-F238E27FC236}">
                <a16:creationId xmlns:a16="http://schemas.microsoft.com/office/drawing/2014/main" id="{6E806A3F-9F3F-577E-4D5E-2FDA52029410}"/>
              </a:ext>
            </a:extLst>
          </p:cNvPr>
          <p:cNvCxnSpPr/>
          <p:nvPr/>
        </p:nvCxnSpPr>
        <p:spPr>
          <a:xfrm>
            <a:off x="1355131" y="5496560"/>
            <a:ext cx="159105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7" name="Afbeelding 46">
            <a:extLst>
              <a:ext uri="{FF2B5EF4-FFF2-40B4-BE49-F238E27FC236}">
                <a16:creationId xmlns:a16="http://schemas.microsoft.com/office/drawing/2014/main" id="{08C6D960-CA37-5EB1-5D8C-3A5AD0C13B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/>
          <a:stretch>
            <a:fillRect/>
          </a:stretch>
        </p:blipFill>
        <p:spPr>
          <a:xfrm>
            <a:off x="609223" y="5508129"/>
            <a:ext cx="2798802" cy="3795226"/>
          </a:xfrm>
          <a:prstGeom prst="rect">
            <a:avLst/>
          </a:prstGeom>
        </p:spPr>
      </p:pic>
      <p:sp>
        <p:nvSpPr>
          <p:cNvPr id="50" name="Rechthoek: afgeronde hoeken 49">
            <a:extLst>
              <a:ext uri="{FF2B5EF4-FFF2-40B4-BE49-F238E27FC236}">
                <a16:creationId xmlns:a16="http://schemas.microsoft.com/office/drawing/2014/main" id="{391B5777-ACA7-0D53-B5C1-C2C7A83C105C}"/>
              </a:ext>
            </a:extLst>
          </p:cNvPr>
          <p:cNvSpPr/>
          <p:nvPr/>
        </p:nvSpPr>
        <p:spPr>
          <a:xfrm>
            <a:off x="6217920" y="6666889"/>
            <a:ext cx="1777999" cy="1423012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2" name="Rechthoek 51">
            <a:extLst>
              <a:ext uri="{FF2B5EF4-FFF2-40B4-BE49-F238E27FC236}">
                <a16:creationId xmlns:a16="http://schemas.microsoft.com/office/drawing/2014/main" id="{07D4E229-7273-CD11-2A42-B5333783CFE9}"/>
              </a:ext>
            </a:extLst>
          </p:cNvPr>
          <p:cNvSpPr>
            <a:spLocks noChangeAspect="1"/>
          </p:cNvSpPr>
          <p:nvPr/>
        </p:nvSpPr>
        <p:spPr>
          <a:xfrm>
            <a:off x="7899419" y="2066044"/>
            <a:ext cx="2090778" cy="2089438"/>
          </a:xfrm>
          <a:prstGeom prst="rect">
            <a:avLst/>
          </a:prstGeom>
          <a:noFill/>
          <a:ln w="25400" cap="flat" cmpd="sng" algn="ctr">
            <a:solidFill>
              <a:srgbClr val="14F5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nl-NL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4" name="Graphic 53" descr="Man met effen opvulling">
            <a:extLst>
              <a:ext uri="{FF2B5EF4-FFF2-40B4-BE49-F238E27FC236}">
                <a16:creationId xmlns:a16="http://schemas.microsoft.com/office/drawing/2014/main" id="{571C74BD-3384-F80D-7098-AB05F99835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8783885" y="2091466"/>
            <a:ext cx="386804" cy="38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189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2D38F-D328-7D4F-5737-8394305E9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 0">
            <a:extLst>
              <a:ext uri="{FF2B5EF4-FFF2-40B4-BE49-F238E27FC236}">
                <a16:creationId xmlns:a16="http://schemas.microsoft.com/office/drawing/2014/main" id="{185E5B0A-957C-EB0F-1214-ACA90ACE9543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nl-NL" sz="4050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Slimme AI op bestaande software</a:t>
            </a:r>
          </a:p>
        </p:txBody>
      </p:sp>
      <p:pic>
        <p:nvPicPr>
          <p:cNvPr id="149" name="Image 0" descr="preencoded.png">
            <a:extLst>
              <a:ext uri="{FF2B5EF4-FFF2-40B4-BE49-F238E27FC236}">
                <a16:creationId xmlns:a16="http://schemas.microsoft.com/office/drawing/2014/main" id="{D2BEA2E9-5DD6-8948-8EDB-7368CC82B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graphicFrame>
        <p:nvGraphicFramePr>
          <p:cNvPr id="192" name="Diagram 191">
            <a:extLst>
              <a:ext uri="{FF2B5EF4-FFF2-40B4-BE49-F238E27FC236}">
                <a16:creationId xmlns:a16="http://schemas.microsoft.com/office/drawing/2014/main" id="{C3130429-3893-479F-4991-60A3FFE9ECC6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hape 1">
            <a:extLst>
              <a:ext uri="{FF2B5EF4-FFF2-40B4-BE49-F238E27FC236}">
                <a16:creationId xmlns:a16="http://schemas.microsoft.com/office/drawing/2014/main" id="{D77173F0-4AB5-B11F-7FEE-13571A2198F2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1475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B67FB-D2E6-6FBE-414D-488D32088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Ovaal 76">
            <a:extLst>
              <a:ext uri="{FF2B5EF4-FFF2-40B4-BE49-F238E27FC236}">
                <a16:creationId xmlns:a16="http://schemas.microsoft.com/office/drawing/2014/main" id="{3043EC61-0FC3-77D9-0665-3EBC1388CDC4}"/>
              </a:ext>
            </a:extLst>
          </p:cNvPr>
          <p:cNvSpPr>
            <a:spLocks noChangeAspect="1"/>
          </p:cNvSpPr>
          <p:nvPr/>
        </p:nvSpPr>
        <p:spPr>
          <a:xfrm>
            <a:off x="9775555" y="4470277"/>
            <a:ext cx="1188084" cy="1188470"/>
          </a:xfrm>
          <a:prstGeom prst="ellipse">
            <a:avLst/>
          </a:prstGeom>
          <a:solidFill>
            <a:srgbClr val="FCC5B2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nl-NL" sz="2800" b="0" i="0" u="none" strike="noStrike" kern="0" cap="none" spc="0" normalizeH="0" baseline="0" noProof="0">
              <a:ln>
                <a:noFill/>
              </a:ln>
              <a:solidFill>
                <a:srgbClr val="F4F3ED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89" name="Rechthoek 88">
            <a:extLst>
              <a:ext uri="{FF2B5EF4-FFF2-40B4-BE49-F238E27FC236}">
                <a16:creationId xmlns:a16="http://schemas.microsoft.com/office/drawing/2014/main" id="{FE3A16BC-9041-CD10-CBF7-30EDB62D4EF1}"/>
              </a:ext>
            </a:extLst>
          </p:cNvPr>
          <p:cNvSpPr/>
          <p:nvPr/>
        </p:nvSpPr>
        <p:spPr>
          <a:xfrm>
            <a:off x="3688715" y="4785653"/>
            <a:ext cx="5226349" cy="2112165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 cap="flat" cmpd="sng" algn="ctr">
            <a:solidFill>
              <a:schemeClr val="bg2">
                <a:lumMod val="9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NL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46" name="Groep 45">
            <a:extLst>
              <a:ext uri="{FF2B5EF4-FFF2-40B4-BE49-F238E27FC236}">
                <a16:creationId xmlns:a16="http://schemas.microsoft.com/office/drawing/2014/main" id="{DE4222AE-2ADF-C9FC-418A-5985FA82A154}"/>
              </a:ext>
            </a:extLst>
          </p:cNvPr>
          <p:cNvGrpSpPr/>
          <p:nvPr/>
        </p:nvGrpSpPr>
        <p:grpSpPr>
          <a:xfrm>
            <a:off x="3729454" y="3143386"/>
            <a:ext cx="11088321" cy="3742956"/>
            <a:chOff x="-503251" y="1871838"/>
            <a:chExt cx="10369567" cy="3557503"/>
          </a:xfrm>
          <a:solidFill>
            <a:srgbClr val="F4F3ED"/>
          </a:solidFill>
        </p:grpSpPr>
        <p:sp>
          <p:nvSpPr>
            <p:cNvPr id="47" name="Rechthoek: afgeronde hoeken 46">
              <a:extLst>
                <a:ext uri="{FF2B5EF4-FFF2-40B4-BE49-F238E27FC236}">
                  <a16:creationId xmlns:a16="http://schemas.microsoft.com/office/drawing/2014/main" id="{A613E96B-4CCF-E34F-BE2F-9D7A635F5A28}"/>
                </a:ext>
              </a:extLst>
            </p:cNvPr>
            <p:cNvSpPr/>
            <p:nvPr/>
          </p:nvSpPr>
          <p:spPr>
            <a:xfrm>
              <a:off x="7066522" y="1871838"/>
              <a:ext cx="2799794" cy="530086"/>
            </a:xfrm>
            <a:prstGeom prst="roundRect">
              <a:avLst/>
            </a:prstGeom>
            <a:grpFill/>
            <a:ln w="76200" cap="flat" cmpd="sng" algn="ctr">
              <a:solidFill>
                <a:srgbClr val="14F5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User</a:t>
              </a:r>
            </a:p>
          </p:txBody>
        </p:sp>
        <p:sp>
          <p:nvSpPr>
            <p:cNvPr id="48" name="Rechthoek: afgeronde hoeken 47">
              <a:extLst>
                <a:ext uri="{FF2B5EF4-FFF2-40B4-BE49-F238E27FC236}">
                  <a16:creationId xmlns:a16="http://schemas.microsoft.com/office/drawing/2014/main" id="{50785663-B450-1632-A097-844E6D46A1EC}"/>
                </a:ext>
              </a:extLst>
            </p:cNvPr>
            <p:cNvSpPr/>
            <p:nvPr/>
          </p:nvSpPr>
          <p:spPr>
            <a:xfrm>
              <a:off x="4722830" y="2145033"/>
              <a:ext cx="1887594" cy="535165"/>
            </a:xfrm>
            <a:prstGeom prst="roundRect">
              <a:avLst/>
            </a:prstGeom>
            <a:grpFill/>
            <a:ln w="76200" cap="flat" cmpd="sng" algn="ctr">
              <a:solidFill>
                <a:srgbClr val="002CFA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AI Chatbot</a:t>
              </a:r>
            </a:p>
          </p:txBody>
        </p:sp>
        <p:sp>
          <p:nvSpPr>
            <p:cNvPr id="49" name="Rechthoek: afgeronde hoeken 48">
              <a:extLst>
                <a:ext uri="{FF2B5EF4-FFF2-40B4-BE49-F238E27FC236}">
                  <a16:creationId xmlns:a16="http://schemas.microsoft.com/office/drawing/2014/main" id="{6A3659B3-EE27-29DE-3053-5B5976888431}"/>
                </a:ext>
              </a:extLst>
            </p:cNvPr>
            <p:cNvSpPr/>
            <p:nvPr/>
          </p:nvSpPr>
          <p:spPr>
            <a:xfrm>
              <a:off x="-503251" y="4839059"/>
              <a:ext cx="4820888" cy="590282"/>
            </a:xfrm>
            <a:prstGeom prst="round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Data </a:t>
              </a:r>
              <a:r>
                <a:rPr kumimoji="0" lang="nl-NL" sz="16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Virtualization</a:t>
              </a:r>
              <a:endParaRPr kumimoji="0" lang="nl-NL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50" name="Rechthoek: afgeronde hoeken 49">
              <a:extLst>
                <a:ext uri="{FF2B5EF4-FFF2-40B4-BE49-F238E27FC236}">
                  <a16:creationId xmlns:a16="http://schemas.microsoft.com/office/drawing/2014/main" id="{836BB6F4-FF5B-D9E3-5EF9-B974D9BEC60A}"/>
                </a:ext>
              </a:extLst>
            </p:cNvPr>
            <p:cNvSpPr/>
            <p:nvPr/>
          </p:nvSpPr>
          <p:spPr>
            <a:xfrm>
              <a:off x="7304910" y="3405680"/>
              <a:ext cx="2323020" cy="2007513"/>
            </a:xfrm>
            <a:prstGeom prst="roundRect">
              <a:avLst/>
            </a:prstGeom>
            <a:grpFill/>
            <a:ln w="76200" cap="flat" cmpd="sng" algn="ctr">
              <a:solidFill>
                <a:srgbClr val="14F5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Neuron BAG</a:t>
              </a:r>
            </a:p>
          </p:txBody>
        </p:sp>
        <p:sp>
          <p:nvSpPr>
            <p:cNvPr id="67" name="Rechthoek: afgeronde hoeken 66">
              <a:extLst>
                <a:ext uri="{FF2B5EF4-FFF2-40B4-BE49-F238E27FC236}">
                  <a16:creationId xmlns:a16="http://schemas.microsoft.com/office/drawing/2014/main" id="{16F1976C-AD66-61A4-3546-3412E836D398}"/>
                </a:ext>
              </a:extLst>
            </p:cNvPr>
            <p:cNvSpPr/>
            <p:nvPr/>
          </p:nvSpPr>
          <p:spPr>
            <a:xfrm>
              <a:off x="1278757" y="3432734"/>
              <a:ext cx="3038879" cy="530087"/>
            </a:xfrm>
            <a:prstGeom prst="round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MCP Server</a:t>
              </a:r>
            </a:p>
          </p:txBody>
        </p:sp>
        <p:cxnSp>
          <p:nvCxnSpPr>
            <p:cNvPr id="68" name="Rechte verbindingslijn met pijl 67">
              <a:extLst>
                <a:ext uri="{FF2B5EF4-FFF2-40B4-BE49-F238E27FC236}">
                  <a16:creationId xmlns:a16="http://schemas.microsoft.com/office/drawing/2014/main" id="{AFAAAC55-DCED-6FF0-8629-8E59CFB0A753}"/>
                </a:ext>
              </a:extLst>
            </p:cNvPr>
            <p:cNvCxnSpPr>
              <a:cxnSpLocks/>
            </p:cNvCxnSpPr>
            <p:nvPr/>
          </p:nvCxnSpPr>
          <p:spPr>
            <a:xfrm>
              <a:off x="2792809" y="3978968"/>
              <a:ext cx="0" cy="896550"/>
            </a:xfrm>
            <a:prstGeom prst="straightConnector1">
              <a:avLst/>
            </a:prstGeom>
            <a:grpFill/>
            <a:ln w="25400" cap="flat" cmpd="sng" algn="ctr">
              <a:solidFill>
                <a:schemeClr val="bg1"/>
              </a:solidFill>
              <a:prstDash val="soli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5" name="Verbindingslijn: gebogen 84">
              <a:extLst>
                <a:ext uri="{FF2B5EF4-FFF2-40B4-BE49-F238E27FC236}">
                  <a16:creationId xmlns:a16="http://schemas.microsoft.com/office/drawing/2014/main" id="{5DAE19D3-6BD3-22CA-2DFE-D271750321F3}"/>
                </a:ext>
              </a:extLst>
            </p:cNvPr>
            <p:cNvCxnSpPr>
              <a:cxnSpLocks/>
              <a:stCxn id="47" idx="1"/>
              <a:endCxn id="48" idx="3"/>
            </p:cNvCxnSpPr>
            <p:nvPr/>
          </p:nvCxnSpPr>
          <p:spPr>
            <a:xfrm rot="10800000" flipV="1">
              <a:off x="6610424" y="2136880"/>
              <a:ext cx="456099" cy="275735"/>
            </a:xfrm>
            <a:prstGeom prst="bentConnector3">
              <a:avLst>
                <a:gd name="adj1" fmla="val 50000"/>
              </a:avLst>
            </a:prstGeom>
            <a:grpFill/>
            <a:ln w="25400" cap="flat" cmpd="sng" algn="ctr">
              <a:solidFill>
                <a:schemeClr val="tx1"/>
              </a:solidFill>
              <a:prstDash val="sysDot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6" name="Verbindingslijn: gebogen 85">
              <a:extLst>
                <a:ext uri="{FF2B5EF4-FFF2-40B4-BE49-F238E27FC236}">
                  <a16:creationId xmlns:a16="http://schemas.microsoft.com/office/drawing/2014/main" id="{3E842466-D5C0-F1E0-985A-69C4054F43FA}"/>
                </a:ext>
              </a:extLst>
            </p:cNvPr>
            <p:cNvCxnSpPr>
              <a:cxnSpLocks/>
              <a:stCxn id="49" idx="3"/>
              <a:endCxn id="77" idx="2"/>
            </p:cNvCxnSpPr>
            <p:nvPr/>
          </p:nvCxnSpPr>
          <p:spPr>
            <a:xfrm flipV="1">
              <a:off x="4317636" y="3697777"/>
              <a:ext cx="833301" cy="1436423"/>
            </a:xfrm>
            <a:prstGeom prst="bentConnector3">
              <a:avLst>
                <a:gd name="adj1" fmla="val 50000"/>
              </a:avLst>
            </a:prstGeom>
            <a:grpFill/>
            <a:ln w="25400" cap="flat" cmpd="sng" algn="ctr">
              <a:solidFill>
                <a:schemeClr val="tx1"/>
              </a:solidFill>
              <a:prstDash val="solid"/>
              <a:headEnd w="lg" len="lg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55" name="Cilinder 54">
              <a:extLst>
                <a:ext uri="{FF2B5EF4-FFF2-40B4-BE49-F238E27FC236}">
                  <a16:creationId xmlns:a16="http://schemas.microsoft.com/office/drawing/2014/main" id="{D5FB373F-0CA9-B5D7-5846-E76DD5617913}"/>
                </a:ext>
              </a:extLst>
            </p:cNvPr>
            <p:cNvSpPr/>
            <p:nvPr/>
          </p:nvSpPr>
          <p:spPr>
            <a:xfrm>
              <a:off x="5502681" y="3503396"/>
              <a:ext cx="440220" cy="425384"/>
            </a:xfrm>
            <a:prstGeom prst="can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l-NL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102" name="Tekstvak 101">
            <a:extLst>
              <a:ext uri="{FF2B5EF4-FFF2-40B4-BE49-F238E27FC236}">
                <a16:creationId xmlns:a16="http://schemas.microsoft.com/office/drawing/2014/main" id="{361919D2-77EA-C304-36D8-B1090C5555FE}"/>
              </a:ext>
            </a:extLst>
          </p:cNvPr>
          <p:cNvSpPr txBox="1"/>
          <p:nvPr/>
        </p:nvSpPr>
        <p:spPr>
          <a:xfrm>
            <a:off x="16095646" y="5935070"/>
            <a:ext cx="14923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LV BAG</a:t>
            </a:r>
          </a:p>
        </p:txBody>
      </p:sp>
      <p:sp>
        <p:nvSpPr>
          <p:cNvPr id="128" name="Text 0">
            <a:extLst>
              <a:ext uri="{FF2B5EF4-FFF2-40B4-BE49-F238E27FC236}">
                <a16:creationId xmlns:a16="http://schemas.microsoft.com/office/drawing/2014/main" id="{52715747-3BBA-3AE3-7D5E-5C40F3FAE909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nl-NL" sz="4050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Optie 1: via AI Chatbot</a:t>
            </a:r>
          </a:p>
        </p:txBody>
      </p:sp>
      <p:sp>
        <p:nvSpPr>
          <p:cNvPr id="130" name="Shape 1">
            <a:extLst>
              <a:ext uri="{FF2B5EF4-FFF2-40B4-BE49-F238E27FC236}">
                <a16:creationId xmlns:a16="http://schemas.microsoft.com/office/drawing/2014/main" id="{21FF6B4F-6A75-85E2-C1B5-D6AB65143167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9" name="Image 0" descr="preencoded.png">
            <a:extLst>
              <a:ext uri="{FF2B5EF4-FFF2-40B4-BE49-F238E27FC236}">
                <a16:creationId xmlns:a16="http://schemas.microsoft.com/office/drawing/2014/main" id="{8874AD02-A9E9-384C-D924-6182B8E71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cxnSp>
        <p:nvCxnSpPr>
          <p:cNvPr id="155" name="Verbindingslijn: gebogen 154">
            <a:extLst>
              <a:ext uri="{FF2B5EF4-FFF2-40B4-BE49-F238E27FC236}">
                <a16:creationId xmlns:a16="http://schemas.microsoft.com/office/drawing/2014/main" id="{E08DC493-B064-3E57-6882-50A83ABA071E}"/>
              </a:ext>
            </a:extLst>
          </p:cNvPr>
          <p:cNvCxnSpPr>
            <a:cxnSpLocks/>
            <a:stCxn id="47" idx="2"/>
            <a:endCxn id="50" idx="0"/>
          </p:cNvCxnSpPr>
          <p:nvPr/>
        </p:nvCxnSpPr>
        <p:spPr>
          <a:xfrm rot="16200000" flipH="1">
            <a:off x="12792805" y="4229145"/>
            <a:ext cx="1056082" cy="1"/>
          </a:xfrm>
          <a:prstGeom prst="bentConnector3">
            <a:avLst>
              <a:gd name="adj1" fmla="val 50000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68" name="Verbindingslijn: gebogen 167">
            <a:extLst>
              <a:ext uri="{FF2B5EF4-FFF2-40B4-BE49-F238E27FC236}">
                <a16:creationId xmlns:a16="http://schemas.microsoft.com/office/drawing/2014/main" id="{7EFFB80C-CC2E-193B-A851-20EA37F9AE74}"/>
              </a:ext>
            </a:extLst>
          </p:cNvPr>
          <p:cNvCxnSpPr>
            <a:cxnSpLocks/>
            <a:stCxn id="50" idx="3"/>
            <a:endCxn id="185" idx="2"/>
          </p:cNvCxnSpPr>
          <p:nvPr/>
        </p:nvCxnSpPr>
        <p:spPr>
          <a:xfrm flipV="1">
            <a:off x="14562866" y="5143500"/>
            <a:ext cx="1532780" cy="669771"/>
          </a:xfrm>
          <a:prstGeom prst="bentConnector3">
            <a:avLst>
              <a:gd name="adj1" fmla="val 50000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81" name="Tekstvak 180">
            <a:extLst>
              <a:ext uri="{FF2B5EF4-FFF2-40B4-BE49-F238E27FC236}">
                <a16:creationId xmlns:a16="http://schemas.microsoft.com/office/drawing/2014/main" id="{9DD5F6B4-C17A-D5B2-C8E7-5E9BF54B2C0C}"/>
              </a:ext>
            </a:extLst>
          </p:cNvPr>
          <p:cNvSpPr txBox="1"/>
          <p:nvPr/>
        </p:nvSpPr>
        <p:spPr>
          <a:xfrm>
            <a:off x="887436" y="5947840"/>
            <a:ext cx="25113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Terugmelding</a:t>
            </a:r>
          </a:p>
        </p:txBody>
      </p:sp>
      <p:sp>
        <p:nvSpPr>
          <p:cNvPr id="183" name="Ovaal 182">
            <a:extLst>
              <a:ext uri="{FF2B5EF4-FFF2-40B4-BE49-F238E27FC236}">
                <a16:creationId xmlns:a16="http://schemas.microsoft.com/office/drawing/2014/main" id="{50F61C38-A962-5534-DCD2-87C461E8D094}"/>
              </a:ext>
            </a:extLst>
          </p:cNvPr>
          <p:cNvSpPr>
            <a:spLocks noChangeAspect="1"/>
          </p:cNvSpPr>
          <p:nvPr/>
        </p:nvSpPr>
        <p:spPr>
          <a:xfrm>
            <a:off x="1177086" y="4489543"/>
            <a:ext cx="1188084" cy="1188470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In</a:t>
            </a:r>
          </a:p>
        </p:txBody>
      </p:sp>
      <p:sp>
        <p:nvSpPr>
          <p:cNvPr id="185" name="Ovaal 184">
            <a:extLst>
              <a:ext uri="{FF2B5EF4-FFF2-40B4-BE49-F238E27FC236}">
                <a16:creationId xmlns:a16="http://schemas.microsoft.com/office/drawing/2014/main" id="{805A59FF-3B34-0956-2488-7F667BD4A853}"/>
              </a:ext>
            </a:extLst>
          </p:cNvPr>
          <p:cNvSpPr>
            <a:spLocks noChangeAspect="1"/>
          </p:cNvSpPr>
          <p:nvPr/>
        </p:nvSpPr>
        <p:spPr>
          <a:xfrm>
            <a:off x="16095646" y="4549265"/>
            <a:ext cx="1188084" cy="1188470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Uit</a:t>
            </a:r>
          </a:p>
        </p:txBody>
      </p:sp>
      <p:graphicFrame>
        <p:nvGraphicFramePr>
          <p:cNvPr id="192" name="Diagram 191">
            <a:extLst>
              <a:ext uri="{FF2B5EF4-FFF2-40B4-BE49-F238E27FC236}">
                <a16:creationId xmlns:a16="http://schemas.microsoft.com/office/drawing/2014/main" id="{D6CD91A2-AD96-DE64-25B3-FB315CE57875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0" name="Kruis 199">
            <a:extLst>
              <a:ext uri="{FF2B5EF4-FFF2-40B4-BE49-F238E27FC236}">
                <a16:creationId xmlns:a16="http://schemas.microsoft.com/office/drawing/2014/main" id="{E7B4D46A-9CF7-6972-1437-BD5777322AB4}"/>
              </a:ext>
            </a:extLst>
          </p:cNvPr>
          <p:cNvSpPr>
            <a:spLocks noChangeAspect="1"/>
          </p:cNvSpPr>
          <p:nvPr/>
        </p:nvSpPr>
        <p:spPr>
          <a:xfrm>
            <a:off x="3469473" y="6265289"/>
            <a:ext cx="1049704" cy="994236"/>
          </a:xfrm>
          <a:prstGeom prst="plus">
            <a:avLst/>
          </a:prstGeom>
          <a:solidFill>
            <a:srgbClr val="00D7FF">
              <a:lumMod val="20000"/>
              <a:lumOff val="80000"/>
            </a:srgbClr>
          </a:solidFill>
          <a:ln w="25400" cap="flat" cmpd="sng" algn="ctr">
            <a:solidFill>
              <a:srgbClr val="009BDE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CRUD</a:t>
            </a:r>
          </a:p>
        </p:txBody>
      </p:sp>
      <p:cxnSp>
        <p:nvCxnSpPr>
          <p:cNvPr id="31" name="Verbindingslijn: gebogen 30">
            <a:extLst>
              <a:ext uri="{FF2B5EF4-FFF2-40B4-BE49-F238E27FC236}">
                <a16:creationId xmlns:a16="http://schemas.microsoft.com/office/drawing/2014/main" id="{2EE6D26E-E149-BB51-1562-9808F25B2CCD}"/>
              </a:ext>
            </a:extLst>
          </p:cNvPr>
          <p:cNvCxnSpPr>
            <a:cxnSpLocks/>
            <a:stCxn id="48" idx="1"/>
            <a:endCxn id="67" idx="0"/>
          </p:cNvCxnSpPr>
          <p:nvPr/>
        </p:nvCxnSpPr>
        <p:spPr>
          <a:xfrm rot="10800000" flipV="1">
            <a:off x="7259738" y="3712354"/>
            <a:ext cx="2058037" cy="1073297"/>
          </a:xfrm>
          <a:prstGeom prst="bentConnector2">
            <a:avLst/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ysDot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39" name="Afbeelding 38">
            <a:extLst>
              <a:ext uri="{FF2B5EF4-FFF2-40B4-BE49-F238E27FC236}">
                <a16:creationId xmlns:a16="http://schemas.microsoft.com/office/drawing/2014/main" id="{5752DCD3-297E-BBBF-3A8A-24F30745A9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7950" y="5450767"/>
            <a:ext cx="2683272" cy="725007"/>
          </a:xfrm>
          <a:prstGeom prst="rect">
            <a:avLst/>
          </a:prstGeom>
        </p:spPr>
      </p:pic>
      <p:cxnSp>
        <p:nvCxnSpPr>
          <p:cNvPr id="66" name="Verbindingslijn: gebogen 65">
            <a:extLst>
              <a:ext uri="{FF2B5EF4-FFF2-40B4-BE49-F238E27FC236}">
                <a16:creationId xmlns:a16="http://schemas.microsoft.com/office/drawing/2014/main" id="{6AD14D5C-4686-EAB5-9410-8673CDA3BDE0}"/>
              </a:ext>
            </a:extLst>
          </p:cNvPr>
          <p:cNvCxnSpPr>
            <a:cxnSpLocks/>
            <a:stCxn id="77" idx="6"/>
            <a:endCxn id="50" idx="1"/>
          </p:cNvCxnSpPr>
          <p:nvPr/>
        </p:nvCxnSpPr>
        <p:spPr>
          <a:xfrm>
            <a:off x="10963639" y="5064512"/>
            <a:ext cx="1115189" cy="748759"/>
          </a:xfrm>
          <a:prstGeom prst="bentConnector3">
            <a:avLst>
              <a:gd name="adj1" fmla="val 50000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headEnd w="lg" len="lg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79" name="Tekstvak 78">
            <a:extLst>
              <a:ext uri="{FF2B5EF4-FFF2-40B4-BE49-F238E27FC236}">
                <a16:creationId xmlns:a16="http://schemas.microsoft.com/office/drawing/2014/main" id="{031F42E5-DA5C-E05F-E1EE-30D578BE588A}"/>
              </a:ext>
            </a:extLst>
          </p:cNvPr>
          <p:cNvSpPr txBox="1"/>
          <p:nvPr/>
        </p:nvSpPr>
        <p:spPr>
          <a:xfrm>
            <a:off x="9681174" y="5732396"/>
            <a:ext cx="14923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Lokale BAG</a:t>
            </a:r>
          </a:p>
        </p:txBody>
      </p:sp>
      <p:cxnSp>
        <p:nvCxnSpPr>
          <p:cNvPr id="2" name="Verbindingslijn: gebogen 1">
            <a:extLst>
              <a:ext uri="{FF2B5EF4-FFF2-40B4-BE49-F238E27FC236}">
                <a16:creationId xmlns:a16="http://schemas.microsoft.com/office/drawing/2014/main" id="{6275FEFB-BC48-FAEE-EE20-3FBAC84E3AC0}"/>
              </a:ext>
            </a:extLst>
          </p:cNvPr>
          <p:cNvCxnSpPr>
            <a:cxnSpLocks/>
            <a:stCxn id="183" idx="0"/>
            <a:endCxn id="47" idx="0"/>
          </p:cNvCxnSpPr>
          <p:nvPr/>
        </p:nvCxnSpPr>
        <p:spPr>
          <a:xfrm rot="5400000" flipH="1" flipV="1">
            <a:off x="6872909" y="-1958394"/>
            <a:ext cx="1346157" cy="11549718"/>
          </a:xfrm>
          <a:prstGeom prst="bentConnector3">
            <a:avLst>
              <a:gd name="adj1" fmla="val 116982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headEnd w="lg" len="lg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20" name="Graphic 19" descr="Robot met effen opvulling">
            <a:extLst>
              <a:ext uri="{FF2B5EF4-FFF2-40B4-BE49-F238E27FC236}">
                <a16:creationId xmlns:a16="http://schemas.microsoft.com/office/drawing/2014/main" id="{84AA5369-273C-5A3B-B6BF-970243139F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19035" y="3186525"/>
            <a:ext cx="998738" cy="998738"/>
          </a:xfrm>
          <a:prstGeom prst="rect">
            <a:avLst/>
          </a:prstGeom>
        </p:spPr>
      </p:pic>
      <p:pic>
        <p:nvPicPr>
          <p:cNvPr id="22" name="Graphic 21" descr="Man met effen opvulling">
            <a:extLst>
              <a:ext uri="{FF2B5EF4-FFF2-40B4-BE49-F238E27FC236}">
                <a16:creationId xmlns:a16="http://schemas.microsoft.com/office/drawing/2014/main" id="{787EBB36-6D9B-B01C-9D18-71AED7138A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896361" y="1930463"/>
            <a:ext cx="848967" cy="848967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BDDFEE8B-3089-9A95-FC7D-EB52450B4ADD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33220" r="68259" b="28718"/>
          <a:stretch>
            <a:fillRect/>
          </a:stretch>
        </p:blipFill>
        <p:spPr>
          <a:xfrm>
            <a:off x="13534401" y="6303649"/>
            <a:ext cx="1568217" cy="125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7470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98C86-6AFD-6FA7-4452-64778A591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Ovaal 76">
            <a:extLst>
              <a:ext uri="{FF2B5EF4-FFF2-40B4-BE49-F238E27FC236}">
                <a16:creationId xmlns:a16="http://schemas.microsoft.com/office/drawing/2014/main" id="{01D8460C-7F36-7E7F-A5BA-A5BEC833EE63}"/>
              </a:ext>
            </a:extLst>
          </p:cNvPr>
          <p:cNvSpPr>
            <a:spLocks noChangeAspect="1"/>
          </p:cNvSpPr>
          <p:nvPr/>
        </p:nvSpPr>
        <p:spPr>
          <a:xfrm>
            <a:off x="9775555" y="4470277"/>
            <a:ext cx="1188084" cy="1188470"/>
          </a:xfrm>
          <a:prstGeom prst="ellipse">
            <a:avLst/>
          </a:prstGeom>
          <a:solidFill>
            <a:srgbClr val="FCC5B2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nl-NL" sz="2800" b="0" i="0" u="none" strike="noStrike" kern="0" cap="none" spc="0" normalizeH="0" baseline="0" noProof="0">
              <a:ln>
                <a:noFill/>
              </a:ln>
              <a:solidFill>
                <a:srgbClr val="F4F3ED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89" name="Rechthoek 88">
            <a:extLst>
              <a:ext uri="{FF2B5EF4-FFF2-40B4-BE49-F238E27FC236}">
                <a16:creationId xmlns:a16="http://schemas.microsoft.com/office/drawing/2014/main" id="{603A69E4-B7A9-E7D3-3AD8-BA0B091BABC3}"/>
              </a:ext>
            </a:extLst>
          </p:cNvPr>
          <p:cNvSpPr/>
          <p:nvPr/>
        </p:nvSpPr>
        <p:spPr>
          <a:xfrm>
            <a:off x="3688715" y="4785653"/>
            <a:ext cx="5226349" cy="2112165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 cap="flat" cmpd="sng" algn="ctr">
            <a:solidFill>
              <a:schemeClr val="bg2">
                <a:lumMod val="9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NL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46" name="Groep 45">
            <a:extLst>
              <a:ext uri="{FF2B5EF4-FFF2-40B4-BE49-F238E27FC236}">
                <a16:creationId xmlns:a16="http://schemas.microsoft.com/office/drawing/2014/main" id="{F8276475-EBEA-B345-894B-5E51B49886E5}"/>
              </a:ext>
            </a:extLst>
          </p:cNvPr>
          <p:cNvGrpSpPr/>
          <p:nvPr/>
        </p:nvGrpSpPr>
        <p:grpSpPr>
          <a:xfrm>
            <a:off x="3688715" y="3143386"/>
            <a:ext cx="11129060" cy="3742956"/>
            <a:chOff x="-541349" y="1871838"/>
            <a:chExt cx="10407665" cy="3557503"/>
          </a:xfrm>
          <a:solidFill>
            <a:srgbClr val="F4F3ED"/>
          </a:solidFill>
        </p:grpSpPr>
        <p:sp>
          <p:nvSpPr>
            <p:cNvPr id="47" name="Rechthoek: afgeronde hoeken 46">
              <a:extLst>
                <a:ext uri="{FF2B5EF4-FFF2-40B4-BE49-F238E27FC236}">
                  <a16:creationId xmlns:a16="http://schemas.microsoft.com/office/drawing/2014/main" id="{1059C855-65EF-4A68-022C-091100762450}"/>
                </a:ext>
              </a:extLst>
            </p:cNvPr>
            <p:cNvSpPr/>
            <p:nvPr/>
          </p:nvSpPr>
          <p:spPr>
            <a:xfrm>
              <a:off x="7066522" y="1871838"/>
              <a:ext cx="2799794" cy="530086"/>
            </a:xfrm>
            <a:prstGeom prst="roundRect">
              <a:avLst/>
            </a:prstGeom>
            <a:grpFill/>
            <a:ln w="76200" cap="flat" cmpd="sng" algn="ctr">
              <a:solidFill>
                <a:srgbClr val="14F5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User</a:t>
              </a:r>
            </a:p>
          </p:txBody>
        </p:sp>
        <p:sp>
          <p:nvSpPr>
            <p:cNvPr id="49" name="Rechthoek: afgeronde hoeken 48">
              <a:extLst>
                <a:ext uri="{FF2B5EF4-FFF2-40B4-BE49-F238E27FC236}">
                  <a16:creationId xmlns:a16="http://schemas.microsoft.com/office/drawing/2014/main" id="{DA5963A8-CC2D-9D57-3FF9-2E84E88D626A}"/>
                </a:ext>
              </a:extLst>
            </p:cNvPr>
            <p:cNvSpPr/>
            <p:nvPr/>
          </p:nvSpPr>
          <p:spPr>
            <a:xfrm>
              <a:off x="-503251" y="4839059"/>
              <a:ext cx="4820888" cy="590282"/>
            </a:xfrm>
            <a:prstGeom prst="round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Data </a:t>
              </a:r>
              <a:r>
                <a:rPr kumimoji="0" lang="nl-NL" sz="16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Virtualization</a:t>
              </a:r>
              <a:endParaRPr kumimoji="0" lang="nl-NL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50" name="Rechthoek: afgeronde hoeken 49">
              <a:extLst>
                <a:ext uri="{FF2B5EF4-FFF2-40B4-BE49-F238E27FC236}">
                  <a16:creationId xmlns:a16="http://schemas.microsoft.com/office/drawing/2014/main" id="{7EE2B8D9-2CB3-E59A-67A2-7BD1AB526F5D}"/>
                </a:ext>
              </a:extLst>
            </p:cNvPr>
            <p:cNvSpPr/>
            <p:nvPr/>
          </p:nvSpPr>
          <p:spPr>
            <a:xfrm>
              <a:off x="7304910" y="3405680"/>
              <a:ext cx="2323020" cy="2007513"/>
            </a:xfrm>
            <a:prstGeom prst="roundRect">
              <a:avLst/>
            </a:prstGeom>
            <a:grpFill/>
            <a:ln w="76200" cap="flat" cmpd="sng" algn="ctr">
              <a:solidFill>
                <a:srgbClr val="14F5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Neuron BAG</a:t>
              </a:r>
            </a:p>
          </p:txBody>
        </p:sp>
        <p:sp>
          <p:nvSpPr>
            <p:cNvPr id="61" name="Rechthoek: afgeronde hoeken 60">
              <a:extLst>
                <a:ext uri="{FF2B5EF4-FFF2-40B4-BE49-F238E27FC236}">
                  <a16:creationId xmlns:a16="http://schemas.microsoft.com/office/drawing/2014/main" id="{1E5999CA-7ECC-A7C4-599D-0CB77BDCC6A6}"/>
                </a:ext>
              </a:extLst>
            </p:cNvPr>
            <p:cNvSpPr/>
            <p:nvPr/>
          </p:nvSpPr>
          <p:spPr>
            <a:xfrm>
              <a:off x="-541349" y="3448883"/>
              <a:ext cx="1376568" cy="530086"/>
            </a:xfrm>
            <a:prstGeom prst="roundRect">
              <a:avLst/>
            </a:prstGeom>
            <a:grpFill/>
            <a:ln w="76200" cap="flat" cmpd="sng" algn="ctr">
              <a:solidFill>
                <a:srgbClr val="002CFA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Automations</a:t>
              </a:r>
              <a:endParaRPr kumimoji="0" lang="nl-NL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67" name="Rechthoek: afgeronde hoeken 66">
              <a:extLst>
                <a:ext uri="{FF2B5EF4-FFF2-40B4-BE49-F238E27FC236}">
                  <a16:creationId xmlns:a16="http://schemas.microsoft.com/office/drawing/2014/main" id="{418F15A1-C270-2509-0E5D-60E5FE7BF39F}"/>
                </a:ext>
              </a:extLst>
            </p:cNvPr>
            <p:cNvSpPr/>
            <p:nvPr/>
          </p:nvSpPr>
          <p:spPr>
            <a:xfrm>
              <a:off x="1278757" y="3432734"/>
              <a:ext cx="3038879" cy="530087"/>
            </a:xfrm>
            <a:prstGeom prst="round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MCP Server</a:t>
              </a:r>
            </a:p>
          </p:txBody>
        </p:sp>
        <p:cxnSp>
          <p:nvCxnSpPr>
            <p:cNvPr id="68" name="Rechte verbindingslijn met pijl 67">
              <a:extLst>
                <a:ext uri="{FF2B5EF4-FFF2-40B4-BE49-F238E27FC236}">
                  <a16:creationId xmlns:a16="http://schemas.microsoft.com/office/drawing/2014/main" id="{2B0204AF-2CA0-4EBD-88C0-892CB43FAD30}"/>
                </a:ext>
              </a:extLst>
            </p:cNvPr>
            <p:cNvCxnSpPr>
              <a:cxnSpLocks/>
            </p:cNvCxnSpPr>
            <p:nvPr/>
          </p:nvCxnSpPr>
          <p:spPr>
            <a:xfrm>
              <a:off x="2792809" y="3978968"/>
              <a:ext cx="0" cy="896550"/>
            </a:xfrm>
            <a:prstGeom prst="straightConnector1">
              <a:avLst/>
            </a:prstGeom>
            <a:grpFill/>
            <a:ln w="25400" cap="flat" cmpd="sng" algn="ctr">
              <a:solidFill>
                <a:schemeClr val="bg1"/>
              </a:solidFill>
              <a:prstDash val="soli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6" name="Verbindingslijn: gebogen 85">
              <a:extLst>
                <a:ext uri="{FF2B5EF4-FFF2-40B4-BE49-F238E27FC236}">
                  <a16:creationId xmlns:a16="http://schemas.microsoft.com/office/drawing/2014/main" id="{E2187DE0-EF6A-26C3-F90D-84A56D51699B}"/>
                </a:ext>
              </a:extLst>
            </p:cNvPr>
            <p:cNvCxnSpPr>
              <a:cxnSpLocks/>
              <a:stCxn id="49" idx="3"/>
              <a:endCxn id="77" idx="2"/>
            </p:cNvCxnSpPr>
            <p:nvPr/>
          </p:nvCxnSpPr>
          <p:spPr>
            <a:xfrm flipV="1">
              <a:off x="4317636" y="3697777"/>
              <a:ext cx="833301" cy="1436423"/>
            </a:xfrm>
            <a:prstGeom prst="bentConnector3">
              <a:avLst>
                <a:gd name="adj1" fmla="val 50000"/>
              </a:avLst>
            </a:prstGeom>
            <a:grpFill/>
            <a:ln w="25400" cap="flat" cmpd="sng" algn="ctr">
              <a:solidFill>
                <a:schemeClr val="tx1"/>
              </a:solidFill>
              <a:prstDash val="solid"/>
              <a:headEnd w="lg" len="lg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55" name="Cilinder 54">
              <a:extLst>
                <a:ext uri="{FF2B5EF4-FFF2-40B4-BE49-F238E27FC236}">
                  <a16:creationId xmlns:a16="http://schemas.microsoft.com/office/drawing/2014/main" id="{1077DADE-5D8F-57CC-DA31-9CA054F20D6C}"/>
                </a:ext>
              </a:extLst>
            </p:cNvPr>
            <p:cNvSpPr/>
            <p:nvPr/>
          </p:nvSpPr>
          <p:spPr>
            <a:xfrm>
              <a:off x="5502681" y="3503396"/>
              <a:ext cx="440220" cy="425384"/>
            </a:xfrm>
            <a:prstGeom prst="can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l-NL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102" name="Tekstvak 101">
            <a:extLst>
              <a:ext uri="{FF2B5EF4-FFF2-40B4-BE49-F238E27FC236}">
                <a16:creationId xmlns:a16="http://schemas.microsoft.com/office/drawing/2014/main" id="{09EB283D-76D0-593D-DB96-13FEF6C95928}"/>
              </a:ext>
            </a:extLst>
          </p:cNvPr>
          <p:cNvSpPr txBox="1"/>
          <p:nvPr/>
        </p:nvSpPr>
        <p:spPr>
          <a:xfrm>
            <a:off x="16095646" y="5935070"/>
            <a:ext cx="14923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LV BAG</a:t>
            </a:r>
          </a:p>
        </p:txBody>
      </p:sp>
      <p:cxnSp>
        <p:nvCxnSpPr>
          <p:cNvPr id="111" name="Rechte verbindingslijn met pijl 110">
            <a:extLst>
              <a:ext uri="{FF2B5EF4-FFF2-40B4-BE49-F238E27FC236}">
                <a16:creationId xmlns:a16="http://schemas.microsoft.com/office/drawing/2014/main" id="{95C8F6C0-02EA-8C46-779C-B975F5AD0D30}"/>
              </a:ext>
            </a:extLst>
          </p:cNvPr>
          <p:cNvCxnSpPr>
            <a:cxnSpLocks/>
            <a:stCxn id="61" idx="3"/>
          </p:cNvCxnSpPr>
          <p:nvPr/>
        </p:nvCxnSpPr>
        <p:spPr>
          <a:xfrm>
            <a:off x="5160698" y="5081503"/>
            <a:ext cx="474282" cy="2275"/>
          </a:xfrm>
          <a:prstGeom prst="straightConnector1">
            <a:avLst/>
          </a:prstGeom>
          <a:solidFill>
            <a:srgbClr val="F4F3ED"/>
          </a:solidFill>
          <a:ln w="25400" cap="flat" cmpd="sng" algn="ctr">
            <a:solidFill>
              <a:schemeClr val="bg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126" name="Graphic 125" descr="Robot met effen opvulling">
            <a:extLst>
              <a:ext uri="{FF2B5EF4-FFF2-40B4-BE49-F238E27FC236}">
                <a16:creationId xmlns:a16="http://schemas.microsoft.com/office/drawing/2014/main" id="{9C8A97B2-A9BE-0891-7D14-A15F0549E4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20097" y="3740570"/>
            <a:ext cx="998738" cy="998738"/>
          </a:xfrm>
          <a:prstGeom prst="rect">
            <a:avLst/>
          </a:prstGeom>
        </p:spPr>
      </p:pic>
      <p:sp>
        <p:nvSpPr>
          <p:cNvPr id="128" name="Text 0">
            <a:extLst>
              <a:ext uri="{FF2B5EF4-FFF2-40B4-BE49-F238E27FC236}">
                <a16:creationId xmlns:a16="http://schemas.microsoft.com/office/drawing/2014/main" id="{E77F8AD1-348F-9242-20C3-300EB8CC719C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nl-NL" sz="4050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Optie 2: via AI agent</a:t>
            </a:r>
          </a:p>
        </p:txBody>
      </p:sp>
      <p:sp>
        <p:nvSpPr>
          <p:cNvPr id="130" name="Shape 1">
            <a:extLst>
              <a:ext uri="{FF2B5EF4-FFF2-40B4-BE49-F238E27FC236}">
                <a16:creationId xmlns:a16="http://schemas.microsoft.com/office/drawing/2014/main" id="{BFCFC263-FADE-4F67-A100-3F5694C1DB2E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9" name="Image 0" descr="preencoded.png">
            <a:extLst>
              <a:ext uri="{FF2B5EF4-FFF2-40B4-BE49-F238E27FC236}">
                <a16:creationId xmlns:a16="http://schemas.microsoft.com/office/drawing/2014/main" id="{95D7C766-A61D-385C-2447-D4691C18C2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cxnSp>
        <p:nvCxnSpPr>
          <p:cNvPr id="155" name="Verbindingslijn: gebogen 154">
            <a:extLst>
              <a:ext uri="{FF2B5EF4-FFF2-40B4-BE49-F238E27FC236}">
                <a16:creationId xmlns:a16="http://schemas.microsoft.com/office/drawing/2014/main" id="{7E0FB2ED-7E57-79CF-8677-AFD89C5A5F20}"/>
              </a:ext>
            </a:extLst>
          </p:cNvPr>
          <p:cNvCxnSpPr>
            <a:cxnSpLocks/>
            <a:stCxn id="47" idx="2"/>
            <a:endCxn id="50" idx="0"/>
          </p:cNvCxnSpPr>
          <p:nvPr/>
        </p:nvCxnSpPr>
        <p:spPr>
          <a:xfrm rot="16200000" flipH="1">
            <a:off x="12792805" y="4229145"/>
            <a:ext cx="1056082" cy="1"/>
          </a:xfrm>
          <a:prstGeom prst="bentConnector3">
            <a:avLst>
              <a:gd name="adj1" fmla="val 50000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68" name="Verbindingslijn: gebogen 167">
            <a:extLst>
              <a:ext uri="{FF2B5EF4-FFF2-40B4-BE49-F238E27FC236}">
                <a16:creationId xmlns:a16="http://schemas.microsoft.com/office/drawing/2014/main" id="{AB9C343B-3494-F549-7590-AB9448547257}"/>
              </a:ext>
            </a:extLst>
          </p:cNvPr>
          <p:cNvCxnSpPr>
            <a:cxnSpLocks/>
            <a:stCxn id="50" idx="3"/>
            <a:endCxn id="185" idx="2"/>
          </p:cNvCxnSpPr>
          <p:nvPr/>
        </p:nvCxnSpPr>
        <p:spPr>
          <a:xfrm flipV="1">
            <a:off x="14562866" y="5143500"/>
            <a:ext cx="1532780" cy="669771"/>
          </a:xfrm>
          <a:prstGeom prst="bentConnector3">
            <a:avLst>
              <a:gd name="adj1" fmla="val 50000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81" name="Tekstvak 180">
            <a:extLst>
              <a:ext uri="{FF2B5EF4-FFF2-40B4-BE49-F238E27FC236}">
                <a16:creationId xmlns:a16="http://schemas.microsoft.com/office/drawing/2014/main" id="{16E0B3D4-EA4F-DA85-E4AF-5A11CB163AC6}"/>
              </a:ext>
            </a:extLst>
          </p:cNvPr>
          <p:cNvSpPr txBox="1"/>
          <p:nvPr/>
        </p:nvSpPr>
        <p:spPr>
          <a:xfrm>
            <a:off x="887436" y="5947840"/>
            <a:ext cx="25113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Terugmelding</a:t>
            </a:r>
          </a:p>
        </p:txBody>
      </p:sp>
      <p:sp>
        <p:nvSpPr>
          <p:cNvPr id="183" name="Ovaal 182">
            <a:extLst>
              <a:ext uri="{FF2B5EF4-FFF2-40B4-BE49-F238E27FC236}">
                <a16:creationId xmlns:a16="http://schemas.microsoft.com/office/drawing/2014/main" id="{DDCFBFA8-FFA0-DB77-7E82-F4EE81F6DD41}"/>
              </a:ext>
            </a:extLst>
          </p:cNvPr>
          <p:cNvSpPr>
            <a:spLocks noChangeAspect="1"/>
          </p:cNvSpPr>
          <p:nvPr/>
        </p:nvSpPr>
        <p:spPr>
          <a:xfrm>
            <a:off x="1177086" y="4489543"/>
            <a:ext cx="1188084" cy="1188470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In</a:t>
            </a:r>
          </a:p>
        </p:txBody>
      </p:sp>
      <p:sp>
        <p:nvSpPr>
          <p:cNvPr id="185" name="Ovaal 184">
            <a:extLst>
              <a:ext uri="{FF2B5EF4-FFF2-40B4-BE49-F238E27FC236}">
                <a16:creationId xmlns:a16="http://schemas.microsoft.com/office/drawing/2014/main" id="{848E3429-6558-2A22-F362-2A0CA171CBCE}"/>
              </a:ext>
            </a:extLst>
          </p:cNvPr>
          <p:cNvSpPr>
            <a:spLocks noChangeAspect="1"/>
          </p:cNvSpPr>
          <p:nvPr/>
        </p:nvSpPr>
        <p:spPr>
          <a:xfrm>
            <a:off x="16095646" y="4549265"/>
            <a:ext cx="1188084" cy="1188470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Uit</a:t>
            </a:r>
          </a:p>
        </p:txBody>
      </p:sp>
      <p:cxnSp>
        <p:nvCxnSpPr>
          <p:cNvPr id="186" name="Rechte verbindingslijn met pijl 185">
            <a:extLst>
              <a:ext uri="{FF2B5EF4-FFF2-40B4-BE49-F238E27FC236}">
                <a16:creationId xmlns:a16="http://schemas.microsoft.com/office/drawing/2014/main" id="{9863B90C-D3C1-F9C8-FB4B-AD5E1A5A6D41}"/>
              </a:ext>
            </a:extLst>
          </p:cNvPr>
          <p:cNvCxnSpPr>
            <a:cxnSpLocks/>
            <a:stCxn id="183" idx="6"/>
            <a:endCxn id="61" idx="1"/>
          </p:cNvCxnSpPr>
          <p:nvPr/>
        </p:nvCxnSpPr>
        <p:spPr>
          <a:xfrm flipV="1">
            <a:off x="2365170" y="5081503"/>
            <a:ext cx="1323545" cy="2275"/>
          </a:xfrm>
          <a:prstGeom prst="straightConnector1">
            <a:avLst/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aphicFrame>
        <p:nvGraphicFramePr>
          <p:cNvPr id="192" name="Diagram 191">
            <a:extLst>
              <a:ext uri="{FF2B5EF4-FFF2-40B4-BE49-F238E27FC236}">
                <a16:creationId xmlns:a16="http://schemas.microsoft.com/office/drawing/2014/main" id="{D15082DC-C7CF-8190-080E-2C11F3B4B710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00" name="Kruis 199">
            <a:extLst>
              <a:ext uri="{FF2B5EF4-FFF2-40B4-BE49-F238E27FC236}">
                <a16:creationId xmlns:a16="http://schemas.microsoft.com/office/drawing/2014/main" id="{481FFFC3-D7F6-02DB-9CFF-D746320E966B}"/>
              </a:ext>
            </a:extLst>
          </p:cNvPr>
          <p:cNvSpPr>
            <a:spLocks noChangeAspect="1"/>
          </p:cNvSpPr>
          <p:nvPr/>
        </p:nvSpPr>
        <p:spPr>
          <a:xfrm>
            <a:off x="3469473" y="6265289"/>
            <a:ext cx="1049704" cy="994236"/>
          </a:xfrm>
          <a:prstGeom prst="plus">
            <a:avLst/>
          </a:prstGeom>
          <a:solidFill>
            <a:srgbClr val="00D7FF">
              <a:lumMod val="20000"/>
              <a:lumOff val="80000"/>
            </a:srgbClr>
          </a:solidFill>
          <a:ln w="25400" cap="flat" cmpd="sng" algn="ctr">
            <a:solidFill>
              <a:srgbClr val="009BDE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CRUD</a:t>
            </a:r>
          </a:p>
        </p:txBody>
      </p:sp>
      <p:pic>
        <p:nvPicPr>
          <p:cNvPr id="202" name="Afbeelding 201">
            <a:extLst>
              <a:ext uri="{FF2B5EF4-FFF2-40B4-BE49-F238E27FC236}">
                <a16:creationId xmlns:a16="http://schemas.microsoft.com/office/drawing/2014/main" id="{F4DEA4D1-B6CC-9A17-1EBB-B4B4EBBC580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33220" r="68259" b="28718"/>
          <a:stretch>
            <a:fillRect/>
          </a:stretch>
        </p:blipFill>
        <p:spPr>
          <a:xfrm>
            <a:off x="13534401" y="6303649"/>
            <a:ext cx="1568217" cy="1253208"/>
          </a:xfrm>
          <a:prstGeom prst="rect">
            <a:avLst/>
          </a:prstGeom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E90DDC1D-6126-C86B-D245-5BFAC195A4C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97950" y="5450767"/>
            <a:ext cx="2683272" cy="725007"/>
          </a:xfrm>
          <a:prstGeom prst="rect">
            <a:avLst/>
          </a:prstGeom>
        </p:spPr>
      </p:pic>
      <p:cxnSp>
        <p:nvCxnSpPr>
          <p:cNvPr id="66" name="Verbindingslijn: gebogen 65">
            <a:extLst>
              <a:ext uri="{FF2B5EF4-FFF2-40B4-BE49-F238E27FC236}">
                <a16:creationId xmlns:a16="http://schemas.microsoft.com/office/drawing/2014/main" id="{69450251-4C17-9790-A976-723387A798E7}"/>
              </a:ext>
            </a:extLst>
          </p:cNvPr>
          <p:cNvCxnSpPr>
            <a:cxnSpLocks/>
            <a:stCxn id="77" idx="6"/>
            <a:endCxn id="50" idx="1"/>
          </p:cNvCxnSpPr>
          <p:nvPr/>
        </p:nvCxnSpPr>
        <p:spPr>
          <a:xfrm>
            <a:off x="10963639" y="5064512"/>
            <a:ext cx="1115189" cy="748759"/>
          </a:xfrm>
          <a:prstGeom prst="bentConnector3">
            <a:avLst>
              <a:gd name="adj1" fmla="val 50000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headEnd w="lg" len="lg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79" name="Tekstvak 78">
            <a:extLst>
              <a:ext uri="{FF2B5EF4-FFF2-40B4-BE49-F238E27FC236}">
                <a16:creationId xmlns:a16="http://schemas.microsoft.com/office/drawing/2014/main" id="{FF29F062-DB76-2F5E-2A46-A8B61B594AB4}"/>
              </a:ext>
            </a:extLst>
          </p:cNvPr>
          <p:cNvSpPr txBox="1"/>
          <p:nvPr/>
        </p:nvSpPr>
        <p:spPr>
          <a:xfrm>
            <a:off x="9681174" y="5732396"/>
            <a:ext cx="14923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Lokale BAG</a:t>
            </a:r>
          </a:p>
        </p:txBody>
      </p:sp>
      <p:pic>
        <p:nvPicPr>
          <p:cNvPr id="3" name="Graphic 2" descr="Man met effen opvulling">
            <a:extLst>
              <a:ext uri="{FF2B5EF4-FFF2-40B4-BE49-F238E27FC236}">
                <a16:creationId xmlns:a16="http://schemas.microsoft.com/office/drawing/2014/main" id="{3E3E7DCF-2163-3D71-3E92-0E8F46B656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896361" y="1930463"/>
            <a:ext cx="848967" cy="84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3375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78D3A-032E-BE83-C910-0C285BC81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Ovaal 76">
            <a:extLst>
              <a:ext uri="{FF2B5EF4-FFF2-40B4-BE49-F238E27FC236}">
                <a16:creationId xmlns:a16="http://schemas.microsoft.com/office/drawing/2014/main" id="{F16B6E5E-B3DD-9FAA-6B0A-2BC4BF9FFFBB}"/>
              </a:ext>
            </a:extLst>
          </p:cNvPr>
          <p:cNvSpPr>
            <a:spLocks noChangeAspect="1"/>
          </p:cNvSpPr>
          <p:nvPr/>
        </p:nvSpPr>
        <p:spPr>
          <a:xfrm>
            <a:off x="9775555" y="4470277"/>
            <a:ext cx="1188084" cy="1188470"/>
          </a:xfrm>
          <a:prstGeom prst="ellipse">
            <a:avLst/>
          </a:prstGeom>
          <a:solidFill>
            <a:srgbClr val="FCC5B2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nl-NL" sz="2800" b="0" i="0" u="none" strike="noStrike" kern="0" cap="none" spc="0" normalizeH="0" baseline="0" noProof="0">
              <a:ln>
                <a:noFill/>
              </a:ln>
              <a:solidFill>
                <a:srgbClr val="F4F3ED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89" name="Rechthoek 88">
            <a:extLst>
              <a:ext uri="{FF2B5EF4-FFF2-40B4-BE49-F238E27FC236}">
                <a16:creationId xmlns:a16="http://schemas.microsoft.com/office/drawing/2014/main" id="{C0623254-31FC-0997-320C-2A9383629E68}"/>
              </a:ext>
            </a:extLst>
          </p:cNvPr>
          <p:cNvSpPr/>
          <p:nvPr/>
        </p:nvSpPr>
        <p:spPr>
          <a:xfrm>
            <a:off x="3688715" y="4785653"/>
            <a:ext cx="5226349" cy="2112165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 cap="flat" cmpd="sng" algn="ctr">
            <a:solidFill>
              <a:schemeClr val="bg2">
                <a:lumMod val="9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NL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46" name="Groep 45">
            <a:extLst>
              <a:ext uri="{FF2B5EF4-FFF2-40B4-BE49-F238E27FC236}">
                <a16:creationId xmlns:a16="http://schemas.microsoft.com/office/drawing/2014/main" id="{6E918457-164F-2120-31AD-8583ED7C3D4C}"/>
              </a:ext>
            </a:extLst>
          </p:cNvPr>
          <p:cNvGrpSpPr/>
          <p:nvPr/>
        </p:nvGrpSpPr>
        <p:grpSpPr>
          <a:xfrm>
            <a:off x="3688715" y="3143386"/>
            <a:ext cx="11129060" cy="3742956"/>
            <a:chOff x="-541349" y="1871838"/>
            <a:chExt cx="10407665" cy="3557503"/>
          </a:xfrm>
          <a:solidFill>
            <a:srgbClr val="F4F3ED"/>
          </a:solidFill>
        </p:grpSpPr>
        <p:sp>
          <p:nvSpPr>
            <p:cNvPr id="47" name="Rechthoek: afgeronde hoeken 46">
              <a:extLst>
                <a:ext uri="{FF2B5EF4-FFF2-40B4-BE49-F238E27FC236}">
                  <a16:creationId xmlns:a16="http://schemas.microsoft.com/office/drawing/2014/main" id="{8CBC17A2-3EC5-3C35-8683-26CA2A258428}"/>
                </a:ext>
              </a:extLst>
            </p:cNvPr>
            <p:cNvSpPr/>
            <p:nvPr/>
          </p:nvSpPr>
          <p:spPr>
            <a:xfrm>
              <a:off x="7066522" y="1871838"/>
              <a:ext cx="2799794" cy="530086"/>
            </a:xfrm>
            <a:prstGeom prst="roundRect">
              <a:avLst/>
            </a:prstGeom>
            <a:grpFill/>
            <a:ln w="76200" cap="flat" cmpd="sng" algn="ctr">
              <a:solidFill>
                <a:srgbClr val="14F5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User</a:t>
              </a:r>
            </a:p>
          </p:txBody>
        </p:sp>
        <p:sp>
          <p:nvSpPr>
            <p:cNvPr id="48" name="Rechthoek: afgeronde hoeken 47">
              <a:extLst>
                <a:ext uri="{FF2B5EF4-FFF2-40B4-BE49-F238E27FC236}">
                  <a16:creationId xmlns:a16="http://schemas.microsoft.com/office/drawing/2014/main" id="{03576DD0-F1F7-55D4-D26D-2D9F25007DFC}"/>
                </a:ext>
              </a:extLst>
            </p:cNvPr>
            <p:cNvSpPr/>
            <p:nvPr/>
          </p:nvSpPr>
          <p:spPr>
            <a:xfrm>
              <a:off x="4722830" y="2145033"/>
              <a:ext cx="1887594" cy="535165"/>
            </a:xfrm>
            <a:prstGeom prst="roundRect">
              <a:avLst/>
            </a:prstGeom>
            <a:grpFill/>
            <a:ln w="76200" cap="flat" cmpd="sng" algn="ctr">
              <a:solidFill>
                <a:srgbClr val="002CFA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AI Chatbot</a:t>
              </a:r>
            </a:p>
          </p:txBody>
        </p:sp>
        <p:sp>
          <p:nvSpPr>
            <p:cNvPr id="49" name="Rechthoek: afgeronde hoeken 48">
              <a:extLst>
                <a:ext uri="{FF2B5EF4-FFF2-40B4-BE49-F238E27FC236}">
                  <a16:creationId xmlns:a16="http://schemas.microsoft.com/office/drawing/2014/main" id="{06C616D0-32A5-5BFD-925A-CB76B907E7AD}"/>
                </a:ext>
              </a:extLst>
            </p:cNvPr>
            <p:cNvSpPr/>
            <p:nvPr/>
          </p:nvSpPr>
          <p:spPr>
            <a:xfrm>
              <a:off x="-503251" y="4839059"/>
              <a:ext cx="4820888" cy="590282"/>
            </a:xfrm>
            <a:prstGeom prst="round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Data </a:t>
              </a:r>
              <a:r>
                <a:rPr kumimoji="0" lang="nl-NL" sz="16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Virtualization</a:t>
              </a:r>
              <a:endParaRPr kumimoji="0" lang="nl-NL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50" name="Rechthoek: afgeronde hoeken 49">
              <a:extLst>
                <a:ext uri="{FF2B5EF4-FFF2-40B4-BE49-F238E27FC236}">
                  <a16:creationId xmlns:a16="http://schemas.microsoft.com/office/drawing/2014/main" id="{D16B61DB-4F84-564A-6C53-C423233EC3B4}"/>
                </a:ext>
              </a:extLst>
            </p:cNvPr>
            <p:cNvSpPr/>
            <p:nvPr/>
          </p:nvSpPr>
          <p:spPr>
            <a:xfrm>
              <a:off x="7304910" y="3405680"/>
              <a:ext cx="2323020" cy="2007513"/>
            </a:xfrm>
            <a:prstGeom prst="roundRect">
              <a:avLst/>
            </a:prstGeom>
            <a:grpFill/>
            <a:ln w="76200" cap="flat" cmpd="sng" algn="ctr">
              <a:solidFill>
                <a:srgbClr val="14F5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Neuron BAG</a:t>
              </a:r>
            </a:p>
          </p:txBody>
        </p:sp>
        <p:sp>
          <p:nvSpPr>
            <p:cNvPr id="61" name="Rechthoek: afgeronde hoeken 60">
              <a:extLst>
                <a:ext uri="{FF2B5EF4-FFF2-40B4-BE49-F238E27FC236}">
                  <a16:creationId xmlns:a16="http://schemas.microsoft.com/office/drawing/2014/main" id="{6553E04E-0A8A-05C8-2665-213FC6E31408}"/>
                </a:ext>
              </a:extLst>
            </p:cNvPr>
            <p:cNvSpPr/>
            <p:nvPr/>
          </p:nvSpPr>
          <p:spPr>
            <a:xfrm>
              <a:off x="-541349" y="3448883"/>
              <a:ext cx="1376568" cy="530086"/>
            </a:xfrm>
            <a:prstGeom prst="roundRect">
              <a:avLst/>
            </a:prstGeom>
            <a:grpFill/>
            <a:ln w="76200" cap="flat" cmpd="sng" algn="ctr">
              <a:solidFill>
                <a:srgbClr val="002CFA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Automations</a:t>
              </a:r>
              <a:endParaRPr kumimoji="0" lang="nl-NL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67" name="Rechthoek: afgeronde hoeken 66">
              <a:extLst>
                <a:ext uri="{FF2B5EF4-FFF2-40B4-BE49-F238E27FC236}">
                  <a16:creationId xmlns:a16="http://schemas.microsoft.com/office/drawing/2014/main" id="{02036D4B-E7AD-CABA-3D49-26B640BFF8EB}"/>
                </a:ext>
              </a:extLst>
            </p:cNvPr>
            <p:cNvSpPr/>
            <p:nvPr/>
          </p:nvSpPr>
          <p:spPr>
            <a:xfrm>
              <a:off x="1278757" y="3432734"/>
              <a:ext cx="3038879" cy="530087"/>
            </a:xfrm>
            <a:prstGeom prst="round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MCP Server</a:t>
              </a:r>
            </a:p>
          </p:txBody>
        </p:sp>
        <p:cxnSp>
          <p:nvCxnSpPr>
            <p:cNvPr id="68" name="Rechte verbindingslijn met pijl 67">
              <a:extLst>
                <a:ext uri="{FF2B5EF4-FFF2-40B4-BE49-F238E27FC236}">
                  <a16:creationId xmlns:a16="http://schemas.microsoft.com/office/drawing/2014/main" id="{709144DF-F41C-B54B-1553-CEF82B2B858C}"/>
                </a:ext>
              </a:extLst>
            </p:cNvPr>
            <p:cNvCxnSpPr>
              <a:cxnSpLocks/>
            </p:cNvCxnSpPr>
            <p:nvPr/>
          </p:nvCxnSpPr>
          <p:spPr>
            <a:xfrm>
              <a:off x="2792809" y="3978968"/>
              <a:ext cx="0" cy="896550"/>
            </a:xfrm>
            <a:prstGeom prst="straightConnector1">
              <a:avLst/>
            </a:prstGeom>
            <a:grpFill/>
            <a:ln w="25400" cap="flat" cmpd="sng" algn="ctr">
              <a:solidFill>
                <a:schemeClr val="bg1"/>
              </a:solidFill>
              <a:prstDash val="soli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5" name="Verbindingslijn: gebogen 84">
              <a:extLst>
                <a:ext uri="{FF2B5EF4-FFF2-40B4-BE49-F238E27FC236}">
                  <a16:creationId xmlns:a16="http://schemas.microsoft.com/office/drawing/2014/main" id="{8A0FD2C4-A1AA-12DB-3C0F-F294F596B501}"/>
                </a:ext>
              </a:extLst>
            </p:cNvPr>
            <p:cNvCxnSpPr>
              <a:cxnSpLocks/>
              <a:stCxn id="47" idx="1"/>
              <a:endCxn id="48" idx="3"/>
            </p:cNvCxnSpPr>
            <p:nvPr/>
          </p:nvCxnSpPr>
          <p:spPr>
            <a:xfrm rot="10800000" flipV="1">
              <a:off x="6610424" y="2136880"/>
              <a:ext cx="456099" cy="275735"/>
            </a:xfrm>
            <a:prstGeom prst="bentConnector3">
              <a:avLst>
                <a:gd name="adj1" fmla="val 50000"/>
              </a:avLst>
            </a:prstGeom>
            <a:grpFill/>
            <a:ln w="25400" cap="flat" cmpd="sng" algn="ctr">
              <a:solidFill>
                <a:schemeClr val="tx1"/>
              </a:solidFill>
              <a:prstDash val="sysDot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6" name="Verbindingslijn: gebogen 85">
              <a:extLst>
                <a:ext uri="{FF2B5EF4-FFF2-40B4-BE49-F238E27FC236}">
                  <a16:creationId xmlns:a16="http://schemas.microsoft.com/office/drawing/2014/main" id="{B29CD76B-495A-96FC-0B4A-9819FFA2B7A9}"/>
                </a:ext>
              </a:extLst>
            </p:cNvPr>
            <p:cNvCxnSpPr>
              <a:cxnSpLocks/>
              <a:stCxn id="49" idx="3"/>
              <a:endCxn id="77" idx="2"/>
            </p:cNvCxnSpPr>
            <p:nvPr/>
          </p:nvCxnSpPr>
          <p:spPr>
            <a:xfrm flipV="1">
              <a:off x="4317636" y="3697777"/>
              <a:ext cx="833301" cy="1436423"/>
            </a:xfrm>
            <a:prstGeom prst="bentConnector3">
              <a:avLst>
                <a:gd name="adj1" fmla="val 50000"/>
              </a:avLst>
            </a:prstGeom>
            <a:grpFill/>
            <a:ln w="25400" cap="flat" cmpd="sng" algn="ctr">
              <a:solidFill>
                <a:schemeClr val="tx1"/>
              </a:solidFill>
              <a:prstDash val="solid"/>
              <a:headEnd w="lg" len="lg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55" name="Cilinder 54">
              <a:extLst>
                <a:ext uri="{FF2B5EF4-FFF2-40B4-BE49-F238E27FC236}">
                  <a16:creationId xmlns:a16="http://schemas.microsoft.com/office/drawing/2014/main" id="{FD1C9412-9AE6-3C1F-B3BE-8A47DBBDF630}"/>
                </a:ext>
              </a:extLst>
            </p:cNvPr>
            <p:cNvSpPr/>
            <p:nvPr/>
          </p:nvSpPr>
          <p:spPr>
            <a:xfrm>
              <a:off x="5502681" y="3503396"/>
              <a:ext cx="440220" cy="425384"/>
            </a:xfrm>
            <a:prstGeom prst="can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l-NL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102" name="Tekstvak 101">
            <a:extLst>
              <a:ext uri="{FF2B5EF4-FFF2-40B4-BE49-F238E27FC236}">
                <a16:creationId xmlns:a16="http://schemas.microsoft.com/office/drawing/2014/main" id="{BA7BBC9E-19CC-7AAD-12B9-BE4ED91AFBE4}"/>
              </a:ext>
            </a:extLst>
          </p:cNvPr>
          <p:cNvSpPr txBox="1"/>
          <p:nvPr/>
        </p:nvSpPr>
        <p:spPr>
          <a:xfrm>
            <a:off x="16095646" y="5935070"/>
            <a:ext cx="14923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LV BAG</a:t>
            </a:r>
          </a:p>
        </p:txBody>
      </p:sp>
      <p:cxnSp>
        <p:nvCxnSpPr>
          <p:cNvPr id="111" name="Rechte verbindingslijn met pijl 110">
            <a:extLst>
              <a:ext uri="{FF2B5EF4-FFF2-40B4-BE49-F238E27FC236}">
                <a16:creationId xmlns:a16="http://schemas.microsoft.com/office/drawing/2014/main" id="{FB1A9408-2836-62A6-FED4-8D6967E52718}"/>
              </a:ext>
            </a:extLst>
          </p:cNvPr>
          <p:cNvCxnSpPr>
            <a:cxnSpLocks/>
            <a:stCxn id="61" idx="3"/>
          </p:cNvCxnSpPr>
          <p:nvPr/>
        </p:nvCxnSpPr>
        <p:spPr>
          <a:xfrm>
            <a:off x="5160698" y="5081503"/>
            <a:ext cx="474282" cy="2275"/>
          </a:xfrm>
          <a:prstGeom prst="straightConnector1">
            <a:avLst/>
          </a:prstGeom>
          <a:solidFill>
            <a:srgbClr val="F4F3ED"/>
          </a:solidFill>
          <a:ln w="25400" cap="flat" cmpd="sng" algn="ctr">
            <a:solidFill>
              <a:schemeClr val="bg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126" name="Graphic 125" descr="Robot met effen opvulling">
            <a:extLst>
              <a:ext uri="{FF2B5EF4-FFF2-40B4-BE49-F238E27FC236}">
                <a16:creationId xmlns:a16="http://schemas.microsoft.com/office/drawing/2014/main" id="{6FD983FA-B903-1054-F924-AB475D02EC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20097" y="3740570"/>
            <a:ext cx="998738" cy="998738"/>
          </a:xfrm>
          <a:prstGeom prst="rect">
            <a:avLst/>
          </a:prstGeom>
        </p:spPr>
      </p:pic>
      <p:sp>
        <p:nvSpPr>
          <p:cNvPr id="128" name="Text 0">
            <a:extLst>
              <a:ext uri="{FF2B5EF4-FFF2-40B4-BE49-F238E27FC236}">
                <a16:creationId xmlns:a16="http://schemas.microsoft.com/office/drawing/2014/main" id="{E5AAD41A-3387-FF6A-AE87-6DFE55C8A6FD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nl-NL" sz="4050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Optie 3: Combinatie</a:t>
            </a:r>
          </a:p>
        </p:txBody>
      </p:sp>
      <p:sp>
        <p:nvSpPr>
          <p:cNvPr id="130" name="Shape 1">
            <a:extLst>
              <a:ext uri="{FF2B5EF4-FFF2-40B4-BE49-F238E27FC236}">
                <a16:creationId xmlns:a16="http://schemas.microsoft.com/office/drawing/2014/main" id="{C73D516B-C23C-390B-1FA1-91BA02D7FB16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9" name="Image 0" descr="preencoded.png">
            <a:extLst>
              <a:ext uri="{FF2B5EF4-FFF2-40B4-BE49-F238E27FC236}">
                <a16:creationId xmlns:a16="http://schemas.microsoft.com/office/drawing/2014/main" id="{9C682955-F61B-2046-871C-39A127E44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cxnSp>
        <p:nvCxnSpPr>
          <p:cNvPr id="155" name="Verbindingslijn: gebogen 154">
            <a:extLst>
              <a:ext uri="{FF2B5EF4-FFF2-40B4-BE49-F238E27FC236}">
                <a16:creationId xmlns:a16="http://schemas.microsoft.com/office/drawing/2014/main" id="{F89836B9-E49A-EF27-0C82-77C11EF97310}"/>
              </a:ext>
            </a:extLst>
          </p:cNvPr>
          <p:cNvCxnSpPr>
            <a:cxnSpLocks/>
            <a:stCxn id="47" idx="2"/>
            <a:endCxn id="50" idx="0"/>
          </p:cNvCxnSpPr>
          <p:nvPr/>
        </p:nvCxnSpPr>
        <p:spPr>
          <a:xfrm rot="16200000" flipH="1">
            <a:off x="12792805" y="4229145"/>
            <a:ext cx="1056082" cy="1"/>
          </a:xfrm>
          <a:prstGeom prst="bentConnector3">
            <a:avLst>
              <a:gd name="adj1" fmla="val 50000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68" name="Verbindingslijn: gebogen 167">
            <a:extLst>
              <a:ext uri="{FF2B5EF4-FFF2-40B4-BE49-F238E27FC236}">
                <a16:creationId xmlns:a16="http://schemas.microsoft.com/office/drawing/2014/main" id="{E7EA85D5-6815-FA05-938B-1ED02C978F6F}"/>
              </a:ext>
            </a:extLst>
          </p:cNvPr>
          <p:cNvCxnSpPr>
            <a:cxnSpLocks/>
            <a:stCxn id="50" idx="3"/>
            <a:endCxn id="185" idx="2"/>
          </p:cNvCxnSpPr>
          <p:nvPr/>
        </p:nvCxnSpPr>
        <p:spPr>
          <a:xfrm flipV="1">
            <a:off x="14562866" y="5143500"/>
            <a:ext cx="1532780" cy="669771"/>
          </a:xfrm>
          <a:prstGeom prst="bentConnector3">
            <a:avLst>
              <a:gd name="adj1" fmla="val 50000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81" name="Tekstvak 180">
            <a:extLst>
              <a:ext uri="{FF2B5EF4-FFF2-40B4-BE49-F238E27FC236}">
                <a16:creationId xmlns:a16="http://schemas.microsoft.com/office/drawing/2014/main" id="{4F6E9D9D-5F6F-F1AD-33D0-C728711A59CA}"/>
              </a:ext>
            </a:extLst>
          </p:cNvPr>
          <p:cNvSpPr txBox="1"/>
          <p:nvPr/>
        </p:nvSpPr>
        <p:spPr>
          <a:xfrm>
            <a:off x="887436" y="5947840"/>
            <a:ext cx="25113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Terugmelding</a:t>
            </a:r>
          </a:p>
        </p:txBody>
      </p:sp>
      <p:sp>
        <p:nvSpPr>
          <p:cNvPr id="183" name="Ovaal 182">
            <a:extLst>
              <a:ext uri="{FF2B5EF4-FFF2-40B4-BE49-F238E27FC236}">
                <a16:creationId xmlns:a16="http://schemas.microsoft.com/office/drawing/2014/main" id="{410F3C68-A301-62A3-9985-36D94DEF7660}"/>
              </a:ext>
            </a:extLst>
          </p:cNvPr>
          <p:cNvSpPr>
            <a:spLocks noChangeAspect="1"/>
          </p:cNvSpPr>
          <p:nvPr/>
        </p:nvSpPr>
        <p:spPr>
          <a:xfrm>
            <a:off x="1177086" y="4489543"/>
            <a:ext cx="1188084" cy="1188470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In</a:t>
            </a:r>
          </a:p>
        </p:txBody>
      </p:sp>
      <p:sp>
        <p:nvSpPr>
          <p:cNvPr id="185" name="Ovaal 184">
            <a:extLst>
              <a:ext uri="{FF2B5EF4-FFF2-40B4-BE49-F238E27FC236}">
                <a16:creationId xmlns:a16="http://schemas.microsoft.com/office/drawing/2014/main" id="{136FD413-61F4-4F04-2D65-A708F426836B}"/>
              </a:ext>
            </a:extLst>
          </p:cNvPr>
          <p:cNvSpPr>
            <a:spLocks noChangeAspect="1"/>
          </p:cNvSpPr>
          <p:nvPr/>
        </p:nvSpPr>
        <p:spPr>
          <a:xfrm>
            <a:off x="16095646" y="4549265"/>
            <a:ext cx="1188084" cy="1188470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Uit</a:t>
            </a:r>
          </a:p>
        </p:txBody>
      </p:sp>
      <p:cxnSp>
        <p:nvCxnSpPr>
          <p:cNvPr id="186" name="Rechte verbindingslijn met pijl 185">
            <a:extLst>
              <a:ext uri="{FF2B5EF4-FFF2-40B4-BE49-F238E27FC236}">
                <a16:creationId xmlns:a16="http://schemas.microsoft.com/office/drawing/2014/main" id="{9CF2291E-4EC2-B8CC-788E-E3270F2C6EC0}"/>
              </a:ext>
            </a:extLst>
          </p:cNvPr>
          <p:cNvCxnSpPr>
            <a:cxnSpLocks/>
            <a:stCxn id="183" idx="6"/>
            <a:endCxn id="61" idx="1"/>
          </p:cNvCxnSpPr>
          <p:nvPr/>
        </p:nvCxnSpPr>
        <p:spPr>
          <a:xfrm flipV="1">
            <a:off x="2365170" y="5081503"/>
            <a:ext cx="1323545" cy="2275"/>
          </a:xfrm>
          <a:prstGeom prst="straightConnector1">
            <a:avLst/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aphicFrame>
        <p:nvGraphicFramePr>
          <p:cNvPr id="192" name="Diagram 191">
            <a:extLst>
              <a:ext uri="{FF2B5EF4-FFF2-40B4-BE49-F238E27FC236}">
                <a16:creationId xmlns:a16="http://schemas.microsoft.com/office/drawing/2014/main" id="{96A77916-DBF3-A063-66AD-66430BAB80ED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00" name="Kruis 199">
            <a:extLst>
              <a:ext uri="{FF2B5EF4-FFF2-40B4-BE49-F238E27FC236}">
                <a16:creationId xmlns:a16="http://schemas.microsoft.com/office/drawing/2014/main" id="{F89A9ADD-54A7-B9A1-5A29-A1C285A2C25F}"/>
              </a:ext>
            </a:extLst>
          </p:cNvPr>
          <p:cNvSpPr>
            <a:spLocks noChangeAspect="1"/>
          </p:cNvSpPr>
          <p:nvPr/>
        </p:nvSpPr>
        <p:spPr>
          <a:xfrm>
            <a:off x="3469473" y="6265289"/>
            <a:ext cx="1049704" cy="994236"/>
          </a:xfrm>
          <a:prstGeom prst="plus">
            <a:avLst/>
          </a:prstGeom>
          <a:solidFill>
            <a:srgbClr val="00D7FF">
              <a:lumMod val="20000"/>
              <a:lumOff val="80000"/>
            </a:srgbClr>
          </a:solidFill>
          <a:ln w="25400" cap="flat" cmpd="sng" algn="ctr">
            <a:solidFill>
              <a:srgbClr val="009BDE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CRUD</a:t>
            </a:r>
          </a:p>
        </p:txBody>
      </p:sp>
      <p:pic>
        <p:nvPicPr>
          <p:cNvPr id="202" name="Afbeelding 201">
            <a:extLst>
              <a:ext uri="{FF2B5EF4-FFF2-40B4-BE49-F238E27FC236}">
                <a16:creationId xmlns:a16="http://schemas.microsoft.com/office/drawing/2014/main" id="{D92383EC-752B-4140-04F6-ED191DF90BD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33220" r="68259" b="28718"/>
          <a:stretch>
            <a:fillRect/>
          </a:stretch>
        </p:blipFill>
        <p:spPr>
          <a:xfrm>
            <a:off x="13534401" y="6303649"/>
            <a:ext cx="1568217" cy="1253208"/>
          </a:xfrm>
          <a:prstGeom prst="rect">
            <a:avLst/>
          </a:prstGeom>
        </p:spPr>
      </p:pic>
      <p:cxnSp>
        <p:nvCxnSpPr>
          <p:cNvPr id="31" name="Verbindingslijn: gebogen 30">
            <a:extLst>
              <a:ext uri="{FF2B5EF4-FFF2-40B4-BE49-F238E27FC236}">
                <a16:creationId xmlns:a16="http://schemas.microsoft.com/office/drawing/2014/main" id="{A761ED08-979D-C86E-70D7-A346C34E16AF}"/>
              </a:ext>
            </a:extLst>
          </p:cNvPr>
          <p:cNvCxnSpPr>
            <a:cxnSpLocks/>
            <a:stCxn id="48" idx="1"/>
            <a:endCxn id="67" idx="0"/>
          </p:cNvCxnSpPr>
          <p:nvPr/>
        </p:nvCxnSpPr>
        <p:spPr>
          <a:xfrm rot="10800000" flipV="1">
            <a:off x="7259738" y="3712354"/>
            <a:ext cx="2058037" cy="1073297"/>
          </a:xfrm>
          <a:prstGeom prst="bentConnector2">
            <a:avLst/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ysDot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36" name="Graphic 35" descr="Robot met effen opvulling">
            <a:extLst>
              <a:ext uri="{FF2B5EF4-FFF2-40B4-BE49-F238E27FC236}">
                <a16:creationId xmlns:a16="http://schemas.microsoft.com/office/drawing/2014/main" id="{6218E255-4413-B721-2CBD-E6DA833CC9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87677" y="2279194"/>
            <a:ext cx="998738" cy="998738"/>
          </a:xfrm>
          <a:prstGeom prst="rect">
            <a:avLst/>
          </a:prstGeom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E4D00F67-EFB9-905D-CE00-F6BC3D6AD7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97950" y="5450767"/>
            <a:ext cx="2683272" cy="725007"/>
          </a:xfrm>
          <a:prstGeom prst="rect">
            <a:avLst/>
          </a:prstGeom>
        </p:spPr>
      </p:pic>
      <p:cxnSp>
        <p:nvCxnSpPr>
          <p:cNvPr id="66" name="Verbindingslijn: gebogen 65">
            <a:extLst>
              <a:ext uri="{FF2B5EF4-FFF2-40B4-BE49-F238E27FC236}">
                <a16:creationId xmlns:a16="http://schemas.microsoft.com/office/drawing/2014/main" id="{F5257B79-3CC6-E9ED-5E1A-CAA0D9CA6388}"/>
              </a:ext>
            </a:extLst>
          </p:cNvPr>
          <p:cNvCxnSpPr>
            <a:cxnSpLocks/>
            <a:stCxn id="77" idx="6"/>
            <a:endCxn id="50" idx="1"/>
          </p:cNvCxnSpPr>
          <p:nvPr/>
        </p:nvCxnSpPr>
        <p:spPr>
          <a:xfrm>
            <a:off x="10963639" y="5064512"/>
            <a:ext cx="1115189" cy="748759"/>
          </a:xfrm>
          <a:prstGeom prst="bentConnector3">
            <a:avLst>
              <a:gd name="adj1" fmla="val 50000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headEnd w="lg" len="lg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79" name="Tekstvak 78">
            <a:extLst>
              <a:ext uri="{FF2B5EF4-FFF2-40B4-BE49-F238E27FC236}">
                <a16:creationId xmlns:a16="http://schemas.microsoft.com/office/drawing/2014/main" id="{C75D4D12-E8F7-F6AA-2445-B4F37EB6ACC4}"/>
              </a:ext>
            </a:extLst>
          </p:cNvPr>
          <p:cNvSpPr txBox="1"/>
          <p:nvPr/>
        </p:nvSpPr>
        <p:spPr>
          <a:xfrm>
            <a:off x="9681174" y="5732396"/>
            <a:ext cx="14923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Lokale BAG</a:t>
            </a:r>
          </a:p>
        </p:txBody>
      </p:sp>
      <p:pic>
        <p:nvPicPr>
          <p:cNvPr id="92" name="Graphic 91" descr="Man met effen opvulling">
            <a:extLst>
              <a:ext uri="{FF2B5EF4-FFF2-40B4-BE49-F238E27FC236}">
                <a16:creationId xmlns:a16="http://schemas.microsoft.com/office/drawing/2014/main" id="{FF36CCB0-CF51-758B-3B83-09998A9CCC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896361" y="1930463"/>
            <a:ext cx="848967" cy="84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1126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D7989-73FE-F2B9-89FF-381201B2F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Ovaal 76">
            <a:extLst>
              <a:ext uri="{FF2B5EF4-FFF2-40B4-BE49-F238E27FC236}">
                <a16:creationId xmlns:a16="http://schemas.microsoft.com/office/drawing/2014/main" id="{B805867A-B067-E383-7776-2398C56C4D39}"/>
              </a:ext>
            </a:extLst>
          </p:cNvPr>
          <p:cNvSpPr>
            <a:spLocks noChangeAspect="1"/>
          </p:cNvSpPr>
          <p:nvPr/>
        </p:nvSpPr>
        <p:spPr>
          <a:xfrm>
            <a:off x="9775555" y="4470277"/>
            <a:ext cx="1188084" cy="1188470"/>
          </a:xfrm>
          <a:prstGeom prst="ellipse">
            <a:avLst/>
          </a:prstGeom>
          <a:solidFill>
            <a:srgbClr val="FCC5B2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nl-NL" sz="2800" b="0" i="0" u="none" strike="noStrike" kern="0" cap="none" spc="0" normalizeH="0" baseline="0" noProof="0">
              <a:ln>
                <a:noFill/>
              </a:ln>
              <a:solidFill>
                <a:srgbClr val="F4F3ED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89" name="Rechthoek 88">
            <a:extLst>
              <a:ext uri="{FF2B5EF4-FFF2-40B4-BE49-F238E27FC236}">
                <a16:creationId xmlns:a16="http://schemas.microsoft.com/office/drawing/2014/main" id="{066339BC-F98D-D60C-3F23-EADCB39D9A49}"/>
              </a:ext>
            </a:extLst>
          </p:cNvPr>
          <p:cNvSpPr/>
          <p:nvPr/>
        </p:nvSpPr>
        <p:spPr>
          <a:xfrm>
            <a:off x="3688715" y="4785653"/>
            <a:ext cx="5226349" cy="2112165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 cap="flat" cmpd="sng" algn="ctr">
            <a:solidFill>
              <a:schemeClr val="bg2">
                <a:lumMod val="9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NL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46" name="Groep 45">
            <a:extLst>
              <a:ext uri="{FF2B5EF4-FFF2-40B4-BE49-F238E27FC236}">
                <a16:creationId xmlns:a16="http://schemas.microsoft.com/office/drawing/2014/main" id="{8C2CA068-2D90-62CB-7369-3B39904A8474}"/>
              </a:ext>
            </a:extLst>
          </p:cNvPr>
          <p:cNvGrpSpPr/>
          <p:nvPr/>
        </p:nvGrpSpPr>
        <p:grpSpPr>
          <a:xfrm>
            <a:off x="3688715" y="3143386"/>
            <a:ext cx="11129060" cy="3742956"/>
            <a:chOff x="-541349" y="1871838"/>
            <a:chExt cx="10407665" cy="3557503"/>
          </a:xfrm>
          <a:solidFill>
            <a:srgbClr val="F4F3ED"/>
          </a:solidFill>
        </p:grpSpPr>
        <p:sp>
          <p:nvSpPr>
            <p:cNvPr id="47" name="Rechthoek: afgeronde hoeken 46">
              <a:extLst>
                <a:ext uri="{FF2B5EF4-FFF2-40B4-BE49-F238E27FC236}">
                  <a16:creationId xmlns:a16="http://schemas.microsoft.com/office/drawing/2014/main" id="{5C6A4439-378E-B69F-B9D6-60D16BF81802}"/>
                </a:ext>
              </a:extLst>
            </p:cNvPr>
            <p:cNvSpPr/>
            <p:nvPr/>
          </p:nvSpPr>
          <p:spPr>
            <a:xfrm>
              <a:off x="7066522" y="1871838"/>
              <a:ext cx="2799794" cy="530086"/>
            </a:xfrm>
            <a:prstGeom prst="roundRect">
              <a:avLst/>
            </a:prstGeom>
            <a:grpFill/>
            <a:ln w="76200" cap="flat" cmpd="sng" algn="ctr">
              <a:solidFill>
                <a:srgbClr val="14F5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User</a:t>
              </a:r>
            </a:p>
          </p:txBody>
        </p:sp>
        <p:sp>
          <p:nvSpPr>
            <p:cNvPr id="48" name="Rechthoek: afgeronde hoeken 47">
              <a:extLst>
                <a:ext uri="{FF2B5EF4-FFF2-40B4-BE49-F238E27FC236}">
                  <a16:creationId xmlns:a16="http://schemas.microsoft.com/office/drawing/2014/main" id="{BF33445B-13BF-248C-4DA4-B099658A1862}"/>
                </a:ext>
              </a:extLst>
            </p:cNvPr>
            <p:cNvSpPr/>
            <p:nvPr/>
          </p:nvSpPr>
          <p:spPr>
            <a:xfrm>
              <a:off x="4722830" y="2145033"/>
              <a:ext cx="1887594" cy="535165"/>
            </a:xfrm>
            <a:prstGeom prst="roundRect">
              <a:avLst/>
            </a:prstGeom>
            <a:grpFill/>
            <a:ln w="76200" cap="flat" cmpd="sng" algn="ctr">
              <a:solidFill>
                <a:srgbClr val="002CFA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AI Chatbot</a:t>
              </a:r>
            </a:p>
          </p:txBody>
        </p:sp>
        <p:sp>
          <p:nvSpPr>
            <p:cNvPr id="49" name="Rechthoek: afgeronde hoeken 48">
              <a:extLst>
                <a:ext uri="{FF2B5EF4-FFF2-40B4-BE49-F238E27FC236}">
                  <a16:creationId xmlns:a16="http://schemas.microsoft.com/office/drawing/2014/main" id="{A1CF663C-935D-5D42-BCB4-CD85321783B0}"/>
                </a:ext>
              </a:extLst>
            </p:cNvPr>
            <p:cNvSpPr/>
            <p:nvPr/>
          </p:nvSpPr>
          <p:spPr>
            <a:xfrm>
              <a:off x="-503251" y="4839059"/>
              <a:ext cx="4820888" cy="590282"/>
            </a:xfrm>
            <a:prstGeom prst="round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Data </a:t>
              </a:r>
              <a:r>
                <a:rPr kumimoji="0" lang="nl-NL" sz="16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Virtualization</a:t>
              </a:r>
              <a:endParaRPr kumimoji="0" lang="nl-NL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50" name="Rechthoek: afgeronde hoeken 49">
              <a:extLst>
                <a:ext uri="{FF2B5EF4-FFF2-40B4-BE49-F238E27FC236}">
                  <a16:creationId xmlns:a16="http://schemas.microsoft.com/office/drawing/2014/main" id="{9834ACF6-9C78-D7F1-80E3-0083234B4442}"/>
                </a:ext>
              </a:extLst>
            </p:cNvPr>
            <p:cNvSpPr/>
            <p:nvPr/>
          </p:nvSpPr>
          <p:spPr>
            <a:xfrm>
              <a:off x="7304910" y="3405680"/>
              <a:ext cx="2323020" cy="2007513"/>
            </a:xfrm>
            <a:prstGeom prst="roundRect">
              <a:avLst/>
            </a:prstGeom>
            <a:grpFill/>
            <a:ln w="76200" cap="flat" cmpd="sng" algn="ctr">
              <a:solidFill>
                <a:srgbClr val="14F5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Neuron BAG</a:t>
              </a:r>
            </a:p>
          </p:txBody>
        </p:sp>
        <p:sp>
          <p:nvSpPr>
            <p:cNvPr id="61" name="Rechthoek: afgeronde hoeken 60">
              <a:extLst>
                <a:ext uri="{FF2B5EF4-FFF2-40B4-BE49-F238E27FC236}">
                  <a16:creationId xmlns:a16="http://schemas.microsoft.com/office/drawing/2014/main" id="{72A86339-4525-DD83-C87B-6E86D0139557}"/>
                </a:ext>
              </a:extLst>
            </p:cNvPr>
            <p:cNvSpPr/>
            <p:nvPr/>
          </p:nvSpPr>
          <p:spPr>
            <a:xfrm>
              <a:off x="-541349" y="3448883"/>
              <a:ext cx="1376568" cy="530086"/>
            </a:xfrm>
            <a:prstGeom prst="roundRect">
              <a:avLst/>
            </a:prstGeom>
            <a:grpFill/>
            <a:ln w="76200" cap="flat" cmpd="sng" algn="ctr">
              <a:solidFill>
                <a:srgbClr val="002CFA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Automations</a:t>
              </a:r>
              <a:endParaRPr kumimoji="0" lang="nl-NL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67" name="Rechthoek: afgeronde hoeken 66">
              <a:extLst>
                <a:ext uri="{FF2B5EF4-FFF2-40B4-BE49-F238E27FC236}">
                  <a16:creationId xmlns:a16="http://schemas.microsoft.com/office/drawing/2014/main" id="{CE74E625-47F7-EE37-153B-259703E80BB0}"/>
                </a:ext>
              </a:extLst>
            </p:cNvPr>
            <p:cNvSpPr/>
            <p:nvPr/>
          </p:nvSpPr>
          <p:spPr>
            <a:xfrm>
              <a:off x="1278757" y="3432734"/>
              <a:ext cx="3038879" cy="530087"/>
            </a:xfrm>
            <a:prstGeom prst="round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MCP Server</a:t>
              </a:r>
            </a:p>
          </p:txBody>
        </p:sp>
        <p:cxnSp>
          <p:nvCxnSpPr>
            <p:cNvPr id="68" name="Rechte verbindingslijn met pijl 67">
              <a:extLst>
                <a:ext uri="{FF2B5EF4-FFF2-40B4-BE49-F238E27FC236}">
                  <a16:creationId xmlns:a16="http://schemas.microsoft.com/office/drawing/2014/main" id="{CD16C17B-E2DF-2DA1-103F-7A6B37BA13E2}"/>
                </a:ext>
              </a:extLst>
            </p:cNvPr>
            <p:cNvCxnSpPr>
              <a:cxnSpLocks/>
            </p:cNvCxnSpPr>
            <p:nvPr/>
          </p:nvCxnSpPr>
          <p:spPr>
            <a:xfrm>
              <a:off x="2792809" y="3978968"/>
              <a:ext cx="0" cy="896550"/>
            </a:xfrm>
            <a:prstGeom prst="straightConnector1">
              <a:avLst/>
            </a:prstGeom>
            <a:grpFill/>
            <a:ln w="25400" cap="flat" cmpd="sng" algn="ctr">
              <a:solidFill>
                <a:schemeClr val="bg1"/>
              </a:solidFill>
              <a:prstDash val="soli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5" name="Verbindingslijn: gebogen 84">
              <a:extLst>
                <a:ext uri="{FF2B5EF4-FFF2-40B4-BE49-F238E27FC236}">
                  <a16:creationId xmlns:a16="http://schemas.microsoft.com/office/drawing/2014/main" id="{097A99EA-78CC-AA65-E1D0-376309E1EE0F}"/>
                </a:ext>
              </a:extLst>
            </p:cNvPr>
            <p:cNvCxnSpPr>
              <a:cxnSpLocks/>
              <a:stCxn id="47" idx="1"/>
              <a:endCxn id="48" idx="3"/>
            </p:cNvCxnSpPr>
            <p:nvPr/>
          </p:nvCxnSpPr>
          <p:spPr>
            <a:xfrm rot="10800000" flipV="1">
              <a:off x="6610424" y="2136880"/>
              <a:ext cx="456099" cy="275735"/>
            </a:xfrm>
            <a:prstGeom prst="bentConnector3">
              <a:avLst>
                <a:gd name="adj1" fmla="val 50000"/>
              </a:avLst>
            </a:prstGeom>
            <a:grpFill/>
            <a:ln w="25400" cap="flat" cmpd="sng" algn="ctr">
              <a:solidFill>
                <a:schemeClr val="tx1"/>
              </a:solidFill>
              <a:prstDash val="sysDot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6" name="Verbindingslijn: gebogen 85">
              <a:extLst>
                <a:ext uri="{FF2B5EF4-FFF2-40B4-BE49-F238E27FC236}">
                  <a16:creationId xmlns:a16="http://schemas.microsoft.com/office/drawing/2014/main" id="{D17CB11D-8970-F5CA-AC44-75B63B6D9F27}"/>
                </a:ext>
              </a:extLst>
            </p:cNvPr>
            <p:cNvCxnSpPr>
              <a:cxnSpLocks/>
              <a:stCxn id="49" idx="3"/>
              <a:endCxn id="77" idx="2"/>
            </p:cNvCxnSpPr>
            <p:nvPr/>
          </p:nvCxnSpPr>
          <p:spPr>
            <a:xfrm flipV="1">
              <a:off x="4317636" y="3697777"/>
              <a:ext cx="833301" cy="1436423"/>
            </a:xfrm>
            <a:prstGeom prst="bentConnector3">
              <a:avLst>
                <a:gd name="adj1" fmla="val 50000"/>
              </a:avLst>
            </a:prstGeom>
            <a:grpFill/>
            <a:ln w="25400" cap="flat" cmpd="sng" algn="ctr">
              <a:solidFill>
                <a:schemeClr val="tx1"/>
              </a:solidFill>
              <a:prstDash val="solid"/>
              <a:headEnd w="lg" len="lg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55" name="Cilinder 54">
              <a:extLst>
                <a:ext uri="{FF2B5EF4-FFF2-40B4-BE49-F238E27FC236}">
                  <a16:creationId xmlns:a16="http://schemas.microsoft.com/office/drawing/2014/main" id="{BE4D403D-C2B1-0913-70CF-ECDF01D3D26C}"/>
                </a:ext>
              </a:extLst>
            </p:cNvPr>
            <p:cNvSpPr/>
            <p:nvPr/>
          </p:nvSpPr>
          <p:spPr>
            <a:xfrm>
              <a:off x="5502681" y="3503396"/>
              <a:ext cx="440220" cy="425384"/>
            </a:xfrm>
            <a:prstGeom prst="can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l-NL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102" name="Tekstvak 101">
            <a:extLst>
              <a:ext uri="{FF2B5EF4-FFF2-40B4-BE49-F238E27FC236}">
                <a16:creationId xmlns:a16="http://schemas.microsoft.com/office/drawing/2014/main" id="{B60F9C41-1250-34FC-12A5-D1076B3D0BE7}"/>
              </a:ext>
            </a:extLst>
          </p:cNvPr>
          <p:cNvSpPr txBox="1"/>
          <p:nvPr/>
        </p:nvSpPr>
        <p:spPr>
          <a:xfrm>
            <a:off x="16095646" y="5935070"/>
            <a:ext cx="14923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LV BAG</a:t>
            </a:r>
          </a:p>
        </p:txBody>
      </p:sp>
      <p:cxnSp>
        <p:nvCxnSpPr>
          <p:cNvPr id="111" name="Rechte verbindingslijn met pijl 110">
            <a:extLst>
              <a:ext uri="{FF2B5EF4-FFF2-40B4-BE49-F238E27FC236}">
                <a16:creationId xmlns:a16="http://schemas.microsoft.com/office/drawing/2014/main" id="{793AC592-E204-BE29-6A4D-803237557502}"/>
              </a:ext>
            </a:extLst>
          </p:cNvPr>
          <p:cNvCxnSpPr>
            <a:cxnSpLocks/>
            <a:stCxn id="61" idx="3"/>
          </p:cNvCxnSpPr>
          <p:nvPr/>
        </p:nvCxnSpPr>
        <p:spPr>
          <a:xfrm>
            <a:off x="5160698" y="5081503"/>
            <a:ext cx="474282" cy="2275"/>
          </a:xfrm>
          <a:prstGeom prst="straightConnector1">
            <a:avLst/>
          </a:prstGeom>
          <a:solidFill>
            <a:srgbClr val="F4F3ED"/>
          </a:solidFill>
          <a:ln w="25400" cap="flat" cmpd="sng" algn="ctr">
            <a:solidFill>
              <a:schemeClr val="bg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126" name="Graphic 125" descr="Robot met effen opvulling">
            <a:extLst>
              <a:ext uri="{FF2B5EF4-FFF2-40B4-BE49-F238E27FC236}">
                <a16:creationId xmlns:a16="http://schemas.microsoft.com/office/drawing/2014/main" id="{D36DB68A-9C84-3E98-0B04-23A63FE9D2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20097" y="3740570"/>
            <a:ext cx="998738" cy="998738"/>
          </a:xfrm>
          <a:prstGeom prst="rect">
            <a:avLst/>
          </a:prstGeom>
        </p:spPr>
      </p:pic>
      <p:sp>
        <p:nvSpPr>
          <p:cNvPr id="128" name="Text 0">
            <a:extLst>
              <a:ext uri="{FF2B5EF4-FFF2-40B4-BE49-F238E27FC236}">
                <a16:creationId xmlns:a16="http://schemas.microsoft.com/office/drawing/2014/main" id="{FDC1D8C7-3682-7ACA-2958-5D39594FBE59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nl-NL" sz="4050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Optie 3: Inzoomen</a:t>
            </a:r>
          </a:p>
        </p:txBody>
      </p:sp>
      <p:sp>
        <p:nvSpPr>
          <p:cNvPr id="130" name="Shape 1">
            <a:extLst>
              <a:ext uri="{FF2B5EF4-FFF2-40B4-BE49-F238E27FC236}">
                <a16:creationId xmlns:a16="http://schemas.microsoft.com/office/drawing/2014/main" id="{7D1923E0-8C71-BEA2-E9B2-416D8F5069FC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9" name="Image 0" descr="preencoded.png">
            <a:extLst>
              <a:ext uri="{FF2B5EF4-FFF2-40B4-BE49-F238E27FC236}">
                <a16:creationId xmlns:a16="http://schemas.microsoft.com/office/drawing/2014/main" id="{06D2BC72-4346-C79F-AB50-349434826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cxnSp>
        <p:nvCxnSpPr>
          <p:cNvPr id="155" name="Verbindingslijn: gebogen 154">
            <a:extLst>
              <a:ext uri="{FF2B5EF4-FFF2-40B4-BE49-F238E27FC236}">
                <a16:creationId xmlns:a16="http://schemas.microsoft.com/office/drawing/2014/main" id="{9E442413-8594-2682-8065-AB288A49FB62}"/>
              </a:ext>
            </a:extLst>
          </p:cNvPr>
          <p:cNvCxnSpPr>
            <a:cxnSpLocks/>
            <a:stCxn id="47" idx="2"/>
            <a:endCxn id="50" idx="0"/>
          </p:cNvCxnSpPr>
          <p:nvPr/>
        </p:nvCxnSpPr>
        <p:spPr>
          <a:xfrm rot="16200000" flipH="1">
            <a:off x="12792805" y="4229145"/>
            <a:ext cx="1056082" cy="1"/>
          </a:xfrm>
          <a:prstGeom prst="bentConnector3">
            <a:avLst>
              <a:gd name="adj1" fmla="val 50000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68" name="Verbindingslijn: gebogen 167">
            <a:extLst>
              <a:ext uri="{FF2B5EF4-FFF2-40B4-BE49-F238E27FC236}">
                <a16:creationId xmlns:a16="http://schemas.microsoft.com/office/drawing/2014/main" id="{48394E90-E888-E152-9D4B-D8763CEE82B0}"/>
              </a:ext>
            </a:extLst>
          </p:cNvPr>
          <p:cNvCxnSpPr>
            <a:cxnSpLocks/>
            <a:stCxn id="50" idx="3"/>
            <a:endCxn id="185" idx="2"/>
          </p:cNvCxnSpPr>
          <p:nvPr/>
        </p:nvCxnSpPr>
        <p:spPr>
          <a:xfrm flipV="1">
            <a:off x="14562866" y="5143500"/>
            <a:ext cx="1532780" cy="669771"/>
          </a:xfrm>
          <a:prstGeom prst="bentConnector3">
            <a:avLst>
              <a:gd name="adj1" fmla="val 50000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81" name="Tekstvak 180">
            <a:extLst>
              <a:ext uri="{FF2B5EF4-FFF2-40B4-BE49-F238E27FC236}">
                <a16:creationId xmlns:a16="http://schemas.microsoft.com/office/drawing/2014/main" id="{66B6D290-96A9-30B7-0473-F827DEC7D95A}"/>
              </a:ext>
            </a:extLst>
          </p:cNvPr>
          <p:cNvSpPr txBox="1"/>
          <p:nvPr/>
        </p:nvSpPr>
        <p:spPr>
          <a:xfrm>
            <a:off x="887436" y="5947840"/>
            <a:ext cx="25113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Terugmelding</a:t>
            </a:r>
          </a:p>
        </p:txBody>
      </p:sp>
      <p:sp>
        <p:nvSpPr>
          <p:cNvPr id="183" name="Ovaal 182">
            <a:extLst>
              <a:ext uri="{FF2B5EF4-FFF2-40B4-BE49-F238E27FC236}">
                <a16:creationId xmlns:a16="http://schemas.microsoft.com/office/drawing/2014/main" id="{25CAF66F-406A-E6E1-DA3A-B0945FFD9257}"/>
              </a:ext>
            </a:extLst>
          </p:cNvPr>
          <p:cNvSpPr>
            <a:spLocks noChangeAspect="1"/>
          </p:cNvSpPr>
          <p:nvPr/>
        </p:nvSpPr>
        <p:spPr>
          <a:xfrm>
            <a:off x="1177086" y="4489543"/>
            <a:ext cx="1188084" cy="1188470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In</a:t>
            </a:r>
          </a:p>
        </p:txBody>
      </p:sp>
      <p:sp>
        <p:nvSpPr>
          <p:cNvPr id="185" name="Ovaal 184">
            <a:extLst>
              <a:ext uri="{FF2B5EF4-FFF2-40B4-BE49-F238E27FC236}">
                <a16:creationId xmlns:a16="http://schemas.microsoft.com/office/drawing/2014/main" id="{352FBC2F-FEE6-686D-08CE-81C845B9DE28}"/>
              </a:ext>
            </a:extLst>
          </p:cNvPr>
          <p:cNvSpPr>
            <a:spLocks noChangeAspect="1"/>
          </p:cNvSpPr>
          <p:nvPr/>
        </p:nvSpPr>
        <p:spPr>
          <a:xfrm>
            <a:off x="16095646" y="4549265"/>
            <a:ext cx="1188084" cy="1188470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Uit</a:t>
            </a:r>
          </a:p>
        </p:txBody>
      </p:sp>
      <p:cxnSp>
        <p:nvCxnSpPr>
          <p:cNvPr id="186" name="Rechte verbindingslijn met pijl 185">
            <a:extLst>
              <a:ext uri="{FF2B5EF4-FFF2-40B4-BE49-F238E27FC236}">
                <a16:creationId xmlns:a16="http://schemas.microsoft.com/office/drawing/2014/main" id="{E07C02F1-6118-A1B1-A4DF-08BB4FE902DE}"/>
              </a:ext>
            </a:extLst>
          </p:cNvPr>
          <p:cNvCxnSpPr>
            <a:cxnSpLocks/>
            <a:stCxn id="183" idx="6"/>
            <a:endCxn id="61" idx="1"/>
          </p:cNvCxnSpPr>
          <p:nvPr/>
        </p:nvCxnSpPr>
        <p:spPr>
          <a:xfrm flipV="1">
            <a:off x="2365170" y="5081503"/>
            <a:ext cx="1323545" cy="2275"/>
          </a:xfrm>
          <a:prstGeom prst="straightConnector1">
            <a:avLst/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aphicFrame>
        <p:nvGraphicFramePr>
          <p:cNvPr id="192" name="Diagram 191">
            <a:extLst>
              <a:ext uri="{FF2B5EF4-FFF2-40B4-BE49-F238E27FC236}">
                <a16:creationId xmlns:a16="http://schemas.microsoft.com/office/drawing/2014/main" id="{41A5A829-7E59-2C26-2CB4-A9356D53F803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00" name="Kruis 199">
            <a:extLst>
              <a:ext uri="{FF2B5EF4-FFF2-40B4-BE49-F238E27FC236}">
                <a16:creationId xmlns:a16="http://schemas.microsoft.com/office/drawing/2014/main" id="{B445DF63-7438-870F-0376-F7087B2F45E1}"/>
              </a:ext>
            </a:extLst>
          </p:cNvPr>
          <p:cNvSpPr>
            <a:spLocks noChangeAspect="1"/>
          </p:cNvSpPr>
          <p:nvPr/>
        </p:nvSpPr>
        <p:spPr>
          <a:xfrm>
            <a:off x="3469473" y="6265289"/>
            <a:ext cx="1049704" cy="994236"/>
          </a:xfrm>
          <a:prstGeom prst="plus">
            <a:avLst/>
          </a:prstGeom>
          <a:solidFill>
            <a:srgbClr val="00D7FF">
              <a:lumMod val="20000"/>
              <a:lumOff val="80000"/>
            </a:srgbClr>
          </a:solidFill>
          <a:ln w="25400" cap="flat" cmpd="sng" algn="ctr">
            <a:solidFill>
              <a:srgbClr val="009BDE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CRUD</a:t>
            </a:r>
          </a:p>
        </p:txBody>
      </p:sp>
      <p:pic>
        <p:nvPicPr>
          <p:cNvPr id="202" name="Afbeelding 201">
            <a:extLst>
              <a:ext uri="{FF2B5EF4-FFF2-40B4-BE49-F238E27FC236}">
                <a16:creationId xmlns:a16="http://schemas.microsoft.com/office/drawing/2014/main" id="{DD343E83-69DF-1184-2BE9-D055C8AC911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33220" r="68259" b="28718"/>
          <a:stretch>
            <a:fillRect/>
          </a:stretch>
        </p:blipFill>
        <p:spPr>
          <a:xfrm>
            <a:off x="13534401" y="6303649"/>
            <a:ext cx="1568217" cy="1253208"/>
          </a:xfrm>
          <a:prstGeom prst="rect">
            <a:avLst/>
          </a:prstGeom>
        </p:spPr>
      </p:pic>
      <p:cxnSp>
        <p:nvCxnSpPr>
          <p:cNvPr id="31" name="Verbindingslijn: gebogen 30">
            <a:extLst>
              <a:ext uri="{FF2B5EF4-FFF2-40B4-BE49-F238E27FC236}">
                <a16:creationId xmlns:a16="http://schemas.microsoft.com/office/drawing/2014/main" id="{1692C0C5-87C0-527C-AE82-90BF622A002C}"/>
              </a:ext>
            </a:extLst>
          </p:cNvPr>
          <p:cNvCxnSpPr>
            <a:cxnSpLocks/>
            <a:stCxn id="48" idx="1"/>
            <a:endCxn id="67" idx="0"/>
          </p:cNvCxnSpPr>
          <p:nvPr/>
        </p:nvCxnSpPr>
        <p:spPr>
          <a:xfrm rot="10800000" flipV="1">
            <a:off x="7259738" y="3712354"/>
            <a:ext cx="2058037" cy="1073297"/>
          </a:xfrm>
          <a:prstGeom prst="bentConnector2">
            <a:avLst/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ysDot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36" name="Graphic 35" descr="Robot met effen opvulling">
            <a:extLst>
              <a:ext uri="{FF2B5EF4-FFF2-40B4-BE49-F238E27FC236}">
                <a16:creationId xmlns:a16="http://schemas.microsoft.com/office/drawing/2014/main" id="{39778D26-0482-EC40-27E6-C826DD930E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87677" y="2279194"/>
            <a:ext cx="998738" cy="998738"/>
          </a:xfrm>
          <a:prstGeom prst="rect">
            <a:avLst/>
          </a:prstGeom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FB5390DA-AB0B-0651-8CCA-31EB8FB2476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97950" y="5450767"/>
            <a:ext cx="2683272" cy="725007"/>
          </a:xfrm>
          <a:prstGeom prst="rect">
            <a:avLst/>
          </a:prstGeom>
        </p:spPr>
      </p:pic>
      <p:cxnSp>
        <p:nvCxnSpPr>
          <p:cNvPr id="66" name="Verbindingslijn: gebogen 65">
            <a:extLst>
              <a:ext uri="{FF2B5EF4-FFF2-40B4-BE49-F238E27FC236}">
                <a16:creationId xmlns:a16="http://schemas.microsoft.com/office/drawing/2014/main" id="{35D3DF13-0165-841F-776A-38214FA287E6}"/>
              </a:ext>
            </a:extLst>
          </p:cNvPr>
          <p:cNvCxnSpPr>
            <a:cxnSpLocks/>
            <a:stCxn id="77" idx="6"/>
            <a:endCxn id="50" idx="1"/>
          </p:cNvCxnSpPr>
          <p:nvPr/>
        </p:nvCxnSpPr>
        <p:spPr>
          <a:xfrm>
            <a:off x="10963639" y="5064512"/>
            <a:ext cx="1115189" cy="748759"/>
          </a:xfrm>
          <a:prstGeom prst="bentConnector3">
            <a:avLst>
              <a:gd name="adj1" fmla="val 50000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headEnd w="lg" len="lg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79" name="Tekstvak 78">
            <a:extLst>
              <a:ext uri="{FF2B5EF4-FFF2-40B4-BE49-F238E27FC236}">
                <a16:creationId xmlns:a16="http://schemas.microsoft.com/office/drawing/2014/main" id="{2398BD88-E73E-6D7C-6721-7641AAF37135}"/>
              </a:ext>
            </a:extLst>
          </p:cNvPr>
          <p:cNvSpPr txBox="1"/>
          <p:nvPr/>
        </p:nvSpPr>
        <p:spPr>
          <a:xfrm>
            <a:off x="9681174" y="5732396"/>
            <a:ext cx="14923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Lokale BAG</a:t>
            </a:r>
          </a:p>
        </p:txBody>
      </p:sp>
      <p:pic>
        <p:nvPicPr>
          <p:cNvPr id="92" name="Graphic 91" descr="Man met effen opvulling">
            <a:extLst>
              <a:ext uri="{FF2B5EF4-FFF2-40B4-BE49-F238E27FC236}">
                <a16:creationId xmlns:a16="http://schemas.microsoft.com/office/drawing/2014/main" id="{8BF8EB56-528E-AC47-4E6C-6D9AB8BF4C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896361" y="1930463"/>
            <a:ext cx="848967" cy="848967"/>
          </a:xfrm>
          <a:prstGeom prst="rect">
            <a:avLst/>
          </a:prstGeom>
        </p:spPr>
      </p:pic>
      <p:pic>
        <p:nvPicPr>
          <p:cNvPr id="3" name="Graphic 2" descr="Vergrootglas met effen opvulling">
            <a:extLst>
              <a:ext uri="{FF2B5EF4-FFF2-40B4-BE49-F238E27FC236}">
                <a16:creationId xmlns:a16="http://schemas.microsoft.com/office/drawing/2014/main" id="{0D73744D-5A12-A931-818F-C98F19B641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859266" y="2078373"/>
            <a:ext cx="8362831" cy="83628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58195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828DA-1CB7-6001-093C-D81FB570C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 0">
            <a:extLst>
              <a:ext uri="{FF2B5EF4-FFF2-40B4-BE49-F238E27FC236}">
                <a16:creationId xmlns:a16="http://schemas.microsoft.com/office/drawing/2014/main" id="{A33F3492-1CAC-63B3-0C77-2F8EC01CB2B6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nl-NL" sz="4050" err="1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Workspace</a:t>
            </a:r>
            <a:endParaRPr lang="nl-NL" sz="4050">
              <a:solidFill>
                <a:srgbClr val="009BDE"/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130" name="Shape 1">
            <a:extLst>
              <a:ext uri="{FF2B5EF4-FFF2-40B4-BE49-F238E27FC236}">
                <a16:creationId xmlns:a16="http://schemas.microsoft.com/office/drawing/2014/main" id="{16DB4BD0-98DD-299B-5460-567C838D43D1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9" name="Image 0" descr="preencoded.png">
            <a:extLst>
              <a:ext uri="{FF2B5EF4-FFF2-40B4-BE49-F238E27FC236}">
                <a16:creationId xmlns:a16="http://schemas.microsoft.com/office/drawing/2014/main" id="{20E69597-5FAF-AA38-B3EC-554DF70D5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graphicFrame>
        <p:nvGraphicFramePr>
          <p:cNvPr id="192" name="Diagram 191">
            <a:extLst>
              <a:ext uri="{FF2B5EF4-FFF2-40B4-BE49-F238E27FC236}">
                <a16:creationId xmlns:a16="http://schemas.microsoft.com/office/drawing/2014/main" id="{E6084B33-E4FE-B7D7-6AE6-C0EDAF6CAB55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Afbeelding 3">
            <a:extLst>
              <a:ext uri="{FF2B5EF4-FFF2-40B4-BE49-F238E27FC236}">
                <a16:creationId xmlns:a16="http://schemas.microsoft.com/office/drawing/2014/main" id="{7ABBEB7D-47E5-82D8-BB59-1F6A14DCB7A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906"/>
          <a:stretch>
            <a:fillRect/>
          </a:stretch>
        </p:blipFill>
        <p:spPr>
          <a:xfrm>
            <a:off x="900544" y="3162300"/>
            <a:ext cx="16514305" cy="410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983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97E18-9622-D014-2DCA-225B037CF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 0">
            <a:extLst>
              <a:ext uri="{FF2B5EF4-FFF2-40B4-BE49-F238E27FC236}">
                <a16:creationId xmlns:a16="http://schemas.microsoft.com/office/drawing/2014/main" id="{DD05F5F5-0CFD-9058-B27B-8793346ADC37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nl-NL" sz="4050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AI Agent binnen FME </a:t>
            </a:r>
            <a:r>
              <a:rPr lang="nl-NL" sz="4050" err="1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workspace</a:t>
            </a:r>
            <a:endParaRPr lang="nl-NL" sz="4050">
              <a:solidFill>
                <a:srgbClr val="009BDE"/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130" name="Shape 1">
            <a:extLst>
              <a:ext uri="{FF2B5EF4-FFF2-40B4-BE49-F238E27FC236}">
                <a16:creationId xmlns:a16="http://schemas.microsoft.com/office/drawing/2014/main" id="{CDD859FB-2818-1256-5D36-D03F27CAD8A0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9" name="Image 0" descr="preencoded.png">
            <a:extLst>
              <a:ext uri="{FF2B5EF4-FFF2-40B4-BE49-F238E27FC236}">
                <a16:creationId xmlns:a16="http://schemas.microsoft.com/office/drawing/2014/main" id="{96A3A305-1BEE-2006-BE62-7B822C70F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graphicFrame>
        <p:nvGraphicFramePr>
          <p:cNvPr id="192" name="Diagram 191">
            <a:extLst>
              <a:ext uri="{FF2B5EF4-FFF2-40B4-BE49-F238E27FC236}">
                <a16:creationId xmlns:a16="http://schemas.microsoft.com/office/drawing/2014/main" id="{6D8771DB-1A5B-EBCE-CDBE-B572DD3AAAEA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Rechthoek: afgeronde hoeken 25">
            <a:extLst>
              <a:ext uri="{FF2B5EF4-FFF2-40B4-BE49-F238E27FC236}">
                <a16:creationId xmlns:a16="http://schemas.microsoft.com/office/drawing/2014/main" id="{1AF6F1EC-7FCC-266E-7B6B-6F48F81FFB81}"/>
              </a:ext>
            </a:extLst>
          </p:cNvPr>
          <p:cNvSpPr/>
          <p:nvPr/>
        </p:nvSpPr>
        <p:spPr>
          <a:xfrm>
            <a:off x="1302327" y="2674961"/>
            <a:ext cx="14722645" cy="6410157"/>
          </a:xfrm>
          <a:prstGeom prst="roundRect">
            <a:avLst/>
          </a:prstGeom>
          <a:solidFill>
            <a:srgbClr val="F4F3ED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     </a:t>
            </a:r>
            <a:r>
              <a:rPr kumimoji="0" lang="nl-NL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FME </a:t>
            </a:r>
            <a:r>
              <a:rPr kumimoji="0" lang="nl-NL" sz="1600" b="1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Workspace</a:t>
            </a:r>
            <a:endParaRPr kumimoji="0" lang="nl-NL" sz="1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82ECF9DC-BC72-C79D-B361-FE001E9A7C3D}"/>
              </a:ext>
            </a:extLst>
          </p:cNvPr>
          <p:cNvSpPr/>
          <p:nvPr/>
        </p:nvSpPr>
        <p:spPr>
          <a:xfrm>
            <a:off x="4803787" y="4755892"/>
            <a:ext cx="1833767" cy="1155412"/>
          </a:xfrm>
          <a:prstGeom prst="roundRect">
            <a:avLst/>
          </a:prstGeom>
          <a:solidFill>
            <a:srgbClr val="F4F3ED"/>
          </a:solidFill>
          <a:ln w="76200" cap="flat" cmpd="sng" algn="ctr">
            <a:solidFill>
              <a:srgbClr val="002CF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LLM</a:t>
            </a:r>
          </a:p>
        </p:txBody>
      </p:sp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7E514923-EC4B-31FE-8FF0-C6E6454ADA03}"/>
              </a:ext>
            </a:extLst>
          </p:cNvPr>
          <p:cNvSpPr/>
          <p:nvPr/>
        </p:nvSpPr>
        <p:spPr>
          <a:xfrm>
            <a:off x="8153603" y="4724628"/>
            <a:ext cx="3032098" cy="1316344"/>
          </a:xfrm>
          <a:prstGeom prst="roundRect">
            <a:avLst/>
          </a:prstGeom>
          <a:solidFill>
            <a:srgbClr val="F4F3ED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FME Flow MCP </a:t>
            </a:r>
            <a:r>
              <a:rPr lang="nl-NL" sz="2800" kern="0">
                <a:solidFill>
                  <a:srgbClr val="000000"/>
                </a:solidFill>
                <a:latin typeface="Arial"/>
                <a:sym typeface="Arial"/>
              </a:rPr>
              <a:t>Server</a:t>
            </a:r>
            <a:endParaRPr kumimoji="0" lang="nl-NL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089D4B7A-6EEF-826B-3D01-B1D90B197FF0}"/>
              </a:ext>
            </a:extLst>
          </p:cNvPr>
          <p:cNvSpPr/>
          <p:nvPr/>
        </p:nvSpPr>
        <p:spPr>
          <a:xfrm>
            <a:off x="12102585" y="6861484"/>
            <a:ext cx="3428359" cy="1638112"/>
          </a:xfrm>
          <a:prstGeom prst="roundRect">
            <a:avLst/>
          </a:prstGeom>
          <a:solidFill>
            <a:srgbClr val="F4F3ED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FME Flow Data </a:t>
            </a:r>
            <a:r>
              <a:rPr kumimoji="0" lang="nl-NL" sz="2800" b="0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Virtualization</a:t>
            </a: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CRUD API</a:t>
            </a:r>
          </a:p>
        </p:txBody>
      </p:sp>
      <p:cxnSp>
        <p:nvCxnSpPr>
          <p:cNvPr id="8" name="Verbindingslijn: gebogen 7">
            <a:extLst>
              <a:ext uri="{FF2B5EF4-FFF2-40B4-BE49-F238E27FC236}">
                <a16:creationId xmlns:a16="http://schemas.microsoft.com/office/drawing/2014/main" id="{A80213B4-DA0E-8894-F51D-F8B998252517}"/>
              </a:ext>
            </a:extLst>
          </p:cNvPr>
          <p:cNvCxnSpPr>
            <a:cxnSpLocks/>
            <a:stCxn id="6" idx="3"/>
            <a:endCxn id="5" idx="1"/>
          </p:cNvCxnSpPr>
          <p:nvPr/>
        </p:nvCxnSpPr>
        <p:spPr>
          <a:xfrm>
            <a:off x="11185701" y="5382800"/>
            <a:ext cx="916884" cy="2297740"/>
          </a:xfrm>
          <a:prstGeom prst="bentConnector3">
            <a:avLst>
              <a:gd name="adj1" fmla="val 50000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9" name="Verbindingslijn: gebogen 28">
            <a:extLst>
              <a:ext uri="{FF2B5EF4-FFF2-40B4-BE49-F238E27FC236}">
                <a16:creationId xmlns:a16="http://schemas.microsoft.com/office/drawing/2014/main" id="{7083395B-EF60-9075-0796-8BF95AF938D5}"/>
              </a:ext>
            </a:extLst>
          </p:cNvPr>
          <p:cNvCxnSpPr>
            <a:cxnSpLocks/>
            <a:stCxn id="6" idx="2"/>
            <a:endCxn id="3" idx="2"/>
          </p:cNvCxnSpPr>
          <p:nvPr/>
        </p:nvCxnSpPr>
        <p:spPr>
          <a:xfrm rot="5400000" flipH="1">
            <a:off x="7630328" y="4001648"/>
            <a:ext cx="129668" cy="3948981"/>
          </a:xfrm>
          <a:prstGeom prst="bentConnector3">
            <a:avLst>
              <a:gd name="adj1" fmla="val -774636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3" name="Rechthoek: afgeronde hoeken 52">
            <a:extLst>
              <a:ext uri="{FF2B5EF4-FFF2-40B4-BE49-F238E27FC236}">
                <a16:creationId xmlns:a16="http://schemas.microsoft.com/office/drawing/2014/main" id="{8AFC0012-C082-AB3A-72B4-213316787F7A}"/>
              </a:ext>
            </a:extLst>
          </p:cNvPr>
          <p:cNvSpPr/>
          <p:nvPr/>
        </p:nvSpPr>
        <p:spPr>
          <a:xfrm>
            <a:off x="12102587" y="3186545"/>
            <a:ext cx="3428357" cy="1742472"/>
          </a:xfrm>
          <a:prstGeom prst="roundRect">
            <a:avLst/>
          </a:prstGeom>
          <a:solidFill>
            <a:srgbClr val="F4F3ED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Tools (bv. PDOK)</a:t>
            </a:r>
          </a:p>
        </p:txBody>
      </p:sp>
      <p:cxnSp>
        <p:nvCxnSpPr>
          <p:cNvPr id="54" name="Verbindingslijn: gebogen 53">
            <a:extLst>
              <a:ext uri="{FF2B5EF4-FFF2-40B4-BE49-F238E27FC236}">
                <a16:creationId xmlns:a16="http://schemas.microsoft.com/office/drawing/2014/main" id="{CB3D3B21-35DF-4ABE-D549-A1B765866868}"/>
              </a:ext>
            </a:extLst>
          </p:cNvPr>
          <p:cNvCxnSpPr>
            <a:cxnSpLocks/>
            <a:stCxn id="6" idx="3"/>
            <a:endCxn id="53" idx="1"/>
          </p:cNvCxnSpPr>
          <p:nvPr/>
        </p:nvCxnSpPr>
        <p:spPr>
          <a:xfrm flipV="1">
            <a:off x="11185701" y="4057781"/>
            <a:ext cx="916886" cy="1325019"/>
          </a:xfrm>
          <a:prstGeom prst="bentConnector3">
            <a:avLst>
              <a:gd name="adj1" fmla="val 50000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3" name="Verbindingslijn: gebogen 12">
            <a:extLst>
              <a:ext uri="{FF2B5EF4-FFF2-40B4-BE49-F238E27FC236}">
                <a16:creationId xmlns:a16="http://schemas.microsoft.com/office/drawing/2014/main" id="{87E48B44-8B75-594E-94FF-34D92E73D538}"/>
              </a:ext>
            </a:extLst>
          </p:cNvPr>
          <p:cNvCxnSpPr>
            <a:cxnSpLocks/>
            <a:stCxn id="3" idx="3"/>
            <a:endCxn id="6" idx="0"/>
          </p:cNvCxnSpPr>
          <p:nvPr/>
        </p:nvCxnSpPr>
        <p:spPr>
          <a:xfrm flipV="1">
            <a:off x="6637554" y="4724628"/>
            <a:ext cx="3032098" cy="608970"/>
          </a:xfrm>
          <a:prstGeom prst="bentConnector4">
            <a:avLst>
              <a:gd name="adj1" fmla="val 25000"/>
              <a:gd name="adj2" fmla="val 217167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9" name="Ovaal 18">
            <a:extLst>
              <a:ext uri="{FF2B5EF4-FFF2-40B4-BE49-F238E27FC236}">
                <a16:creationId xmlns:a16="http://schemas.microsoft.com/office/drawing/2014/main" id="{253996A8-7748-8CEF-89BF-D420F0CDD328}"/>
              </a:ext>
            </a:extLst>
          </p:cNvPr>
          <p:cNvSpPr>
            <a:spLocks noChangeAspect="1"/>
          </p:cNvSpPr>
          <p:nvPr/>
        </p:nvSpPr>
        <p:spPr>
          <a:xfrm>
            <a:off x="2003770" y="4942871"/>
            <a:ext cx="1516959" cy="1517452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In</a:t>
            </a:r>
          </a:p>
        </p:txBody>
      </p:sp>
      <p:cxnSp>
        <p:nvCxnSpPr>
          <p:cNvPr id="20" name="Verbindingslijn: gebogen 19">
            <a:extLst>
              <a:ext uri="{FF2B5EF4-FFF2-40B4-BE49-F238E27FC236}">
                <a16:creationId xmlns:a16="http://schemas.microsoft.com/office/drawing/2014/main" id="{AB06D06C-672B-77D6-AF73-D22CAD11E43E}"/>
              </a:ext>
            </a:extLst>
          </p:cNvPr>
          <p:cNvCxnSpPr>
            <a:cxnSpLocks/>
            <a:stCxn id="19" idx="6"/>
            <a:endCxn id="3" idx="1"/>
          </p:cNvCxnSpPr>
          <p:nvPr/>
        </p:nvCxnSpPr>
        <p:spPr>
          <a:xfrm flipV="1">
            <a:off x="3520729" y="5333598"/>
            <a:ext cx="1283058" cy="367999"/>
          </a:xfrm>
          <a:prstGeom prst="bentConnector3">
            <a:avLst>
              <a:gd name="adj1" fmla="val 50000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40551534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8FDF9-A382-C459-885C-AD9D1147E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C218DBF0-B821-8DB6-CD89-B3DE6DFB5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61" y="2246032"/>
            <a:ext cx="16436394" cy="6229319"/>
          </a:xfrm>
          <a:prstGeom prst="rect">
            <a:avLst/>
          </a:prstGeom>
        </p:spPr>
      </p:pic>
      <p:sp>
        <p:nvSpPr>
          <p:cNvPr id="128" name="Text 0">
            <a:extLst>
              <a:ext uri="{FF2B5EF4-FFF2-40B4-BE49-F238E27FC236}">
                <a16:creationId xmlns:a16="http://schemas.microsoft.com/office/drawing/2014/main" id="{BADEDAF0-9DE6-3F65-4A80-62DCCFEB356D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nl-NL" sz="4050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Loop met LLM &amp; </a:t>
            </a:r>
            <a:r>
              <a:rPr lang="nl-NL" sz="4050" err="1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MCPCaller</a:t>
            </a:r>
            <a:endParaRPr lang="nl-NL" sz="4050">
              <a:solidFill>
                <a:srgbClr val="009BDE"/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130" name="Shape 1">
            <a:extLst>
              <a:ext uri="{FF2B5EF4-FFF2-40B4-BE49-F238E27FC236}">
                <a16:creationId xmlns:a16="http://schemas.microsoft.com/office/drawing/2014/main" id="{95AFF5B0-EDB3-F8F9-E789-0AC9BEA50CD3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9" name="Image 0" descr="preencoded.png">
            <a:extLst>
              <a:ext uri="{FF2B5EF4-FFF2-40B4-BE49-F238E27FC236}">
                <a16:creationId xmlns:a16="http://schemas.microsoft.com/office/drawing/2014/main" id="{A788661E-AE84-556D-0D8E-5A11915259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graphicFrame>
        <p:nvGraphicFramePr>
          <p:cNvPr id="192" name="Diagram 191">
            <a:extLst>
              <a:ext uri="{FF2B5EF4-FFF2-40B4-BE49-F238E27FC236}">
                <a16:creationId xmlns:a16="http://schemas.microsoft.com/office/drawing/2014/main" id="{71C2C157-BF76-31CB-D5AD-11BA6AE024F3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Graphic 5" descr="Robot met effen opvulling">
            <a:extLst>
              <a:ext uri="{FF2B5EF4-FFF2-40B4-BE49-F238E27FC236}">
                <a16:creationId xmlns:a16="http://schemas.microsoft.com/office/drawing/2014/main" id="{318CC2A7-592E-6C39-5162-B1FC5B9EBF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57969" y="4790209"/>
            <a:ext cx="998738" cy="998738"/>
          </a:xfrm>
          <a:prstGeom prst="rect">
            <a:avLst/>
          </a:prstGeom>
        </p:spPr>
      </p:pic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0FC06873-F7FF-7251-F8F4-94DA32B92143}"/>
              </a:ext>
            </a:extLst>
          </p:cNvPr>
          <p:cNvSpPr/>
          <p:nvPr/>
        </p:nvSpPr>
        <p:spPr>
          <a:xfrm>
            <a:off x="2615942" y="5010719"/>
            <a:ext cx="1342027" cy="557719"/>
          </a:xfrm>
          <a:prstGeom prst="roundRect">
            <a:avLst/>
          </a:prstGeom>
          <a:solidFill>
            <a:srgbClr val="F4F3ED"/>
          </a:solidFill>
          <a:ln w="76200" cap="flat" cmpd="sng" algn="ctr">
            <a:solidFill>
              <a:srgbClr val="002CF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NL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LLM</a:t>
            </a:r>
          </a:p>
        </p:txBody>
      </p:sp>
    </p:spTree>
    <p:extLst>
      <p:ext uri="{BB962C8B-B14F-4D97-AF65-F5344CB8AC3E}">
        <p14:creationId xmlns:p14="http://schemas.microsoft.com/office/powerpoint/2010/main" val="24892831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C4E1F-B411-A9AB-4C29-E41CB90E9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 0">
            <a:extLst>
              <a:ext uri="{FF2B5EF4-FFF2-40B4-BE49-F238E27FC236}">
                <a16:creationId xmlns:a16="http://schemas.microsoft.com/office/drawing/2014/main" id="{BE063F87-1E97-1D1A-9F60-02B81221FA79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nl-NL" sz="4050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MCP server</a:t>
            </a:r>
          </a:p>
        </p:txBody>
      </p:sp>
      <p:sp>
        <p:nvSpPr>
          <p:cNvPr id="130" name="Shape 1">
            <a:extLst>
              <a:ext uri="{FF2B5EF4-FFF2-40B4-BE49-F238E27FC236}">
                <a16:creationId xmlns:a16="http://schemas.microsoft.com/office/drawing/2014/main" id="{CDCA9842-AE57-A4E1-9CB0-F8C9D62D2FE9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9" name="Image 0" descr="preencoded.png">
            <a:extLst>
              <a:ext uri="{FF2B5EF4-FFF2-40B4-BE49-F238E27FC236}">
                <a16:creationId xmlns:a16="http://schemas.microsoft.com/office/drawing/2014/main" id="{B6D19D0C-7376-8F81-16E9-DC7FCBA32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8550158-2B58-5B86-DA82-2526DE3168C9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Afbeelding 2">
            <a:extLst>
              <a:ext uri="{FF2B5EF4-FFF2-40B4-BE49-F238E27FC236}">
                <a16:creationId xmlns:a16="http://schemas.microsoft.com/office/drawing/2014/main" id="{82DBD41C-5E1F-6191-16AA-FFEA3A408F3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48368"/>
          <a:stretch>
            <a:fillRect/>
          </a:stretch>
        </p:blipFill>
        <p:spPr>
          <a:xfrm>
            <a:off x="1092263" y="2425700"/>
            <a:ext cx="7363233" cy="5274733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150958DB-8AB0-E044-A074-52CB16DCA99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715" t="51865" r="-4715" b="-3497"/>
          <a:stretch>
            <a:fillRect/>
          </a:stretch>
        </p:blipFill>
        <p:spPr>
          <a:xfrm>
            <a:off x="9601263" y="3060699"/>
            <a:ext cx="7363233" cy="527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6847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46E7B-496B-CC05-BE6D-700041801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 0">
            <a:extLst>
              <a:ext uri="{FF2B5EF4-FFF2-40B4-BE49-F238E27FC236}">
                <a16:creationId xmlns:a16="http://schemas.microsoft.com/office/drawing/2014/main" id="{8A427FBD-8197-6B04-9101-39153B9C6F34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nl-NL" sz="4050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Controle</a:t>
            </a:r>
          </a:p>
        </p:txBody>
      </p:sp>
      <p:sp>
        <p:nvSpPr>
          <p:cNvPr id="130" name="Shape 1">
            <a:extLst>
              <a:ext uri="{FF2B5EF4-FFF2-40B4-BE49-F238E27FC236}">
                <a16:creationId xmlns:a16="http://schemas.microsoft.com/office/drawing/2014/main" id="{20D32D09-5D1F-10B2-BAEA-7341A569C27D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9" name="Image 0" descr="preencoded.png">
            <a:extLst>
              <a:ext uri="{FF2B5EF4-FFF2-40B4-BE49-F238E27FC236}">
                <a16:creationId xmlns:a16="http://schemas.microsoft.com/office/drawing/2014/main" id="{37D855DD-0CBC-93EA-8DBB-941EE3DEB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D6FB3DC-640E-5FE5-93D3-5E418A6E0D27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659000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1F74A-B02B-295D-731B-34F375070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Ovaal 76">
            <a:extLst>
              <a:ext uri="{FF2B5EF4-FFF2-40B4-BE49-F238E27FC236}">
                <a16:creationId xmlns:a16="http://schemas.microsoft.com/office/drawing/2014/main" id="{A3777A13-D1F6-E2B6-15DA-CA47B098900C}"/>
              </a:ext>
            </a:extLst>
          </p:cNvPr>
          <p:cNvSpPr>
            <a:spLocks noChangeAspect="1"/>
          </p:cNvSpPr>
          <p:nvPr/>
        </p:nvSpPr>
        <p:spPr>
          <a:xfrm>
            <a:off x="9775555" y="4470277"/>
            <a:ext cx="1188084" cy="1188470"/>
          </a:xfrm>
          <a:prstGeom prst="ellipse">
            <a:avLst/>
          </a:prstGeom>
          <a:solidFill>
            <a:srgbClr val="FCC5B2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nl-NL" sz="2800" b="0" i="0" u="none" strike="noStrike" kern="0" cap="none" spc="0" normalizeH="0" baseline="0" noProof="0">
              <a:ln>
                <a:noFill/>
              </a:ln>
              <a:solidFill>
                <a:srgbClr val="F4F3ED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89" name="Rechthoek 88">
            <a:extLst>
              <a:ext uri="{FF2B5EF4-FFF2-40B4-BE49-F238E27FC236}">
                <a16:creationId xmlns:a16="http://schemas.microsoft.com/office/drawing/2014/main" id="{E9C50AE6-25CE-E137-3793-C4AFDB727543}"/>
              </a:ext>
            </a:extLst>
          </p:cNvPr>
          <p:cNvSpPr/>
          <p:nvPr/>
        </p:nvSpPr>
        <p:spPr>
          <a:xfrm>
            <a:off x="3688715" y="4785653"/>
            <a:ext cx="5226349" cy="2112165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 cap="flat" cmpd="sng" algn="ctr">
            <a:solidFill>
              <a:schemeClr val="bg2">
                <a:lumMod val="9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NL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46" name="Groep 45">
            <a:extLst>
              <a:ext uri="{FF2B5EF4-FFF2-40B4-BE49-F238E27FC236}">
                <a16:creationId xmlns:a16="http://schemas.microsoft.com/office/drawing/2014/main" id="{03EF7926-BBA8-FE9D-6C0F-6413705701EA}"/>
              </a:ext>
            </a:extLst>
          </p:cNvPr>
          <p:cNvGrpSpPr/>
          <p:nvPr/>
        </p:nvGrpSpPr>
        <p:grpSpPr>
          <a:xfrm>
            <a:off x="3688715" y="3143386"/>
            <a:ext cx="11129060" cy="3742956"/>
            <a:chOff x="-541349" y="1871838"/>
            <a:chExt cx="10407665" cy="3557503"/>
          </a:xfrm>
          <a:solidFill>
            <a:srgbClr val="F4F3ED"/>
          </a:solidFill>
        </p:grpSpPr>
        <p:sp>
          <p:nvSpPr>
            <p:cNvPr id="47" name="Rechthoek: afgeronde hoeken 46">
              <a:extLst>
                <a:ext uri="{FF2B5EF4-FFF2-40B4-BE49-F238E27FC236}">
                  <a16:creationId xmlns:a16="http://schemas.microsoft.com/office/drawing/2014/main" id="{20BD2E0C-9A09-3EFF-BF10-D06A6AAAA64A}"/>
                </a:ext>
              </a:extLst>
            </p:cNvPr>
            <p:cNvSpPr/>
            <p:nvPr/>
          </p:nvSpPr>
          <p:spPr>
            <a:xfrm>
              <a:off x="7066522" y="1871838"/>
              <a:ext cx="2799794" cy="530086"/>
            </a:xfrm>
            <a:prstGeom prst="roundRect">
              <a:avLst/>
            </a:prstGeom>
            <a:grpFill/>
            <a:ln w="76200" cap="flat" cmpd="sng" algn="ctr">
              <a:solidFill>
                <a:srgbClr val="14F5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User</a:t>
              </a:r>
            </a:p>
          </p:txBody>
        </p:sp>
        <p:sp>
          <p:nvSpPr>
            <p:cNvPr id="48" name="Rechthoek: afgeronde hoeken 47">
              <a:extLst>
                <a:ext uri="{FF2B5EF4-FFF2-40B4-BE49-F238E27FC236}">
                  <a16:creationId xmlns:a16="http://schemas.microsoft.com/office/drawing/2014/main" id="{DF396594-DB3A-971C-80E6-C159D3D88E02}"/>
                </a:ext>
              </a:extLst>
            </p:cNvPr>
            <p:cNvSpPr/>
            <p:nvPr/>
          </p:nvSpPr>
          <p:spPr>
            <a:xfrm>
              <a:off x="4722830" y="2145033"/>
              <a:ext cx="1887594" cy="535165"/>
            </a:xfrm>
            <a:prstGeom prst="roundRect">
              <a:avLst/>
            </a:prstGeom>
            <a:grpFill/>
            <a:ln w="76200" cap="flat" cmpd="sng" algn="ctr">
              <a:solidFill>
                <a:srgbClr val="002CFA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AI Chatbot</a:t>
              </a:r>
            </a:p>
          </p:txBody>
        </p:sp>
        <p:sp>
          <p:nvSpPr>
            <p:cNvPr id="49" name="Rechthoek: afgeronde hoeken 48">
              <a:extLst>
                <a:ext uri="{FF2B5EF4-FFF2-40B4-BE49-F238E27FC236}">
                  <a16:creationId xmlns:a16="http://schemas.microsoft.com/office/drawing/2014/main" id="{75E842A3-F36F-ED5E-3B1F-E2A0FD0C23BE}"/>
                </a:ext>
              </a:extLst>
            </p:cNvPr>
            <p:cNvSpPr/>
            <p:nvPr/>
          </p:nvSpPr>
          <p:spPr>
            <a:xfrm>
              <a:off x="-503251" y="4839059"/>
              <a:ext cx="4820888" cy="590282"/>
            </a:xfrm>
            <a:prstGeom prst="round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Data </a:t>
              </a:r>
              <a:r>
                <a:rPr kumimoji="0" lang="nl-NL" sz="16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Virtualization</a:t>
              </a:r>
              <a:endParaRPr kumimoji="0" lang="nl-NL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50" name="Rechthoek: afgeronde hoeken 49">
              <a:extLst>
                <a:ext uri="{FF2B5EF4-FFF2-40B4-BE49-F238E27FC236}">
                  <a16:creationId xmlns:a16="http://schemas.microsoft.com/office/drawing/2014/main" id="{E8A9F729-9D6A-3745-B8E4-09601F8AA359}"/>
                </a:ext>
              </a:extLst>
            </p:cNvPr>
            <p:cNvSpPr/>
            <p:nvPr/>
          </p:nvSpPr>
          <p:spPr>
            <a:xfrm>
              <a:off x="7304910" y="3405680"/>
              <a:ext cx="2323020" cy="2007513"/>
            </a:xfrm>
            <a:prstGeom prst="roundRect">
              <a:avLst/>
            </a:prstGeom>
            <a:grpFill/>
            <a:ln w="76200" cap="flat" cmpd="sng" algn="ctr">
              <a:solidFill>
                <a:srgbClr val="14F5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Neuron BAG</a:t>
              </a:r>
            </a:p>
          </p:txBody>
        </p:sp>
        <p:sp>
          <p:nvSpPr>
            <p:cNvPr id="61" name="Rechthoek: afgeronde hoeken 60">
              <a:extLst>
                <a:ext uri="{FF2B5EF4-FFF2-40B4-BE49-F238E27FC236}">
                  <a16:creationId xmlns:a16="http://schemas.microsoft.com/office/drawing/2014/main" id="{3BDA62BE-845F-DD8C-26B4-645FC1087921}"/>
                </a:ext>
              </a:extLst>
            </p:cNvPr>
            <p:cNvSpPr/>
            <p:nvPr/>
          </p:nvSpPr>
          <p:spPr>
            <a:xfrm>
              <a:off x="-541349" y="3448883"/>
              <a:ext cx="1376568" cy="530086"/>
            </a:xfrm>
            <a:prstGeom prst="roundRect">
              <a:avLst/>
            </a:prstGeom>
            <a:grpFill/>
            <a:ln w="76200" cap="flat" cmpd="sng" algn="ctr">
              <a:solidFill>
                <a:srgbClr val="002CFA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Automations</a:t>
              </a:r>
              <a:endParaRPr kumimoji="0" lang="nl-NL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67" name="Rechthoek: afgeronde hoeken 66">
              <a:extLst>
                <a:ext uri="{FF2B5EF4-FFF2-40B4-BE49-F238E27FC236}">
                  <a16:creationId xmlns:a16="http://schemas.microsoft.com/office/drawing/2014/main" id="{97C53D53-A189-EED3-376C-484582DE4650}"/>
                </a:ext>
              </a:extLst>
            </p:cNvPr>
            <p:cNvSpPr/>
            <p:nvPr/>
          </p:nvSpPr>
          <p:spPr>
            <a:xfrm>
              <a:off x="1278757" y="3432734"/>
              <a:ext cx="3038879" cy="530087"/>
            </a:xfrm>
            <a:prstGeom prst="round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MCP Server</a:t>
              </a:r>
            </a:p>
          </p:txBody>
        </p:sp>
        <p:cxnSp>
          <p:nvCxnSpPr>
            <p:cNvPr id="68" name="Rechte verbindingslijn met pijl 67">
              <a:extLst>
                <a:ext uri="{FF2B5EF4-FFF2-40B4-BE49-F238E27FC236}">
                  <a16:creationId xmlns:a16="http://schemas.microsoft.com/office/drawing/2014/main" id="{80DB8F00-5285-698A-9CF4-3B52854B23E2}"/>
                </a:ext>
              </a:extLst>
            </p:cNvPr>
            <p:cNvCxnSpPr>
              <a:cxnSpLocks/>
            </p:cNvCxnSpPr>
            <p:nvPr/>
          </p:nvCxnSpPr>
          <p:spPr>
            <a:xfrm>
              <a:off x="2792809" y="3978968"/>
              <a:ext cx="0" cy="896550"/>
            </a:xfrm>
            <a:prstGeom prst="straightConnector1">
              <a:avLst/>
            </a:prstGeom>
            <a:grpFill/>
            <a:ln w="25400" cap="flat" cmpd="sng" algn="ctr">
              <a:solidFill>
                <a:schemeClr val="bg1"/>
              </a:solidFill>
              <a:prstDash val="soli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5" name="Verbindingslijn: gebogen 84">
              <a:extLst>
                <a:ext uri="{FF2B5EF4-FFF2-40B4-BE49-F238E27FC236}">
                  <a16:creationId xmlns:a16="http://schemas.microsoft.com/office/drawing/2014/main" id="{D40C7C11-0EA5-7AF9-BE48-3D77B62EBA0A}"/>
                </a:ext>
              </a:extLst>
            </p:cNvPr>
            <p:cNvCxnSpPr>
              <a:cxnSpLocks/>
              <a:stCxn id="47" idx="1"/>
              <a:endCxn id="48" idx="3"/>
            </p:cNvCxnSpPr>
            <p:nvPr/>
          </p:nvCxnSpPr>
          <p:spPr>
            <a:xfrm rot="10800000" flipV="1">
              <a:off x="6610424" y="2136880"/>
              <a:ext cx="456099" cy="275735"/>
            </a:xfrm>
            <a:prstGeom prst="bentConnector3">
              <a:avLst>
                <a:gd name="adj1" fmla="val 50000"/>
              </a:avLst>
            </a:prstGeom>
            <a:grpFill/>
            <a:ln w="25400" cap="flat" cmpd="sng" algn="ctr">
              <a:solidFill>
                <a:schemeClr val="tx1"/>
              </a:solidFill>
              <a:prstDash val="sysDot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6" name="Verbindingslijn: gebogen 85">
              <a:extLst>
                <a:ext uri="{FF2B5EF4-FFF2-40B4-BE49-F238E27FC236}">
                  <a16:creationId xmlns:a16="http://schemas.microsoft.com/office/drawing/2014/main" id="{BA4C15B6-CE0F-820F-26AF-359E38442106}"/>
                </a:ext>
              </a:extLst>
            </p:cNvPr>
            <p:cNvCxnSpPr>
              <a:cxnSpLocks/>
              <a:stCxn id="49" idx="3"/>
              <a:endCxn id="77" idx="2"/>
            </p:cNvCxnSpPr>
            <p:nvPr/>
          </p:nvCxnSpPr>
          <p:spPr>
            <a:xfrm flipV="1">
              <a:off x="4317636" y="3697777"/>
              <a:ext cx="833301" cy="1436423"/>
            </a:xfrm>
            <a:prstGeom prst="bentConnector3">
              <a:avLst>
                <a:gd name="adj1" fmla="val 50000"/>
              </a:avLst>
            </a:prstGeom>
            <a:grpFill/>
            <a:ln w="25400" cap="flat" cmpd="sng" algn="ctr">
              <a:solidFill>
                <a:schemeClr val="tx1"/>
              </a:solidFill>
              <a:prstDash val="solid"/>
              <a:headEnd w="lg" len="lg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55" name="Cilinder 54">
              <a:extLst>
                <a:ext uri="{FF2B5EF4-FFF2-40B4-BE49-F238E27FC236}">
                  <a16:creationId xmlns:a16="http://schemas.microsoft.com/office/drawing/2014/main" id="{64F924D7-4F92-5388-981C-9E1DE0E924AF}"/>
                </a:ext>
              </a:extLst>
            </p:cNvPr>
            <p:cNvSpPr/>
            <p:nvPr/>
          </p:nvSpPr>
          <p:spPr>
            <a:xfrm>
              <a:off x="5502681" y="3503396"/>
              <a:ext cx="440220" cy="425384"/>
            </a:xfrm>
            <a:prstGeom prst="can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l-NL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102" name="Tekstvak 101">
            <a:extLst>
              <a:ext uri="{FF2B5EF4-FFF2-40B4-BE49-F238E27FC236}">
                <a16:creationId xmlns:a16="http://schemas.microsoft.com/office/drawing/2014/main" id="{74BFABC9-C7B3-C469-63A6-DDA6BC20566F}"/>
              </a:ext>
            </a:extLst>
          </p:cNvPr>
          <p:cNvSpPr txBox="1"/>
          <p:nvPr/>
        </p:nvSpPr>
        <p:spPr>
          <a:xfrm>
            <a:off x="16095646" y="5935070"/>
            <a:ext cx="14923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LV BAG</a:t>
            </a:r>
          </a:p>
        </p:txBody>
      </p:sp>
      <p:cxnSp>
        <p:nvCxnSpPr>
          <p:cNvPr id="111" name="Rechte verbindingslijn met pijl 110">
            <a:extLst>
              <a:ext uri="{FF2B5EF4-FFF2-40B4-BE49-F238E27FC236}">
                <a16:creationId xmlns:a16="http://schemas.microsoft.com/office/drawing/2014/main" id="{EA1A62F7-E8BD-6CE4-AC2D-66545F5ACA65}"/>
              </a:ext>
            </a:extLst>
          </p:cNvPr>
          <p:cNvCxnSpPr>
            <a:cxnSpLocks/>
            <a:stCxn id="61" idx="3"/>
          </p:cNvCxnSpPr>
          <p:nvPr/>
        </p:nvCxnSpPr>
        <p:spPr>
          <a:xfrm>
            <a:off x="5160698" y="5081503"/>
            <a:ext cx="474282" cy="2275"/>
          </a:xfrm>
          <a:prstGeom prst="straightConnector1">
            <a:avLst/>
          </a:prstGeom>
          <a:solidFill>
            <a:srgbClr val="F4F3ED"/>
          </a:solidFill>
          <a:ln w="25400" cap="flat" cmpd="sng" algn="ctr">
            <a:solidFill>
              <a:schemeClr val="bg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126" name="Graphic 125" descr="Robot met effen opvulling">
            <a:extLst>
              <a:ext uri="{FF2B5EF4-FFF2-40B4-BE49-F238E27FC236}">
                <a16:creationId xmlns:a16="http://schemas.microsoft.com/office/drawing/2014/main" id="{E570EE8E-BD9F-E483-386A-E3EC19A7CA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20097" y="3740570"/>
            <a:ext cx="998738" cy="998738"/>
          </a:xfrm>
          <a:prstGeom prst="rect">
            <a:avLst/>
          </a:prstGeom>
        </p:spPr>
      </p:pic>
      <p:sp>
        <p:nvSpPr>
          <p:cNvPr id="128" name="Text 0">
            <a:extLst>
              <a:ext uri="{FF2B5EF4-FFF2-40B4-BE49-F238E27FC236}">
                <a16:creationId xmlns:a16="http://schemas.microsoft.com/office/drawing/2014/main" id="{236226EE-CB82-AE33-BCAE-73EC2F9F1469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nl-NL" sz="4050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Controle</a:t>
            </a:r>
          </a:p>
        </p:txBody>
      </p:sp>
      <p:sp>
        <p:nvSpPr>
          <p:cNvPr id="130" name="Shape 1">
            <a:extLst>
              <a:ext uri="{FF2B5EF4-FFF2-40B4-BE49-F238E27FC236}">
                <a16:creationId xmlns:a16="http://schemas.microsoft.com/office/drawing/2014/main" id="{21D4F311-3B3D-BD86-0DC4-9D063AC9E5FB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9" name="Image 0" descr="preencoded.png">
            <a:extLst>
              <a:ext uri="{FF2B5EF4-FFF2-40B4-BE49-F238E27FC236}">
                <a16:creationId xmlns:a16="http://schemas.microsoft.com/office/drawing/2014/main" id="{81152EC1-4750-2233-3D7B-2D91835F0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cxnSp>
        <p:nvCxnSpPr>
          <p:cNvPr id="155" name="Verbindingslijn: gebogen 154">
            <a:extLst>
              <a:ext uri="{FF2B5EF4-FFF2-40B4-BE49-F238E27FC236}">
                <a16:creationId xmlns:a16="http://schemas.microsoft.com/office/drawing/2014/main" id="{BD6E05B3-D3EF-201C-DB38-97F6F7E3A2BC}"/>
              </a:ext>
            </a:extLst>
          </p:cNvPr>
          <p:cNvCxnSpPr>
            <a:cxnSpLocks/>
            <a:stCxn id="47" idx="2"/>
            <a:endCxn id="50" idx="0"/>
          </p:cNvCxnSpPr>
          <p:nvPr/>
        </p:nvCxnSpPr>
        <p:spPr>
          <a:xfrm rot="16200000" flipH="1">
            <a:off x="12792805" y="4229145"/>
            <a:ext cx="1056082" cy="1"/>
          </a:xfrm>
          <a:prstGeom prst="bentConnector3">
            <a:avLst>
              <a:gd name="adj1" fmla="val 50000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68" name="Verbindingslijn: gebogen 167">
            <a:extLst>
              <a:ext uri="{FF2B5EF4-FFF2-40B4-BE49-F238E27FC236}">
                <a16:creationId xmlns:a16="http://schemas.microsoft.com/office/drawing/2014/main" id="{5FC10938-9829-C10A-37FB-888F36BD3316}"/>
              </a:ext>
            </a:extLst>
          </p:cNvPr>
          <p:cNvCxnSpPr>
            <a:cxnSpLocks/>
            <a:stCxn id="50" idx="3"/>
            <a:endCxn id="185" idx="2"/>
          </p:cNvCxnSpPr>
          <p:nvPr/>
        </p:nvCxnSpPr>
        <p:spPr>
          <a:xfrm flipV="1">
            <a:off x="14562866" y="5143500"/>
            <a:ext cx="1532780" cy="669771"/>
          </a:xfrm>
          <a:prstGeom prst="bentConnector3">
            <a:avLst>
              <a:gd name="adj1" fmla="val 50000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81" name="Tekstvak 180">
            <a:extLst>
              <a:ext uri="{FF2B5EF4-FFF2-40B4-BE49-F238E27FC236}">
                <a16:creationId xmlns:a16="http://schemas.microsoft.com/office/drawing/2014/main" id="{8CCE93AE-8164-C2D1-BD3F-A0C61B0E769B}"/>
              </a:ext>
            </a:extLst>
          </p:cNvPr>
          <p:cNvSpPr txBox="1"/>
          <p:nvPr/>
        </p:nvSpPr>
        <p:spPr>
          <a:xfrm>
            <a:off x="887436" y="5947840"/>
            <a:ext cx="25113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Terugmelding</a:t>
            </a:r>
          </a:p>
        </p:txBody>
      </p:sp>
      <p:sp>
        <p:nvSpPr>
          <p:cNvPr id="183" name="Ovaal 182">
            <a:extLst>
              <a:ext uri="{FF2B5EF4-FFF2-40B4-BE49-F238E27FC236}">
                <a16:creationId xmlns:a16="http://schemas.microsoft.com/office/drawing/2014/main" id="{B9D1E137-A3F5-98A6-1ED7-0D2E3037C9AA}"/>
              </a:ext>
            </a:extLst>
          </p:cNvPr>
          <p:cNvSpPr>
            <a:spLocks noChangeAspect="1"/>
          </p:cNvSpPr>
          <p:nvPr/>
        </p:nvSpPr>
        <p:spPr>
          <a:xfrm>
            <a:off x="1177086" y="4489543"/>
            <a:ext cx="1188084" cy="1188470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In</a:t>
            </a:r>
          </a:p>
        </p:txBody>
      </p:sp>
      <p:sp>
        <p:nvSpPr>
          <p:cNvPr id="185" name="Ovaal 184">
            <a:extLst>
              <a:ext uri="{FF2B5EF4-FFF2-40B4-BE49-F238E27FC236}">
                <a16:creationId xmlns:a16="http://schemas.microsoft.com/office/drawing/2014/main" id="{C153B71C-2D71-DA73-781A-C9A2B6264887}"/>
              </a:ext>
            </a:extLst>
          </p:cNvPr>
          <p:cNvSpPr>
            <a:spLocks noChangeAspect="1"/>
          </p:cNvSpPr>
          <p:nvPr/>
        </p:nvSpPr>
        <p:spPr>
          <a:xfrm>
            <a:off x="16095646" y="4549265"/>
            <a:ext cx="1188084" cy="1188470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Uit</a:t>
            </a:r>
          </a:p>
        </p:txBody>
      </p:sp>
      <p:cxnSp>
        <p:nvCxnSpPr>
          <p:cNvPr id="186" name="Rechte verbindingslijn met pijl 185">
            <a:extLst>
              <a:ext uri="{FF2B5EF4-FFF2-40B4-BE49-F238E27FC236}">
                <a16:creationId xmlns:a16="http://schemas.microsoft.com/office/drawing/2014/main" id="{B17C6064-E5AE-7210-A590-2452E0FFE68C}"/>
              </a:ext>
            </a:extLst>
          </p:cNvPr>
          <p:cNvCxnSpPr>
            <a:cxnSpLocks/>
            <a:stCxn id="183" idx="6"/>
            <a:endCxn id="61" idx="1"/>
          </p:cNvCxnSpPr>
          <p:nvPr/>
        </p:nvCxnSpPr>
        <p:spPr>
          <a:xfrm flipV="1">
            <a:off x="2365170" y="5081503"/>
            <a:ext cx="1323545" cy="2275"/>
          </a:xfrm>
          <a:prstGeom prst="straightConnector1">
            <a:avLst/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aphicFrame>
        <p:nvGraphicFramePr>
          <p:cNvPr id="192" name="Diagram 191">
            <a:extLst>
              <a:ext uri="{FF2B5EF4-FFF2-40B4-BE49-F238E27FC236}">
                <a16:creationId xmlns:a16="http://schemas.microsoft.com/office/drawing/2014/main" id="{BC354DF2-328D-0EE1-5974-F6C9278BBAAB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00" name="Kruis 199">
            <a:extLst>
              <a:ext uri="{FF2B5EF4-FFF2-40B4-BE49-F238E27FC236}">
                <a16:creationId xmlns:a16="http://schemas.microsoft.com/office/drawing/2014/main" id="{C89083E2-242B-14AB-23A4-DD0277C0E308}"/>
              </a:ext>
            </a:extLst>
          </p:cNvPr>
          <p:cNvSpPr>
            <a:spLocks noChangeAspect="1"/>
          </p:cNvSpPr>
          <p:nvPr/>
        </p:nvSpPr>
        <p:spPr>
          <a:xfrm>
            <a:off x="3469473" y="6265289"/>
            <a:ext cx="1049704" cy="994236"/>
          </a:xfrm>
          <a:prstGeom prst="plus">
            <a:avLst/>
          </a:prstGeom>
          <a:solidFill>
            <a:srgbClr val="00D7FF">
              <a:lumMod val="20000"/>
              <a:lumOff val="80000"/>
            </a:srgbClr>
          </a:solidFill>
          <a:ln w="25400" cap="flat" cmpd="sng" algn="ctr">
            <a:solidFill>
              <a:srgbClr val="009BDE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CRUD</a:t>
            </a:r>
          </a:p>
        </p:txBody>
      </p:sp>
      <p:pic>
        <p:nvPicPr>
          <p:cNvPr id="202" name="Afbeelding 201">
            <a:extLst>
              <a:ext uri="{FF2B5EF4-FFF2-40B4-BE49-F238E27FC236}">
                <a16:creationId xmlns:a16="http://schemas.microsoft.com/office/drawing/2014/main" id="{1361CF0A-B41B-E73E-5E50-8310C56C297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33220" r="68259" b="28718"/>
          <a:stretch>
            <a:fillRect/>
          </a:stretch>
        </p:blipFill>
        <p:spPr>
          <a:xfrm>
            <a:off x="13534401" y="6303649"/>
            <a:ext cx="1568217" cy="1253208"/>
          </a:xfrm>
          <a:prstGeom prst="rect">
            <a:avLst/>
          </a:prstGeom>
        </p:spPr>
      </p:pic>
      <p:cxnSp>
        <p:nvCxnSpPr>
          <p:cNvPr id="31" name="Verbindingslijn: gebogen 30">
            <a:extLst>
              <a:ext uri="{FF2B5EF4-FFF2-40B4-BE49-F238E27FC236}">
                <a16:creationId xmlns:a16="http://schemas.microsoft.com/office/drawing/2014/main" id="{73B54368-4F56-CC1E-28A9-8E595437D1A4}"/>
              </a:ext>
            </a:extLst>
          </p:cNvPr>
          <p:cNvCxnSpPr>
            <a:cxnSpLocks/>
            <a:stCxn id="48" idx="1"/>
            <a:endCxn id="67" idx="0"/>
          </p:cNvCxnSpPr>
          <p:nvPr/>
        </p:nvCxnSpPr>
        <p:spPr>
          <a:xfrm rot="10800000" flipV="1">
            <a:off x="7259738" y="3712354"/>
            <a:ext cx="2058037" cy="1073297"/>
          </a:xfrm>
          <a:prstGeom prst="bentConnector2">
            <a:avLst/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ysDot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36" name="Graphic 35" descr="Robot met effen opvulling">
            <a:extLst>
              <a:ext uri="{FF2B5EF4-FFF2-40B4-BE49-F238E27FC236}">
                <a16:creationId xmlns:a16="http://schemas.microsoft.com/office/drawing/2014/main" id="{8C07167E-E024-AA23-BA5A-A44365856D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87677" y="2279194"/>
            <a:ext cx="998738" cy="998738"/>
          </a:xfrm>
          <a:prstGeom prst="rect">
            <a:avLst/>
          </a:prstGeom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40AB9930-C584-9DF3-3F4B-61EF06602F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97950" y="5450767"/>
            <a:ext cx="2683272" cy="725007"/>
          </a:xfrm>
          <a:prstGeom prst="rect">
            <a:avLst/>
          </a:prstGeom>
        </p:spPr>
      </p:pic>
      <p:cxnSp>
        <p:nvCxnSpPr>
          <p:cNvPr id="66" name="Verbindingslijn: gebogen 65">
            <a:extLst>
              <a:ext uri="{FF2B5EF4-FFF2-40B4-BE49-F238E27FC236}">
                <a16:creationId xmlns:a16="http://schemas.microsoft.com/office/drawing/2014/main" id="{10B25516-150D-AE33-3771-1A9469D46021}"/>
              </a:ext>
            </a:extLst>
          </p:cNvPr>
          <p:cNvCxnSpPr>
            <a:cxnSpLocks/>
            <a:stCxn id="77" idx="6"/>
            <a:endCxn id="50" idx="1"/>
          </p:cNvCxnSpPr>
          <p:nvPr/>
        </p:nvCxnSpPr>
        <p:spPr>
          <a:xfrm>
            <a:off x="10963639" y="5064512"/>
            <a:ext cx="1115189" cy="748759"/>
          </a:xfrm>
          <a:prstGeom prst="bentConnector3">
            <a:avLst>
              <a:gd name="adj1" fmla="val 50000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headEnd w="lg" len="lg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79" name="Tekstvak 78">
            <a:extLst>
              <a:ext uri="{FF2B5EF4-FFF2-40B4-BE49-F238E27FC236}">
                <a16:creationId xmlns:a16="http://schemas.microsoft.com/office/drawing/2014/main" id="{E1309B3A-D204-1F21-1B8F-A10CC92744EB}"/>
              </a:ext>
            </a:extLst>
          </p:cNvPr>
          <p:cNvSpPr txBox="1"/>
          <p:nvPr/>
        </p:nvSpPr>
        <p:spPr>
          <a:xfrm>
            <a:off x="9681174" y="5732396"/>
            <a:ext cx="14923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Lokale BAG</a:t>
            </a:r>
          </a:p>
        </p:txBody>
      </p:sp>
      <p:pic>
        <p:nvPicPr>
          <p:cNvPr id="92" name="Graphic 91" descr="Man met effen opvulling">
            <a:extLst>
              <a:ext uri="{FF2B5EF4-FFF2-40B4-BE49-F238E27FC236}">
                <a16:creationId xmlns:a16="http://schemas.microsoft.com/office/drawing/2014/main" id="{7634A42C-7E8D-1628-010C-1ACF5356FD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896361" y="1930463"/>
            <a:ext cx="848967" cy="84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1033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F96DA-D5B8-5383-C8F0-B3FFEAC36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Ovaal 76">
            <a:extLst>
              <a:ext uri="{FF2B5EF4-FFF2-40B4-BE49-F238E27FC236}">
                <a16:creationId xmlns:a16="http://schemas.microsoft.com/office/drawing/2014/main" id="{8971C2F1-975C-6FCA-AD2B-F616D6540534}"/>
              </a:ext>
            </a:extLst>
          </p:cNvPr>
          <p:cNvSpPr>
            <a:spLocks noChangeAspect="1"/>
          </p:cNvSpPr>
          <p:nvPr/>
        </p:nvSpPr>
        <p:spPr>
          <a:xfrm>
            <a:off x="9775555" y="4470277"/>
            <a:ext cx="1188084" cy="1188470"/>
          </a:xfrm>
          <a:prstGeom prst="ellipse">
            <a:avLst/>
          </a:prstGeom>
          <a:solidFill>
            <a:srgbClr val="FCC5B2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nl-NL" sz="2800" b="0" i="0" u="none" strike="noStrike" kern="0" cap="none" spc="0" normalizeH="0" baseline="0" noProof="0">
              <a:ln>
                <a:noFill/>
              </a:ln>
              <a:solidFill>
                <a:srgbClr val="F4F3ED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89" name="Rechthoek 88">
            <a:extLst>
              <a:ext uri="{FF2B5EF4-FFF2-40B4-BE49-F238E27FC236}">
                <a16:creationId xmlns:a16="http://schemas.microsoft.com/office/drawing/2014/main" id="{0ED941AC-8DDC-AB5D-A964-BD310701CE9D}"/>
              </a:ext>
            </a:extLst>
          </p:cNvPr>
          <p:cNvSpPr/>
          <p:nvPr/>
        </p:nvSpPr>
        <p:spPr>
          <a:xfrm>
            <a:off x="3688715" y="4785653"/>
            <a:ext cx="5226349" cy="2112165"/>
          </a:xfrm>
          <a:prstGeom prst="rect">
            <a:avLst/>
          </a:prstGeom>
          <a:solidFill>
            <a:schemeClr val="bg1">
              <a:lumMod val="85000"/>
            </a:schemeClr>
          </a:solidFill>
          <a:ln w="762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NL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46" name="Groep 45">
            <a:extLst>
              <a:ext uri="{FF2B5EF4-FFF2-40B4-BE49-F238E27FC236}">
                <a16:creationId xmlns:a16="http://schemas.microsoft.com/office/drawing/2014/main" id="{1D4B7548-7975-FE83-68E5-965D6B7537F9}"/>
              </a:ext>
            </a:extLst>
          </p:cNvPr>
          <p:cNvGrpSpPr/>
          <p:nvPr/>
        </p:nvGrpSpPr>
        <p:grpSpPr>
          <a:xfrm>
            <a:off x="3688715" y="3143386"/>
            <a:ext cx="11129060" cy="3742956"/>
            <a:chOff x="-541349" y="1871838"/>
            <a:chExt cx="10407665" cy="3557503"/>
          </a:xfrm>
          <a:solidFill>
            <a:srgbClr val="F4F3ED"/>
          </a:solidFill>
        </p:grpSpPr>
        <p:sp>
          <p:nvSpPr>
            <p:cNvPr id="47" name="Rechthoek: afgeronde hoeken 46">
              <a:extLst>
                <a:ext uri="{FF2B5EF4-FFF2-40B4-BE49-F238E27FC236}">
                  <a16:creationId xmlns:a16="http://schemas.microsoft.com/office/drawing/2014/main" id="{8E2AE531-593F-FFEA-9EA1-5FBEB48F72E1}"/>
                </a:ext>
              </a:extLst>
            </p:cNvPr>
            <p:cNvSpPr/>
            <p:nvPr/>
          </p:nvSpPr>
          <p:spPr>
            <a:xfrm>
              <a:off x="7066522" y="1871838"/>
              <a:ext cx="2799794" cy="530086"/>
            </a:xfrm>
            <a:prstGeom prst="roundRect">
              <a:avLst/>
            </a:prstGeom>
            <a:grpFill/>
            <a:ln w="76200" cap="flat" cmpd="sng" algn="ctr">
              <a:solidFill>
                <a:srgbClr val="14F5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User</a:t>
              </a:r>
            </a:p>
          </p:txBody>
        </p:sp>
        <p:sp>
          <p:nvSpPr>
            <p:cNvPr id="48" name="Rechthoek: afgeronde hoeken 47">
              <a:extLst>
                <a:ext uri="{FF2B5EF4-FFF2-40B4-BE49-F238E27FC236}">
                  <a16:creationId xmlns:a16="http://schemas.microsoft.com/office/drawing/2014/main" id="{801CA6B6-5228-BB5C-ED83-0FE8376977FB}"/>
                </a:ext>
              </a:extLst>
            </p:cNvPr>
            <p:cNvSpPr/>
            <p:nvPr/>
          </p:nvSpPr>
          <p:spPr>
            <a:xfrm>
              <a:off x="4722830" y="2145033"/>
              <a:ext cx="1887594" cy="535165"/>
            </a:xfrm>
            <a:prstGeom prst="roundRect">
              <a:avLst/>
            </a:prstGeom>
            <a:grpFill/>
            <a:ln w="76200" cap="flat" cmpd="sng" algn="ctr">
              <a:solidFill>
                <a:srgbClr val="002CFA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AI Chatbot</a:t>
              </a:r>
            </a:p>
          </p:txBody>
        </p:sp>
        <p:sp>
          <p:nvSpPr>
            <p:cNvPr id="49" name="Rechthoek: afgeronde hoeken 48">
              <a:extLst>
                <a:ext uri="{FF2B5EF4-FFF2-40B4-BE49-F238E27FC236}">
                  <a16:creationId xmlns:a16="http://schemas.microsoft.com/office/drawing/2014/main" id="{21B399A3-807D-C936-D01A-FAA8CB35C826}"/>
                </a:ext>
              </a:extLst>
            </p:cNvPr>
            <p:cNvSpPr/>
            <p:nvPr/>
          </p:nvSpPr>
          <p:spPr>
            <a:xfrm>
              <a:off x="-503251" y="4839059"/>
              <a:ext cx="4820888" cy="590282"/>
            </a:xfrm>
            <a:prstGeom prst="round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Data </a:t>
              </a:r>
              <a:r>
                <a:rPr kumimoji="0" lang="nl-NL" sz="16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Virtualization</a:t>
              </a:r>
              <a:endParaRPr kumimoji="0" lang="nl-NL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50" name="Rechthoek: afgeronde hoeken 49">
              <a:extLst>
                <a:ext uri="{FF2B5EF4-FFF2-40B4-BE49-F238E27FC236}">
                  <a16:creationId xmlns:a16="http://schemas.microsoft.com/office/drawing/2014/main" id="{2DEF0413-803D-2C17-72BB-118686263019}"/>
                </a:ext>
              </a:extLst>
            </p:cNvPr>
            <p:cNvSpPr/>
            <p:nvPr/>
          </p:nvSpPr>
          <p:spPr>
            <a:xfrm>
              <a:off x="7304910" y="3405680"/>
              <a:ext cx="2323020" cy="2007513"/>
            </a:xfrm>
            <a:prstGeom prst="roundRect">
              <a:avLst/>
            </a:prstGeom>
            <a:grpFill/>
            <a:ln w="76200" cap="flat" cmpd="sng" algn="ctr">
              <a:solidFill>
                <a:srgbClr val="14F5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Neuron BAG</a:t>
              </a:r>
            </a:p>
          </p:txBody>
        </p:sp>
        <p:sp>
          <p:nvSpPr>
            <p:cNvPr id="61" name="Rechthoek: afgeronde hoeken 60">
              <a:extLst>
                <a:ext uri="{FF2B5EF4-FFF2-40B4-BE49-F238E27FC236}">
                  <a16:creationId xmlns:a16="http://schemas.microsoft.com/office/drawing/2014/main" id="{A1840A4C-639E-F3F7-082F-3D996818818D}"/>
                </a:ext>
              </a:extLst>
            </p:cNvPr>
            <p:cNvSpPr/>
            <p:nvPr/>
          </p:nvSpPr>
          <p:spPr>
            <a:xfrm>
              <a:off x="-541349" y="3448883"/>
              <a:ext cx="1376568" cy="530086"/>
            </a:xfrm>
            <a:prstGeom prst="roundRect">
              <a:avLst/>
            </a:prstGeom>
            <a:grpFill/>
            <a:ln w="76200" cap="flat" cmpd="sng" algn="ctr">
              <a:solidFill>
                <a:srgbClr val="002CFA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Automations</a:t>
              </a:r>
              <a:endParaRPr kumimoji="0" lang="nl-NL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67" name="Rechthoek: afgeronde hoeken 66">
              <a:extLst>
                <a:ext uri="{FF2B5EF4-FFF2-40B4-BE49-F238E27FC236}">
                  <a16:creationId xmlns:a16="http://schemas.microsoft.com/office/drawing/2014/main" id="{7145056F-8E92-4F9C-44C1-DC961EAEB453}"/>
                </a:ext>
              </a:extLst>
            </p:cNvPr>
            <p:cNvSpPr/>
            <p:nvPr/>
          </p:nvSpPr>
          <p:spPr>
            <a:xfrm>
              <a:off x="1278757" y="3432734"/>
              <a:ext cx="3038879" cy="530087"/>
            </a:xfrm>
            <a:prstGeom prst="round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MCP Server</a:t>
              </a:r>
            </a:p>
          </p:txBody>
        </p:sp>
        <p:cxnSp>
          <p:nvCxnSpPr>
            <p:cNvPr id="68" name="Rechte verbindingslijn met pijl 67">
              <a:extLst>
                <a:ext uri="{FF2B5EF4-FFF2-40B4-BE49-F238E27FC236}">
                  <a16:creationId xmlns:a16="http://schemas.microsoft.com/office/drawing/2014/main" id="{79D28BBA-6B62-5563-0193-C98095CA1634}"/>
                </a:ext>
              </a:extLst>
            </p:cNvPr>
            <p:cNvCxnSpPr>
              <a:cxnSpLocks/>
            </p:cNvCxnSpPr>
            <p:nvPr/>
          </p:nvCxnSpPr>
          <p:spPr>
            <a:xfrm>
              <a:off x="2792809" y="3978968"/>
              <a:ext cx="0" cy="896550"/>
            </a:xfrm>
            <a:prstGeom prst="straightConnector1">
              <a:avLst/>
            </a:prstGeom>
            <a:grpFill/>
            <a:ln w="25400" cap="flat" cmpd="sng" algn="ctr">
              <a:solidFill>
                <a:schemeClr val="bg1"/>
              </a:solidFill>
              <a:prstDash val="soli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5" name="Verbindingslijn: gebogen 84">
              <a:extLst>
                <a:ext uri="{FF2B5EF4-FFF2-40B4-BE49-F238E27FC236}">
                  <a16:creationId xmlns:a16="http://schemas.microsoft.com/office/drawing/2014/main" id="{CF66AA80-1A28-AFFA-EFF5-4BDF75A1B608}"/>
                </a:ext>
              </a:extLst>
            </p:cNvPr>
            <p:cNvCxnSpPr>
              <a:cxnSpLocks/>
              <a:stCxn id="47" idx="1"/>
              <a:endCxn id="48" idx="3"/>
            </p:cNvCxnSpPr>
            <p:nvPr/>
          </p:nvCxnSpPr>
          <p:spPr>
            <a:xfrm rot="10800000" flipV="1">
              <a:off x="6610424" y="2136880"/>
              <a:ext cx="456099" cy="275735"/>
            </a:xfrm>
            <a:prstGeom prst="bentConnector3">
              <a:avLst>
                <a:gd name="adj1" fmla="val 50000"/>
              </a:avLst>
            </a:prstGeom>
            <a:grpFill/>
            <a:ln w="25400" cap="flat" cmpd="sng" algn="ctr">
              <a:solidFill>
                <a:schemeClr val="tx1"/>
              </a:solidFill>
              <a:prstDash val="sysDot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6" name="Verbindingslijn: gebogen 85">
              <a:extLst>
                <a:ext uri="{FF2B5EF4-FFF2-40B4-BE49-F238E27FC236}">
                  <a16:creationId xmlns:a16="http://schemas.microsoft.com/office/drawing/2014/main" id="{49CEB753-F6A6-D9F8-C074-BFA8B452EFF6}"/>
                </a:ext>
              </a:extLst>
            </p:cNvPr>
            <p:cNvCxnSpPr>
              <a:cxnSpLocks/>
              <a:stCxn id="49" idx="3"/>
              <a:endCxn id="77" idx="2"/>
            </p:cNvCxnSpPr>
            <p:nvPr/>
          </p:nvCxnSpPr>
          <p:spPr>
            <a:xfrm flipV="1">
              <a:off x="4317636" y="3697777"/>
              <a:ext cx="833301" cy="1436423"/>
            </a:xfrm>
            <a:prstGeom prst="bentConnector3">
              <a:avLst>
                <a:gd name="adj1" fmla="val 50000"/>
              </a:avLst>
            </a:prstGeom>
            <a:grpFill/>
            <a:ln w="25400" cap="flat" cmpd="sng" algn="ctr">
              <a:solidFill>
                <a:schemeClr val="tx1"/>
              </a:solidFill>
              <a:prstDash val="solid"/>
              <a:headEnd w="lg" len="lg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55" name="Cilinder 54">
              <a:extLst>
                <a:ext uri="{FF2B5EF4-FFF2-40B4-BE49-F238E27FC236}">
                  <a16:creationId xmlns:a16="http://schemas.microsoft.com/office/drawing/2014/main" id="{FC2C4110-F150-33AD-9507-7B23D3BA544A}"/>
                </a:ext>
              </a:extLst>
            </p:cNvPr>
            <p:cNvSpPr/>
            <p:nvPr/>
          </p:nvSpPr>
          <p:spPr>
            <a:xfrm>
              <a:off x="5502681" y="3503396"/>
              <a:ext cx="440220" cy="425384"/>
            </a:xfrm>
            <a:prstGeom prst="can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l-NL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102" name="Tekstvak 101">
            <a:extLst>
              <a:ext uri="{FF2B5EF4-FFF2-40B4-BE49-F238E27FC236}">
                <a16:creationId xmlns:a16="http://schemas.microsoft.com/office/drawing/2014/main" id="{8C04FE08-FACE-178D-9D47-34CA5FC9308A}"/>
              </a:ext>
            </a:extLst>
          </p:cNvPr>
          <p:cNvSpPr txBox="1"/>
          <p:nvPr/>
        </p:nvSpPr>
        <p:spPr>
          <a:xfrm>
            <a:off x="16095646" y="5935070"/>
            <a:ext cx="14923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LV BAG</a:t>
            </a:r>
          </a:p>
        </p:txBody>
      </p:sp>
      <p:cxnSp>
        <p:nvCxnSpPr>
          <p:cNvPr id="111" name="Rechte verbindingslijn met pijl 110">
            <a:extLst>
              <a:ext uri="{FF2B5EF4-FFF2-40B4-BE49-F238E27FC236}">
                <a16:creationId xmlns:a16="http://schemas.microsoft.com/office/drawing/2014/main" id="{26A2AAD8-3CFA-EE2C-07E4-68D2DDF5430C}"/>
              </a:ext>
            </a:extLst>
          </p:cNvPr>
          <p:cNvCxnSpPr>
            <a:cxnSpLocks/>
            <a:stCxn id="61" idx="3"/>
          </p:cNvCxnSpPr>
          <p:nvPr/>
        </p:nvCxnSpPr>
        <p:spPr>
          <a:xfrm>
            <a:off x="5160698" y="5081503"/>
            <a:ext cx="474282" cy="2275"/>
          </a:xfrm>
          <a:prstGeom prst="straightConnector1">
            <a:avLst/>
          </a:prstGeom>
          <a:solidFill>
            <a:srgbClr val="F4F3ED"/>
          </a:solidFill>
          <a:ln w="25400" cap="flat" cmpd="sng" algn="ctr">
            <a:solidFill>
              <a:schemeClr val="bg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126" name="Graphic 125" descr="Robot met effen opvulling">
            <a:extLst>
              <a:ext uri="{FF2B5EF4-FFF2-40B4-BE49-F238E27FC236}">
                <a16:creationId xmlns:a16="http://schemas.microsoft.com/office/drawing/2014/main" id="{43B485B2-68DF-A185-4CDD-1BAAD94B34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20097" y="3740570"/>
            <a:ext cx="998738" cy="998738"/>
          </a:xfrm>
          <a:prstGeom prst="rect">
            <a:avLst/>
          </a:prstGeom>
        </p:spPr>
      </p:pic>
      <p:sp>
        <p:nvSpPr>
          <p:cNvPr id="128" name="Text 0">
            <a:extLst>
              <a:ext uri="{FF2B5EF4-FFF2-40B4-BE49-F238E27FC236}">
                <a16:creationId xmlns:a16="http://schemas.microsoft.com/office/drawing/2014/main" id="{67C059AB-FD24-00CD-22AD-FC578676BCE0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nl-NL" sz="4050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Controle</a:t>
            </a:r>
          </a:p>
        </p:txBody>
      </p:sp>
      <p:sp>
        <p:nvSpPr>
          <p:cNvPr id="130" name="Shape 1">
            <a:extLst>
              <a:ext uri="{FF2B5EF4-FFF2-40B4-BE49-F238E27FC236}">
                <a16:creationId xmlns:a16="http://schemas.microsoft.com/office/drawing/2014/main" id="{15DEE9E5-A499-3BCE-51ED-C569BF567350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9" name="Image 0" descr="preencoded.png">
            <a:extLst>
              <a:ext uri="{FF2B5EF4-FFF2-40B4-BE49-F238E27FC236}">
                <a16:creationId xmlns:a16="http://schemas.microsoft.com/office/drawing/2014/main" id="{14247491-E1A0-DFEF-7F94-1273298CE5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cxnSp>
        <p:nvCxnSpPr>
          <p:cNvPr id="155" name="Verbindingslijn: gebogen 154">
            <a:extLst>
              <a:ext uri="{FF2B5EF4-FFF2-40B4-BE49-F238E27FC236}">
                <a16:creationId xmlns:a16="http://schemas.microsoft.com/office/drawing/2014/main" id="{88706618-EA09-A074-AB5B-07068CEE21AF}"/>
              </a:ext>
            </a:extLst>
          </p:cNvPr>
          <p:cNvCxnSpPr>
            <a:cxnSpLocks/>
            <a:stCxn id="47" idx="2"/>
            <a:endCxn id="50" idx="0"/>
          </p:cNvCxnSpPr>
          <p:nvPr/>
        </p:nvCxnSpPr>
        <p:spPr>
          <a:xfrm rot="16200000" flipH="1">
            <a:off x="12792805" y="4229145"/>
            <a:ext cx="1056082" cy="1"/>
          </a:xfrm>
          <a:prstGeom prst="bentConnector3">
            <a:avLst>
              <a:gd name="adj1" fmla="val 50000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68" name="Verbindingslijn: gebogen 167">
            <a:extLst>
              <a:ext uri="{FF2B5EF4-FFF2-40B4-BE49-F238E27FC236}">
                <a16:creationId xmlns:a16="http://schemas.microsoft.com/office/drawing/2014/main" id="{ED7E5E8C-7440-6532-5CAD-62E1E945A235}"/>
              </a:ext>
            </a:extLst>
          </p:cNvPr>
          <p:cNvCxnSpPr>
            <a:cxnSpLocks/>
            <a:stCxn id="50" idx="3"/>
            <a:endCxn id="185" idx="2"/>
          </p:cNvCxnSpPr>
          <p:nvPr/>
        </p:nvCxnSpPr>
        <p:spPr>
          <a:xfrm flipV="1">
            <a:off x="14562866" y="5143500"/>
            <a:ext cx="1532780" cy="669771"/>
          </a:xfrm>
          <a:prstGeom prst="bentConnector3">
            <a:avLst>
              <a:gd name="adj1" fmla="val 50000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81" name="Tekstvak 180">
            <a:extLst>
              <a:ext uri="{FF2B5EF4-FFF2-40B4-BE49-F238E27FC236}">
                <a16:creationId xmlns:a16="http://schemas.microsoft.com/office/drawing/2014/main" id="{29F415C3-B2A9-F9F7-DD4D-11A13339A3EA}"/>
              </a:ext>
            </a:extLst>
          </p:cNvPr>
          <p:cNvSpPr txBox="1"/>
          <p:nvPr/>
        </p:nvSpPr>
        <p:spPr>
          <a:xfrm>
            <a:off x="887436" y="5947840"/>
            <a:ext cx="25113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Terugmelding</a:t>
            </a:r>
          </a:p>
        </p:txBody>
      </p:sp>
      <p:sp>
        <p:nvSpPr>
          <p:cNvPr id="183" name="Ovaal 182">
            <a:extLst>
              <a:ext uri="{FF2B5EF4-FFF2-40B4-BE49-F238E27FC236}">
                <a16:creationId xmlns:a16="http://schemas.microsoft.com/office/drawing/2014/main" id="{8814959D-32E5-B7FB-4CF4-BE4FE795E27D}"/>
              </a:ext>
            </a:extLst>
          </p:cNvPr>
          <p:cNvSpPr>
            <a:spLocks noChangeAspect="1"/>
          </p:cNvSpPr>
          <p:nvPr/>
        </p:nvSpPr>
        <p:spPr>
          <a:xfrm>
            <a:off x="1177086" y="4489543"/>
            <a:ext cx="1188084" cy="1188470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In</a:t>
            </a:r>
          </a:p>
        </p:txBody>
      </p:sp>
      <p:sp>
        <p:nvSpPr>
          <p:cNvPr id="185" name="Ovaal 184">
            <a:extLst>
              <a:ext uri="{FF2B5EF4-FFF2-40B4-BE49-F238E27FC236}">
                <a16:creationId xmlns:a16="http://schemas.microsoft.com/office/drawing/2014/main" id="{A69AC72E-93B1-DE0D-7069-FC8C248DE09B}"/>
              </a:ext>
            </a:extLst>
          </p:cNvPr>
          <p:cNvSpPr>
            <a:spLocks noChangeAspect="1"/>
          </p:cNvSpPr>
          <p:nvPr/>
        </p:nvSpPr>
        <p:spPr>
          <a:xfrm>
            <a:off x="16095646" y="4549265"/>
            <a:ext cx="1188084" cy="1188470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Uit</a:t>
            </a:r>
          </a:p>
        </p:txBody>
      </p:sp>
      <p:cxnSp>
        <p:nvCxnSpPr>
          <p:cNvPr id="186" name="Rechte verbindingslijn met pijl 185">
            <a:extLst>
              <a:ext uri="{FF2B5EF4-FFF2-40B4-BE49-F238E27FC236}">
                <a16:creationId xmlns:a16="http://schemas.microsoft.com/office/drawing/2014/main" id="{EFFA42F8-0CE7-9899-AB83-23F9E92AF748}"/>
              </a:ext>
            </a:extLst>
          </p:cNvPr>
          <p:cNvCxnSpPr>
            <a:cxnSpLocks/>
            <a:stCxn id="183" idx="6"/>
            <a:endCxn id="61" idx="1"/>
          </p:cNvCxnSpPr>
          <p:nvPr/>
        </p:nvCxnSpPr>
        <p:spPr>
          <a:xfrm flipV="1">
            <a:off x="2365170" y="5081503"/>
            <a:ext cx="1323545" cy="2275"/>
          </a:xfrm>
          <a:prstGeom prst="straightConnector1">
            <a:avLst/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aphicFrame>
        <p:nvGraphicFramePr>
          <p:cNvPr id="192" name="Diagram 191">
            <a:extLst>
              <a:ext uri="{FF2B5EF4-FFF2-40B4-BE49-F238E27FC236}">
                <a16:creationId xmlns:a16="http://schemas.microsoft.com/office/drawing/2014/main" id="{BB7E203E-ABBF-10E3-C42E-147C83E1DBBB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00" name="Kruis 199">
            <a:extLst>
              <a:ext uri="{FF2B5EF4-FFF2-40B4-BE49-F238E27FC236}">
                <a16:creationId xmlns:a16="http://schemas.microsoft.com/office/drawing/2014/main" id="{2294AFC2-BEA1-6452-2B48-40EA3F10C74C}"/>
              </a:ext>
            </a:extLst>
          </p:cNvPr>
          <p:cNvSpPr>
            <a:spLocks noChangeAspect="1"/>
          </p:cNvSpPr>
          <p:nvPr/>
        </p:nvSpPr>
        <p:spPr>
          <a:xfrm>
            <a:off x="3469473" y="6265289"/>
            <a:ext cx="1049704" cy="994236"/>
          </a:xfrm>
          <a:prstGeom prst="plus">
            <a:avLst/>
          </a:prstGeom>
          <a:solidFill>
            <a:srgbClr val="00D7FF">
              <a:lumMod val="20000"/>
              <a:lumOff val="80000"/>
            </a:srgbClr>
          </a:solidFill>
          <a:ln w="25400" cap="flat" cmpd="sng" algn="ctr">
            <a:solidFill>
              <a:srgbClr val="009BDE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CRUD</a:t>
            </a:r>
          </a:p>
        </p:txBody>
      </p:sp>
      <p:pic>
        <p:nvPicPr>
          <p:cNvPr id="202" name="Afbeelding 201">
            <a:extLst>
              <a:ext uri="{FF2B5EF4-FFF2-40B4-BE49-F238E27FC236}">
                <a16:creationId xmlns:a16="http://schemas.microsoft.com/office/drawing/2014/main" id="{DA187D8A-CE88-55DE-0618-323E7A506F2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33220" r="68259" b="28718"/>
          <a:stretch>
            <a:fillRect/>
          </a:stretch>
        </p:blipFill>
        <p:spPr>
          <a:xfrm>
            <a:off x="13534401" y="6303649"/>
            <a:ext cx="1568217" cy="1253208"/>
          </a:xfrm>
          <a:prstGeom prst="rect">
            <a:avLst/>
          </a:prstGeom>
        </p:spPr>
      </p:pic>
      <p:cxnSp>
        <p:nvCxnSpPr>
          <p:cNvPr id="31" name="Verbindingslijn: gebogen 30">
            <a:extLst>
              <a:ext uri="{FF2B5EF4-FFF2-40B4-BE49-F238E27FC236}">
                <a16:creationId xmlns:a16="http://schemas.microsoft.com/office/drawing/2014/main" id="{358C7811-89C6-26A8-C1F1-39BDD8A1822C}"/>
              </a:ext>
            </a:extLst>
          </p:cNvPr>
          <p:cNvCxnSpPr>
            <a:cxnSpLocks/>
            <a:stCxn id="48" idx="1"/>
            <a:endCxn id="67" idx="0"/>
          </p:cNvCxnSpPr>
          <p:nvPr/>
        </p:nvCxnSpPr>
        <p:spPr>
          <a:xfrm rot="10800000" flipV="1">
            <a:off x="7259738" y="3712354"/>
            <a:ext cx="2058037" cy="1073297"/>
          </a:xfrm>
          <a:prstGeom prst="bentConnector2">
            <a:avLst/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ysDot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36" name="Graphic 35" descr="Robot met effen opvulling">
            <a:extLst>
              <a:ext uri="{FF2B5EF4-FFF2-40B4-BE49-F238E27FC236}">
                <a16:creationId xmlns:a16="http://schemas.microsoft.com/office/drawing/2014/main" id="{9ACE5530-7ED4-E64C-A1B5-627FDC250B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87677" y="2279194"/>
            <a:ext cx="998738" cy="998738"/>
          </a:xfrm>
          <a:prstGeom prst="rect">
            <a:avLst/>
          </a:prstGeom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5FFA2023-2E23-A478-DB08-C9440DE6CDB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97950" y="5450767"/>
            <a:ext cx="2683272" cy="725007"/>
          </a:xfrm>
          <a:prstGeom prst="rect">
            <a:avLst/>
          </a:prstGeom>
        </p:spPr>
      </p:pic>
      <p:cxnSp>
        <p:nvCxnSpPr>
          <p:cNvPr id="66" name="Verbindingslijn: gebogen 65">
            <a:extLst>
              <a:ext uri="{FF2B5EF4-FFF2-40B4-BE49-F238E27FC236}">
                <a16:creationId xmlns:a16="http://schemas.microsoft.com/office/drawing/2014/main" id="{97738EA3-B9AD-CFAD-05E2-189725CBF0F5}"/>
              </a:ext>
            </a:extLst>
          </p:cNvPr>
          <p:cNvCxnSpPr>
            <a:cxnSpLocks/>
            <a:stCxn id="77" idx="6"/>
            <a:endCxn id="50" idx="1"/>
          </p:cNvCxnSpPr>
          <p:nvPr/>
        </p:nvCxnSpPr>
        <p:spPr>
          <a:xfrm>
            <a:off x="10963639" y="5064512"/>
            <a:ext cx="1115189" cy="748759"/>
          </a:xfrm>
          <a:prstGeom prst="bentConnector3">
            <a:avLst>
              <a:gd name="adj1" fmla="val 50000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headEnd w="lg" len="lg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79" name="Tekstvak 78">
            <a:extLst>
              <a:ext uri="{FF2B5EF4-FFF2-40B4-BE49-F238E27FC236}">
                <a16:creationId xmlns:a16="http://schemas.microsoft.com/office/drawing/2014/main" id="{12DAB6D0-7F64-0AF5-B08C-B2BC60552AFE}"/>
              </a:ext>
            </a:extLst>
          </p:cNvPr>
          <p:cNvSpPr txBox="1"/>
          <p:nvPr/>
        </p:nvSpPr>
        <p:spPr>
          <a:xfrm>
            <a:off x="9681174" y="5732396"/>
            <a:ext cx="14923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Lokale BAG</a:t>
            </a:r>
          </a:p>
        </p:txBody>
      </p:sp>
      <p:pic>
        <p:nvPicPr>
          <p:cNvPr id="92" name="Graphic 91" descr="Man met effen opvulling">
            <a:extLst>
              <a:ext uri="{FF2B5EF4-FFF2-40B4-BE49-F238E27FC236}">
                <a16:creationId xmlns:a16="http://schemas.microsoft.com/office/drawing/2014/main" id="{C9A56E8D-FB8C-FE5C-15C8-2C66B6FEC0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896361" y="1930463"/>
            <a:ext cx="848967" cy="848967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73977494-466C-97E2-37B9-4FCFE4DADB10}"/>
              </a:ext>
            </a:extLst>
          </p:cNvPr>
          <p:cNvSpPr txBox="1"/>
          <p:nvPr/>
        </p:nvSpPr>
        <p:spPr>
          <a:xfrm>
            <a:off x="1175047" y="7710811"/>
            <a:ext cx="4145947" cy="11079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b="1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Sandbox</a:t>
            </a: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 </a:t>
            </a:r>
          </a:p>
          <a:p>
            <a:pPr marL="342900" indent="-342900" defTabSz="1828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Tools aanreiken</a:t>
            </a:r>
          </a:p>
          <a:p>
            <a:pPr marL="342900" indent="-342900" defTabSz="1828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Mogelijkheden beperken</a:t>
            </a:r>
          </a:p>
        </p:txBody>
      </p:sp>
      <p:cxnSp>
        <p:nvCxnSpPr>
          <p:cNvPr id="4" name="Verbindingslijn: gebogen 3">
            <a:extLst>
              <a:ext uri="{FF2B5EF4-FFF2-40B4-BE49-F238E27FC236}">
                <a16:creationId xmlns:a16="http://schemas.microsoft.com/office/drawing/2014/main" id="{28E4D37B-CB2D-1856-FFE3-89EA70F843B5}"/>
              </a:ext>
            </a:extLst>
          </p:cNvPr>
          <p:cNvCxnSpPr>
            <a:cxnSpLocks/>
            <a:stCxn id="3" idx="3"/>
            <a:endCxn id="89" idx="2"/>
          </p:cNvCxnSpPr>
          <p:nvPr/>
        </p:nvCxnSpPr>
        <p:spPr>
          <a:xfrm flipV="1">
            <a:off x="5320994" y="6897818"/>
            <a:ext cx="980896" cy="1366991"/>
          </a:xfrm>
          <a:prstGeom prst="bentConnector2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97366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D5A25-FCC3-C00C-7E0D-7F3E86FD5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Ovaal 76">
            <a:extLst>
              <a:ext uri="{FF2B5EF4-FFF2-40B4-BE49-F238E27FC236}">
                <a16:creationId xmlns:a16="http://schemas.microsoft.com/office/drawing/2014/main" id="{8F359872-87F3-4FA5-F49A-DFF8C73B359D}"/>
              </a:ext>
            </a:extLst>
          </p:cNvPr>
          <p:cNvSpPr>
            <a:spLocks noChangeAspect="1"/>
          </p:cNvSpPr>
          <p:nvPr/>
        </p:nvSpPr>
        <p:spPr>
          <a:xfrm>
            <a:off x="9775555" y="4470277"/>
            <a:ext cx="1188084" cy="1188470"/>
          </a:xfrm>
          <a:prstGeom prst="ellipse">
            <a:avLst/>
          </a:prstGeom>
          <a:solidFill>
            <a:srgbClr val="FCC5B2"/>
          </a:solidFill>
          <a:ln w="762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nl-NL" sz="2800" b="0" i="0" u="none" strike="noStrike" kern="0" cap="none" spc="0" normalizeH="0" baseline="0" noProof="0">
              <a:ln>
                <a:noFill/>
              </a:ln>
              <a:solidFill>
                <a:srgbClr val="F4F3ED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89" name="Rechthoek 88">
            <a:extLst>
              <a:ext uri="{FF2B5EF4-FFF2-40B4-BE49-F238E27FC236}">
                <a16:creationId xmlns:a16="http://schemas.microsoft.com/office/drawing/2014/main" id="{58A00353-F296-7B9B-6401-BBD58BB53F3C}"/>
              </a:ext>
            </a:extLst>
          </p:cNvPr>
          <p:cNvSpPr/>
          <p:nvPr/>
        </p:nvSpPr>
        <p:spPr>
          <a:xfrm>
            <a:off x="3688715" y="4785653"/>
            <a:ext cx="5226349" cy="2112165"/>
          </a:xfrm>
          <a:prstGeom prst="rect">
            <a:avLst/>
          </a:prstGeom>
          <a:solidFill>
            <a:schemeClr val="bg1">
              <a:lumMod val="85000"/>
            </a:schemeClr>
          </a:solidFill>
          <a:ln w="762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NL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46" name="Groep 45">
            <a:extLst>
              <a:ext uri="{FF2B5EF4-FFF2-40B4-BE49-F238E27FC236}">
                <a16:creationId xmlns:a16="http://schemas.microsoft.com/office/drawing/2014/main" id="{73CA197B-63B2-A57C-5252-CBC776B9AE86}"/>
              </a:ext>
            </a:extLst>
          </p:cNvPr>
          <p:cNvGrpSpPr/>
          <p:nvPr/>
        </p:nvGrpSpPr>
        <p:grpSpPr>
          <a:xfrm>
            <a:off x="3688715" y="3143386"/>
            <a:ext cx="11129060" cy="3742956"/>
            <a:chOff x="-541349" y="1871838"/>
            <a:chExt cx="10407665" cy="3557503"/>
          </a:xfrm>
          <a:solidFill>
            <a:srgbClr val="F4F3ED"/>
          </a:solidFill>
        </p:grpSpPr>
        <p:sp>
          <p:nvSpPr>
            <p:cNvPr id="47" name="Rechthoek: afgeronde hoeken 46">
              <a:extLst>
                <a:ext uri="{FF2B5EF4-FFF2-40B4-BE49-F238E27FC236}">
                  <a16:creationId xmlns:a16="http://schemas.microsoft.com/office/drawing/2014/main" id="{514945F4-E3BE-C78D-F604-C08E7BC38837}"/>
                </a:ext>
              </a:extLst>
            </p:cNvPr>
            <p:cNvSpPr/>
            <p:nvPr/>
          </p:nvSpPr>
          <p:spPr>
            <a:xfrm>
              <a:off x="7066522" y="1871838"/>
              <a:ext cx="2799794" cy="530086"/>
            </a:xfrm>
            <a:prstGeom prst="roundRect">
              <a:avLst/>
            </a:prstGeom>
            <a:grpFill/>
            <a:ln w="76200" cap="flat" cmpd="sng" algn="ctr">
              <a:solidFill>
                <a:srgbClr val="14F5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User</a:t>
              </a:r>
            </a:p>
          </p:txBody>
        </p:sp>
        <p:sp>
          <p:nvSpPr>
            <p:cNvPr id="48" name="Rechthoek: afgeronde hoeken 47">
              <a:extLst>
                <a:ext uri="{FF2B5EF4-FFF2-40B4-BE49-F238E27FC236}">
                  <a16:creationId xmlns:a16="http://schemas.microsoft.com/office/drawing/2014/main" id="{E2CF91F2-0303-68BE-615E-5E8C629E9206}"/>
                </a:ext>
              </a:extLst>
            </p:cNvPr>
            <p:cNvSpPr/>
            <p:nvPr/>
          </p:nvSpPr>
          <p:spPr>
            <a:xfrm>
              <a:off x="4722830" y="2145033"/>
              <a:ext cx="1887594" cy="535165"/>
            </a:xfrm>
            <a:prstGeom prst="roundRect">
              <a:avLst/>
            </a:prstGeom>
            <a:grpFill/>
            <a:ln w="76200" cap="flat" cmpd="sng" algn="ctr">
              <a:solidFill>
                <a:srgbClr val="002CFA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AI Chatbot</a:t>
              </a:r>
            </a:p>
          </p:txBody>
        </p:sp>
        <p:sp>
          <p:nvSpPr>
            <p:cNvPr id="49" name="Rechthoek: afgeronde hoeken 48">
              <a:extLst>
                <a:ext uri="{FF2B5EF4-FFF2-40B4-BE49-F238E27FC236}">
                  <a16:creationId xmlns:a16="http://schemas.microsoft.com/office/drawing/2014/main" id="{2E31C64D-30AC-58E0-936B-F1CE15A8271D}"/>
                </a:ext>
              </a:extLst>
            </p:cNvPr>
            <p:cNvSpPr/>
            <p:nvPr/>
          </p:nvSpPr>
          <p:spPr>
            <a:xfrm>
              <a:off x="-503251" y="4839059"/>
              <a:ext cx="4820888" cy="590282"/>
            </a:xfrm>
            <a:prstGeom prst="round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Data </a:t>
              </a:r>
              <a:r>
                <a:rPr kumimoji="0" lang="nl-NL" sz="16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Virtualization</a:t>
              </a:r>
              <a:endParaRPr kumimoji="0" lang="nl-NL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50" name="Rechthoek: afgeronde hoeken 49">
              <a:extLst>
                <a:ext uri="{FF2B5EF4-FFF2-40B4-BE49-F238E27FC236}">
                  <a16:creationId xmlns:a16="http://schemas.microsoft.com/office/drawing/2014/main" id="{AD909066-4915-D16F-494F-69E249F1328F}"/>
                </a:ext>
              </a:extLst>
            </p:cNvPr>
            <p:cNvSpPr/>
            <p:nvPr/>
          </p:nvSpPr>
          <p:spPr>
            <a:xfrm>
              <a:off x="7304910" y="3405680"/>
              <a:ext cx="2323020" cy="2007513"/>
            </a:xfrm>
            <a:prstGeom prst="roundRect">
              <a:avLst/>
            </a:prstGeom>
            <a:grpFill/>
            <a:ln w="76200" cap="flat" cmpd="sng" algn="ctr">
              <a:solidFill>
                <a:srgbClr val="14F5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Neuron BAG</a:t>
              </a:r>
            </a:p>
          </p:txBody>
        </p:sp>
        <p:sp>
          <p:nvSpPr>
            <p:cNvPr id="61" name="Rechthoek: afgeronde hoeken 60">
              <a:extLst>
                <a:ext uri="{FF2B5EF4-FFF2-40B4-BE49-F238E27FC236}">
                  <a16:creationId xmlns:a16="http://schemas.microsoft.com/office/drawing/2014/main" id="{8C2BC1E4-4324-088E-BC6B-B778A5E13B22}"/>
                </a:ext>
              </a:extLst>
            </p:cNvPr>
            <p:cNvSpPr/>
            <p:nvPr/>
          </p:nvSpPr>
          <p:spPr>
            <a:xfrm>
              <a:off x="-541349" y="3448883"/>
              <a:ext cx="1376568" cy="530086"/>
            </a:xfrm>
            <a:prstGeom prst="roundRect">
              <a:avLst/>
            </a:prstGeom>
            <a:grpFill/>
            <a:ln w="76200" cap="flat" cmpd="sng" algn="ctr">
              <a:solidFill>
                <a:srgbClr val="002CFA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Automations</a:t>
              </a:r>
              <a:endParaRPr kumimoji="0" lang="nl-NL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67" name="Rechthoek: afgeronde hoeken 66">
              <a:extLst>
                <a:ext uri="{FF2B5EF4-FFF2-40B4-BE49-F238E27FC236}">
                  <a16:creationId xmlns:a16="http://schemas.microsoft.com/office/drawing/2014/main" id="{A72F32F7-040B-7504-9BAB-18747FE12278}"/>
                </a:ext>
              </a:extLst>
            </p:cNvPr>
            <p:cNvSpPr/>
            <p:nvPr/>
          </p:nvSpPr>
          <p:spPr>
            <a:xfrm>
              <a:off x="1278757" y="3432734"/>
              <a:ext cx="3038879" cy="530087"/>
            </a:xfrm>
            <a:prstGeom prst="round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MCP Server</a:t>
              </a:r>
            </a:p>
          </p:txBody>
        </p:sp>
        <p:cxnSp>
          <p:nvCxnSpPr>
            <p:cNvPr id="68" name="Rechte verbindingslijn met pijl 67">
              <a:extLst>
                <a:ext uri="{FF2B5EF4-FFF2-40B4-BE49-F238E27FC236}">
                  <a16:creationId xmlns:a16="http://schemas.microsoft.com/office/drawing/2014/main" id="{9CF57B13-D79C-56D9-4FE6-10C0063FD681}"/>
                </a:ext>
              </a:extLst>
            </p:cNvPr>
            <p:cNvCxnSpPr>
              <a:cxnSpLocks/>
            </p:cNvCxnSpPr>
            <p:nvPr/>
          </p:nvCxnSpPr>
          <p:spPr>
            <a:xfrm>
              <a:off x="2792809" y="3978968"/>
              <a:ext cx="0" cy="896550"/>
            </a:xfrm>
            <a:prstGeom prst="straightConnector1">
              <a:avLst/>
            </a:prstGeom>
            <a:grpFill/>
            <a:ln w="25400" cap="flat" cmpd="sng" algn="ctr">
              <a:solidFill>
                <a:schemeClr val="bg1"/>
              </a:solidFill>
              <a:prstDash val="soli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5" name="Verbindingslijn: gebogen 84">
              <a:extLst>
                <a:ext uri="{FF2B5EF4-FFF2-40B4-BE49-F238E27FC236}">
                  <a16:creationId xmlns:a16="http://schemas.microsoft.com/office/drawing/2014/main" id="{3E0F2E4F-7809-16CF-89D0-EBD8C4F8137F}"/>
                </a:ext>
              </a:extLst>
            </p:cNvPr>
            <p:cNvCxnSpPr>
              <a:cxnSpLocks/>
              <a:stCxn id="47" idx="1"/>
              <a:endCxn id="48" idx="3"/>
            </p:cNvCxnSpPr>
            <p:nvPr/>
          </p:nvCxnSpPr>
          <p:spPr>
            <a:xfrm rot="10800000" flipV="1">
              <a:off x="6610424" y="2136880"/>
              <a:ext cx="456099" cy="275735"/>
            </a:xfrm>
            <a:prstGeom prst="bentConnector3">
              <a:avLst>
                <a:gd name="adj1" fmla="val 50000"/>
              </a:avLst>
            </a:prstGeom>
            <a:grpFill/>
            <a:ln w="25400" cap="flat" cmpd="sng" algn="ctr">
              <a:solidFill>
                <a:schemeClr val="tx1"/>
              </a:solidFill>
              <a:prstDash val="sysDot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6" name="Verbindingslijn: gebogen 85">
              <a:extLst>
                <a:ext uri="{FF2B5EF4-FFF2-40B4-BE49-F238E27FC236}">
                  <a16:creationId xmlns:a16="http://schemas.microsoft.com/office/drawing/2014/main" id="{AA9CBF78-B7A3-0621-24F5-98EAAEED4872}"/>
                </a:ext>
              </a:extLst>
            </p:cNvPr>
            <p:cNvCxnSpPr>
              <a:cxnSpLocks/>
              <a:stCxn id="49" idx="3"/>
              <a:endCxn id="77" idx="2"/>
            </p:cNvCxnSpPr>
            <p:nvPr/>
          </p:nvCxnSpPr>
          <p:spPr>
            <a:xfrm flipV="1">
              <a:off x="4317636" y="3697777"/>
              <a:ext cx="833301" cy="1436423"/>
            </a:xfrm>
            <a:prstGeom prst="bentConnector3">
              <a:avLst>
                <a:gd name="adj1" fmla="val 50000"/>
              </a:avLst>
            </a:prstGeom>
            <a:grpFill/>
            <a:ln w="25400" cap="flat" cmpd="sng" algn="ctr">
              <a:solidFill>
                <a:schemeClr val="tx1"/>
              </a:solidFill>
              <a:prstDash val="solid"/>
              <a:headEnd w="lg" len="lg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55" name="Cilinder 54">
              <a:extLst>
                <a:ext uri="{FF2B5EF4-FFF2-40B4-BE49-F238E27FC236}">
                  <a16:creationId xmlns:a16="http://schemas.microsoft.com/office/drawing/2014/main" id="{613805F0-0219-582B-4FEE-3EBA963DD4F2}"/>
                </a:ext>
              </a:extLst>
            </p:cNvPr>
            <p:cNvSpPr/>
            <p:nvPr/>
          </p:nvSpPr>
          <p:spPr>
            <a:xfrm>
              <a:off x="5502681" y="3503396"/>
              <a:ext cx="440220" cy="425384"/>
            </a:xfrm>
            <a:prstGeom prst="can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l-NL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102" name="Tekstvak 101">
            <a:extLst>
              <a:ext uri="{FF2B5EF4-FFF2-40B4-BE49-F238E27FC236}">
                <a16:creationId xmlns:a16="http://schemas.microsoft.com/office/drawing/2014/main" id="{8D1EA125-B9AD-5A81-1350-490F781226AD}"/>
              </a:ext>
            </a:extLst>
          </p:cNvPr>
          <p:cNvSpPr txBox="1"/>
          <p:nvPr/>
        </p:nvSpPr>
        <p:spPr>
          <a:xfrm>
            <a:off x="16095646" y="5935070"/>
            <a:ext cx="14923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LV BAG</a:t>
            </a:r>
          </a:p>
        </p:txBody>
      </p:sp>
      <p:cxnSp>
        <p:nvCxnSpPr>
          <p:cNvPr id="111" name="Rechte verbindingslijn met pijl 110">
            <a:extLst>
              <a:ext uri="{FF2B5EF4-FFF2-40B4-BE49-F238E27FC236}">
                <a16:creationId xmlns:a16="http://schemas.microsoft.com/office/drawing/2014/main" id="{BFA695AF-8A55-CA1F-F813-980363F8BDD6}"/>
              </a:ext>
            </a:extLst>
          </p:cNvPr>
          <p:cNvCxnSpPr>
            <a:cxnSpLocks/>
            <a:stCxn id="61" idx="3"/>
          </p:cNvCxnSpPr>
          <p:nvPr/>
        </p:nvCxnSpPr>
        <p:spPr>
          <a:xfrm>
            <a:off x="5160698" y="5081503"/>
            <a:ext cx="474282" cy="2275"/>
          </a:xfrm>
          <a:prstGeom prst="straightConnector1">
            <a:avLst/>
          </a:prstGeom>
          <a:solidFill>
            <a:srgbClr val="F4F3ED"/>
          </a:solidFill>
          <a:ln w="25400" cap="flat" cmpd="sng" algn="ctr">
            <a:solidFill>
              <a:schemeClr val="bg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126" name="Graphic 125" descr="Robot met effen opvulling">
            <a:extLst>
              <a:ext uri="{FF2B5EF4-FFF2-40B4-BE49-F238E27FC236}">
                <a16:creationId xmlns:a16="http://schemas.microsoft.com/office/drawing/2014/main" id="{4B746818-CED4-C81B-80DD-0E88EA0706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20097" y="3740570"/>
            <a:ext cx="998738" cy="998738"/>
          </a:xfrm>
          <a:prstGeom prst="rect">
            <a:avLst/>
          </a:prstGeom>
        </p:spPr>
      </p:pic>
      <p:sp>
        <p:nvSpPr>
          <p:cNvPr id="128" name="Text 0">
            <a:extLst>
              <a:ext uri="{FF2B5EF4-FFF2-40B4-BE49-F238E27FC236}">
                <a16:creationId xmlns:a16="http://schemas.microsoft.com/office/drawing/2014/main" id="{5D7827EF-4941-4CF2-B62C-AC4FB5318B49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nl-NL" sz="4050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Controle</a:t>
            </a:r>
          </a:p>
        </p:txBody>
      </p:sp>
      <p:sp>
        <p:nvSpPr>
          <p:cNvPr id="130" name="Shape 1">
            <a:extLst>
              <a:ext uri="{FF2B5EF4-FFF2-40B4-BE49-F238E27FC236}">
                <a16:creationId xmlns:a16="http://schemas.microsoft.com/office/drawing/2014/main" id="{DFC14F2F-9228-8738-0DFA-CC233251673E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9" name="Image 0" descr="preencoded.png">
            <a:extLst>
              <a:ext uri="{FF2B5EF4-FFF2-40B4-BE49-F238E27FC236}">
                <a16:creationId xmlns:a16="http://schemas.microsoft.com/office/drawing/2014/main" id="{6F538FC9-8CE2-7A19-D7FB-7761A12B35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cxnSp>
        <p:nvCxnSpPr>
          <p:cNvPr id="155" name="Verbindingslijn: gebogen 154">
            <a:extLst>
              <a:ext uri="{FF2B5EF4-FFF2-40B4-BE49-F238E27FC236}">
                <a16:creationId xmlns:a16="http://schemas.microsoft.com/office/drawing/2014/main" id="{9E35D5EF-B000-1DCB-328A-1CD236478A11}"/>
              </a:ext>
            </a:extLst>
          </p:cNvPr>
          <p:cNvCxnSpPr>
            <a:cxnSpLocks/>
            <a:stCxn id="47" idx="2"/>
            <a:endCxn id="50" idx="0"/>
          </p:cNvCxnSpPr>
          <p:nvPr/>
        </p:nvCxnSpPr>
        <p:spPr>
          <a:xfrm rot="16200000" flipH="1">
            <a:off x="12792805" y="4229145"/>
            <a:ext cx="1056082" cy="1"/>
          </a:xfrm>
          <a:prstGeom prst="bentConnector3">
            <a:avLst>
              <a:gd name="adj1" fmla="val 50000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68" name="Verbindingslijn: gebogen 167">
            <a:extLst>
              <a:ext uri="{FF2B5EF4-FFF2-40B4-BE49-F238E27FC236}">
                <a16:creationId xmlns:a16="http://schemas.microsoft.com/office/drawing/2014/main" id="{48AD5D22-F1A4-17EC-9DD8-E14DEE6EBA9B}"/>
              </a:ext>
            </a:extLst>
          </p:cNvPr>
          <p:cNvCxnSpPr>
            <a:cxnSpLocks/>
            <a:stCxn id="50" idx="3"/>
            <a:endCxn id="185" idx="2"/>
          </p:cNvCxnSpPr>
          <p:nvPr/>
        </p:nvCxnSpPr>
        <p:spPr>
          <a:xfrm flipV="1">
            <a:off x="14562866" y="5143500"/>
            <a:ext cx="1532780" cy="669771"/>
          </a:xfrm>
          <a:prstGeom prst="bentConnector3">
            <a:avLst>
              <a:gd name="adj1" fmla="val 50000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81" name="Tekstvak 180">
            <a:extLst>
              <a:ext uri="{FF2B5EF4-FFF2-40B4-BE49-F238E27FC236}">
                <a16:creationId xmlns:a16="http://schemas.microsoft.com/office/drawing/2014/main" id="{FAD0BD57-00B6-9DFB-004D-58A4D5C2E223}"/>
              </a:ext>
            </a:extLst>
          </p:cNvPr>
          <p:cNvSpPr txBox="1"/>
          <p:nvPr/>
        </p:nvSpPr>
        <p:spPr>
          <a:xfrm>
            <a:off x="887436" y="5947840"/>
            <a:ext cx="25113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Terugmelding</a:t>
            </a:r>
          </a:p>
        </p:txBody>
      </p:sp>
      <p:sp>
        <p:nvSpPr>
          <p:cNvPr id="183" name="Ovaal 182">
            <a:extLst>
              <a:ext uri="{FF2B5EF4-FFF2-40B4-BE49-F238E27FC236}">
                <a16:creationId xmlns:a16="http://schemas.microsoft.com/office/drawing/2014/main" id="{07FD416B-739E-6CB3-44C8-73E5A7C5D928}"/>
              </a:ext>
            </a:extLst>
          </p:cNvPr>
          <p:cNvSpPr>
            <a:spLocks noChangeAspect="1"/>
          </p:cNvSpPr>
          <p:nvPr/>
        </p:nvSpPr>
        <p:spPr>
          <a:xfrm>
            <a:off x="1177086" y="4489543"/>
            <a:ext cx="1188084" cy="1188470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In</a:t>
            </a:r>
          </a:p>
        </p:txBody>
      </p:sp>
      <p:sp>
        <p:nvSpPr>
          <p:cNvPr id="185" name="Ovaal 184">
            <a:extLst>
              <a:ext uri="{FF2B5EF4-FFF2-40B4-BE49-F238E27FC236}">
                <a16:creationId xmlns:a16="http://schemas.microsoft.com/office/drawing/2014/main" id="{5BCEC479-153F-8510-8A70-8928D3F65FE7}"/>
              </a:ext>
            </a:extLst>
          </p:cNvPr>
          <p:cNvSpPr>
            <a:spLocks noChangeAspect="1"/>
          </p:cNvSpPr>
          <p:nvPr/>
        </p:nvSpPr>
        <p:spPr>
          <a:xfrm>
            <a:off x="16095646" y="4549265"/>
            <a:ext cx="1188084" cy="1188470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Uit</a:t>
            </a:r>
          </a:p>
        </p:txBody>
      </p:sp>
      <p:cxnSp>
        <p:nvCxnSpPr>
          <p:cNvPr id="186" name="Rechte verbindingslijn met pijl 185">
            <a:extLst>
              <a:ext uri="{FF2B5EF4-FFF2-40B4-BE49-F238E27FC236}">
                <a16:creationId xmlns:a16="http://schemas.microsoft.com/office/drawing/2014/main" id="{B3C935F7-AF09-3A1D-AE88-694864DBAD7A}"/>
              </a:ext>
            </a:extLst>
          </p:cNvPr>
          <p:cNvCxnSpPr>
            <a:cxnSpLocks/>
            <a:stCxn id="183" idx="6"/>
            <a:endCxn id="61" idx="1"/>
          </p:cNvCxnSpPr>
          <p:nvPr/>
        </p:nvCxnSpPr>
        <p:spPr>
          <a:xfrm flipV="1">
            <a:off x="2365170" y="5081503"/>
            <a:ext cx="1323545" cy="2275"/>
          </a:xfrm>
          <a:prstGeom prst="straightConnector1">
            <a:avLst/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aphicFrame>
        <p:nvGraphicFramePr>
          <p:cNvPr id="192" name="Diagram 191">
            <a:extLst>
              <a:ext uri="{FF2B5EF4-FFF2-40B4-BE49-F238E27FC236}">
                <a16:creationId xmlns:a16="http://schemas.microsoft.com/office/drawing/2014/main" id="{D0319246-B0A9-2FCB-A1DF-D1C933387DE0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00" name="Kruis 199">
            <a:extLst>
              <a:ext uri="{FF2B5EF4-FFF2-40B4-BE49-F238E27FC236}">
                <a16:creationId xmlns:a16="http://schemas.microsoft.com/office/drawing/2014/main" id="{FEA90E6C-1F2F-1923-5B04-C505CCB8B526}"/>
              </a:ext>
            </a:extLst>
          </p:cNvPr>
          <p:cNvSpPr>
            <a:spLocks noChangeAspect="1"/>
          </p:cNvSpPr>
          <p:nvPr/>
        </p:nvSpPr>
        <p:spPr>
          <a:xfrm>
            <a:off x="3469473" y="6265289"/>
            <a:ext cx="1049704" cy="994236"/>
          </a:xfrm>
          <a:prstGeom prst="plus">
            <a:avLst/>
          </a:prstGeom>
          <a:solidFill>
            <a:srgbClr val="00D7FF">
              <a:lumMod val="20000"/>
              <a:lumOff val="80000"/>
            </a:srgbClr>
          </a:solidFill>
          <a:ln w="25400" cap="flat" cmpd="sng" algn="ctr">
            <a:solidFill>
              <a:srgbClr val="009BDE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CRUD</a:t>
            </a:r>
          </a:p>
        </p:txBody>
      </p:sp>
      <p:pic>
        <p:nvPicPr>
          <p:cNvPr id="202" name="Afbeelding 201">
            <a:extLst>
              <a:ext uri="{FF2B5EF4-FFF2-40B4-BE49-F238E27FC236}">
                <a16:creationId xmlns:a16="http://schemas.microsoft.com/office/drawing/2014/main" id="{C2CCA863-460E-3861-ADBB-8C323E1F731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33220" r="68259" b="28718"/>
          <a:stretch>
            <a:fillRect/>
          </a:stretch>
        </p:blipFill>
        <p:spPr>
          <a:xfrm>
            <a:off x="13534401" y="6303649"/>
            <a:ext cx="1568217" cy="1253208"/>
          </a:xfrm>
          <a:prstGeom prst="rect">
            <a:avLst/>
          </a:prstGeom>
        </p:spPr>
      </p:pic>
      <p:cxnSp>
        <p:nvCxnSpPr>
          <p:cNvPr id="31" name="Verbindingslijn: gebogen 30">
            <a:extLst>
              <a:ext uri="{FF2B5EF4-FFF2-40B4-BE49-F238E27FC236}">
                <a16:creationId xmlns:a16="http://schemas.microsoft.com/office/drawing/2014/main" id="{82B036A9-2FE9-B0B9-8DD2-5867A57B3256}"/>
              </a:ext>
            </a:extLst>
          </p:cNvPr>
          <p:cNvCxnSpPr>
            <a:cxnSpLocks/>
            <a:stCxn id="48" idx="1"/>
            <a:endCxn id="67" idx="0"/>
          </p:cNvCxnSpPr>
          <p:nvPr/>
        </p:nvCxnSpPr>
        <p:spPr>
          <a:xfrm rot="10800000" flipV="1">
            <a:off x="7259738" y="3712354"/>
            <a:ext cx="2058037" cy="1073297"/>
          </a:xfrm>
          <a:prstGeom prst="bentConnector2">
            <a:avLst/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ysDot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36" name="Graphic 35" descr="Robot met effen opvulling">
            <a:extLst>
              <a:ext uri="{FF2B5EF4-FFF2-40B4-BE49-F238E27FC236}">
                <a16:creationId xmlns:a16="http://schemas.microsoft.com/office/drawing/2014/main" id="{C2BD41D6-837A-2ECA-E268-82D6A5F2C2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87677" y="2279194"/>
            <a:ext cx="998738" cy="998738"/>
          </a:xfrm>
          <a:prstGeom prst="rect">
            <a:avLst/>
          </a:prstGeom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D7539E2A-4C13-F559-23DF-99B3CE595A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97950" y="5450767"/>
            <a:ext cx="2683272" cy="725007"/>
          </a:xfrm>
          <a:prstGeom prst="rect">
            <a:avLst/>
          </a:prstGeom>
        </p:spPr>
      </p:pic>
      <p:cxnSp>
        <p:nvCxnSpPr>
          <p:cNvPr id="66" name="Verbindingslijn: gebogen 65">
            <a:extLst>
              <a:ext uri="{FF2B5EF4-FFF2-40B4-BE49-F238E27FC236}">
                <a16:creationId xmlns:a16="http://schemas.microsoft.com/office/drawing/2014/main" id="{38FEEE0E-95AC-8A64-5D41-3F0F76923341}"/>
              </a:ext>
            </a:extLst>
          </p:cNvPr>
          <p:cNvCxnSpPr>
            <a:cxnSpLocks/>
            <a:stCxn id="77" idx="6"/>
            <a:endCxn id="50" idx="1"/>
          </p:cNvCxnSpPr>
          <p:nvPr/>
        </p:nvCxnSpPr>
        <p:spPr>
          <a:xfrm>
            <a:off x="10963639" y="5064512"/>
            <a:ext cx="1115189" cy="748759"/>
          </a:xfrm>
          <a:prstGeom prst="bentConnector3">
            <a:avLst>
              <a:gd name="adj1" fmla="val 50000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headEnd w="lg" len="lg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79" name="Tekstvak 78">
            <a:extLst>
              <a:ext uri="{FF2B5EF4-FFF2-40B4-BE49-F238E27FC236}">
                <a16:creationId xmlns:a16="http://schemas.microsoft.com/office/drawing/2014/main" id="{92DEAC9E-9464-A0A8-CC19-0BEBF3A44187}"/>
              </a:ext>
            </a:extLst>
          </p:cNvPr>
          <p:cNvSpPr txBox="1"/>
          <p:nvPr/>
        </p:nvSpPr>
        <p:spPr>
          <a:xfrm>
            <a:off x="9681174" y="5732396"/>
            <a:ext cx="14923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Lokale BAG</a:t>
            </a:r>
          </a:p>
        </p:txBody>
      </p:sp>
      <p:pic>
        <p:nvPicPr>
          <p:cNvPr id="92" name="Graphic 91" descr="Man met effen opvulling">
            <a:extLst>
              <a:ext uri="{FF2B5EF4-FFF2-40B4-BE49-F238E27FC236}">
                <a16:creationId xmlns:a16="http://schemas.microsoft.com/office/drawing/2014/main" id="{2E2537B1-9808-9563-3759-8692E01349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896361" y="1930463"/>
            <a:ext cx="848967" cy="848967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C1C60CFD-588A-2860-6A12-A5E0F0BA3BFC}"/>
              </a:ext>
            </a:extLst>
          </p:cNvPr>
          <p:cNvSpPr txBox="1"/>
          <p:nvPr/>
        </p:nvSpPr>
        <p:spPr>
          <a:xfrm>
            <a:off x="1175047" y="7710811"/>
            <a:ext cx="4145947" cy="11079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b="1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Sandbox</a:t>
            </a: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 </a:t>
            </a:r>
          </a:p>
          <a:p>
            <a:pPr marL="342900" indent="-342900" defTabSz="1828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Tools aanreiken</a:t>
            </a:r>
          </a:p>
          <a:p>
            <a:pPr marL="342900" indent="-342900" defTabSz="1828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Mogelijkheden beperken</a:t>
            </a:r>
          </a:p>
        </p:txBody>
      </p:sp>
      <p:cxnSp>
        <p:nvCxnSpPr>
          <p:cNvPr id="4" name="Verbindingslijn: gebogen 3">
            <a:extLst>
              <a:ext uri="{FF2B5EF4-FFF2-40B4-BE49-F238E27FC236}">
                <a16:creationId xmlns:a16="http://schemas.microsoft.com/office/drawing/2014/main" id="{19E0270A-2E39-3EEE-EFD3-AD33ABC64D4F}"/>
              </a:ext>
            </a:extLst>
          </p:cNvPr>
          <p:cNvCxnSpPr>
            <a:cxnSpLocks/>
            <a:stCxn id="3" idx="3"/>
            <a:endCxn id="89" idx="2"/>
          </p:cNvCxnSpPr>
          <p:nvPr/>
        </p:nvCxnSpPr>
        <p:spPr>
          <a:xfrm flipV="1">
            <a:off x="5320994" y="6897818"/>
            <a:ext cx="980896" cy="1366991"/>
          </a:xfrm>
          <a:prstGeom prst="bentConnector2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kstvak 4">
            <a:extLst>
              <a:ext uri="{FF2B5EF4-FFF2-40B4-BE49-F238E27FC236}">
                <a16:creationId xmlns:a16="http://schemas.microsoft.com/office/drawing/2014/main" id="{4091DEDC-4158-78B5-72E6-EF6D979E2C26}"/>
              </a:ext>
            </a:extLst>
          </p:cNvPr>
          <p:cNvSpPr txBox="1"/>
          <p:nvPr/>
        </p:nvSpPr>
        <p:spPr>
          <a:xfrm>
            <a:off x="7384268" y="7614158"/>
            <a:ext cx="5006817" cy="212365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b="1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Historie vastleggen</a:t>
            </a:r>
          </a:p>
          <a:p>
            <a:pPr marL="342900" indent="-342900" defTabSz="1828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Wie</a:t>
            </a:r>
          </a:p>
          <a:p>
            <a:pPr marL="342900" indent="-342900" defTabSz="1828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Wat</a:t>
            </a:r>
          </a:p>
          <a:p>
            <a:pPr marL="342900" indent="-342900" defTabSz="1828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Wanneer</a:t>
            </a:r>
          </a:p>
          <a:p>
            <a:pPr marL="342900" indent="-342900" defTabSz="1828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Waarom</a:t>
            </a:r>
          </a:p>
          <a:p>
            <a:pPr marL="342900" indent="-342900" defTabSz="1828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Onder wiens verantwoordelijkheid</a:t>
            </a:r>
          </a:p>
        </p:txBody>
      </p:sp>
      <p:cxnSp>
        <p:nvCxnSpPr>
          <p:cNvPr id="6" name="Verbindingslijn: gebogen 5">
            <a:extLst>
              <a:ext uri="{FF2B5EF4-FFF2-40B4-BE49-F238E27FC236}">
                <a16:creationId xmlns:a16="http://schemas.microsoft.com/office/drawing/2014/main" id="{F347E9E9-423B-7E07-A3F3-592D8B4C0016}"/>
              </a:ext>
            </a:extLst>
          </p:cNvPr>
          <p:cNvCxnSpPr>
            <a:cxnSpLocks/>
            <a:stCxn id="5" idx="0"/>
            <a:endCxn id="79" idx="2"/>
          </p:cNvCxnSpPr>
          <p:nvPr/>
        </p:nvCxnSpPr>
        <p:spPr>
          <a:xfrm rot="5400000" flipH="1" flipV="1">
            <a:off x="9432077" y="6618884"/>
            <a:ext cx="1450875" cy="539674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86615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235A9-46DD-3295-1C98-1D347CFF6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Ovaal 76">
            <a:extLst>
              <a:ext uri="{FF2B5EF4-FFF2-40B4-BE49-F238E27FC236}">
                <a16:creationId xmlns:a16="http://schemas.microsoft.com/office/drawing/2014/main" id="{1388B8A1-29EB-3CF9-C151-635A0ACE588E}"/>
              </a:ext>
            </a:extLst>
          </p:cNvPr>
          <p:cNvSpPr>
            <a:spLocks noChangeAspect="1"/>
          </p:cNvSpPr>
          <p:nvPr/>
        </p:nvSpPr>
        <p:spPr>
          <a:xfrm>
            <a:off x="9775555" y="4470277"/>
            <a:ext cx="1188084" cy="1188470"/>
          </a:xfrm>
          <a:prstGeom prst="ellipse">
            <a:avLst/>
          </a:prstGeom>
          <a:solidFill>
            <a:srgbClr val="FCC5B2"/>
          </a:solidFill>
          <a:ln w="762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nl-NL" sz="2800" b="0" i="0" u="none" strike="noStrike" kern="0" cap="none" spc="0" normalizeH="0" baseline="0" noProof="0">
              <a:ln>
                <a:noFill/>
              </a:ln>
              <a:solidFill>
                <a:srgbClr val="F4F3ED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89" name="Rechthoek 88">
            <a:extLst>
              <a:ext uri="{FF2B5EF4-FFF2-40B4-BE49-F238E27FC236}">
                <a16:creationId xmlns:a16="http://schemas.microsoft.com/office/drawing/2014/main" id="{DC31A2DB-1F79-B93D-5481-DF6D8D98F437}"/>
              </a:ext>
            </a:extLst>
          </p:cNvPr>
          <p:cNvSpPr/>
          <p:nvPr/>
        </p:nvSpPr>
        <p:spPr>
          <a:xfrm>
            <a:off x="3688715" y="4785653"/>
            <a:ext cx="5226349" cy="2112165"/>
          </a:xfrm>
          <a:prstGeom prst="rect">
            <a:avLst/>
          </a:prstGeom>
          <a:solidFill>
            <a:schemeClr val="bg1">
              <a:lumMod val="85000"/>
            </a:schemeClr>
          </a:solidFill>
          <a:ln w="762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NL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46" name="Groep 45">
            <a:extLst>
              <a:ext uri="{FF2B5EF4-FFF2-40B4-BE49-F238E27FC236}">
                <a16:creationId xmlns:a16="http://schemas.microsoft.com/office/drawing/2014/main" id="{2F3C6BCC-4495-0DA9-244A-4ECE9EB6DAF4}"/>
              </a:ext>
            </a:extLst>
          </p:cNvPr>
          <p:cNvGrpSpPr/>
          <p:nvPr/>
        </p:nvGrpSpPr>
        <p:grpSpPr>
          <a:xfrm>
            <a:off x="3688715" y="3143386"/>
            <a:ext cx="11129060" cy="3742956"/>
            <a:chOff x="-541349" y="1871838"/>
            <a:chExt cx="10407665" cy="3557503"/>
          </a:xfrm>
          <a:solidFill>
            <a:srgbClr val="F4F3ED"/>
          </a:solidFill>
        </p:grpSpPr>
        <p:sp>
          <p:nvSpPr>
            <p:cNvPr id="47" name="Rechthoek: afgeronde hoeken 46">
              <a:extLst>
                <a:ext uri="{FF2B5EF4-FFF2-40B4-BE49-F238E27FC236}">
                  <a16:creationId xmlns:a16="http://schemas.microsoft.com/office/drawing/2014/main" id="{8B5F970F-B197-4CF8-3B2E-001F57ABD4F8}"/>
                </a:ext>
              </a:extLst>
            </p:cNvPr>
            <p:cNvSpPr/>
            <p:nvPr/>
          </p:nvSpPr>
          <p:spPr>
            <a:xfrm>
              <a:off x="7066522" y="1871838"/>
              <a:ext cx="2799794" cy="530086"/>
            </a:xfrm>
            <a:prstGeom prst="roundRect">
              <a:avLst/>
            </a:prstGeom>
            <a:grpFill/>
            <a:ln w="76200" cap="flat" cmpd="sng" algn="ctr">
              <a:solidFill>
                <a:srgbClr val="14F5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User</a:t>
              </a:r>
            </a:p>
          </p:txBody>
        </p:sp>
        <p:sp>
          <p:nvSpPr>
            <p:cNvPr id="48" name="Rechthoek: afgeronde hoeken 47">
              <a:extLst>
                <a:ext uri="{FF2B5EF4-FFF2-40B4-BE49-F238E27FC236}">
                  <a16:creationId xmlns:a16="http://schemas.microsoft.com/office/drawing/2014/main" id="{534E5C45-6F45-BF57-97BC-883E6685FE89}"/>
                </a:ext>
              </a:extLst>
            </p:cNvPr>
            <p:cNvSpPr/>
            <p:nvPr/>
          </p:nvSpPr>
          <p:spPr>
            <a:xfrm>
              <a:off x="4722830" y="2145033"/>
              <a:ext cx="1887594" cy="535165"/>
            </a:xfrm>
            <a:prstGeom prst="roundRect">
              <a:avLst/>
            </a:prstGeom>
            <a:grpFill/>
            <a:ln w="762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AI Chatbot</a:t>
              </a:r>
            </a:p>
          </p:txBody>
        </p:sp>
        <p:sp>
          <p:nvSpPr>
            <p:cNvPr id="49" name="Rechthoek: afgeronde hoeken 48">
              <a:extLst>
                <a:ext uri="{FF2B5EF4-FFF2-40B4-BE49-F238E27FC236}">
                  <a16:creationId xmlns:a16="http://schemas.microsoft.com/office/drawing/2014/main" id="{E2044905-6533-C994-23D9-E2C2E81C80B5}"/>
                </a:ext>
              </a:extLst>
            </p:cNvPr>
            <p:cNvSpPr/>
            <p:nvPr/>
          </p:nvSpPr>
          <p:spPr>
            <a:xfrm>
              <a:off x="-503251" y="4839059"/>
              <a:ext cx="4820888" cy="590282"/>
            </a:xfrm>
            <a:prstGeom prst="round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Data </a:t>
              </a:r>
              <a:r>
                <a:rPr kumimoji="0" lang="nl-NL" sz="16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Virtualization</a:t>
              </a:r>
              <a:endParaRPr kumimoji="0" lang="nl-NL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50" name="Rechthoek: afgeronde hoeken 49">
              <a:extLst>
                <a:ext uri="{FF2B5EF4-FFF2-40B4-BE49-F238E27FC236}">
                  <a16:creationId xmlns:a16="http://schemas.microsoft.com/office/drawing/2014/main" id="{5378833F-73EA-ACEE-6A58-9DE01FD21040}"/>
                </a:ext>
              </a:extLst>
            </p:cNvPr>
            <p:cNvSpPr/>
            <p:nvPr/>
          </p:nvSpPr>
          <p:spPr>
            <a:xfrm>
              <a:off x="7304910" y="3405680"/>
              <a:ext cx="2323020" cy="2007513"/>
            </a:xfrm>
            <a:prstGeom prst="roundRect">
              <a:avLst/>
            </a:prstGeom>
            <a:grpFill/>
            <a:ln w="762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Neuron BAG</a:t>
              </a:r>
            </a:p>
          </p:txBody>
        </p:sp>
        <p:sp>
          <p:nvSpPr>
            <p:cNvPr id="61" name="Rechthoek: afgeronde hoeken 60">
              <a:extLst>
                <a:ext uri="{FF2B5EF4-FFF2-40B4-BE49-F238E27FC236}">
                  <a16:creationId xmlns:a16="http://schemas.microsoft.com/office/drawing/2014/main" id="{03B594BF-DA57-7F26-AB1F-BEBCB758CE0D}"/>
                </a:ext>
              </a:extLst>
            </p:cNvPr>
            <p:cNvSpPr/>
            <p:nvPr/>
          </p:nvSpPr>
          <p:spPr>
            <a:xfrm>
              <a:off x="-541349" y="3448883"/>
              <a:ext cx="1376568" cy="530086"/>
            </a:xfrm>
            <a:prstGeom prst="roundRect">
              <a:avLst/>
            </a:prstGeom>
            <a:grpFill/>
            <a:ln w="76200" cap="flat" cmpd="sng" algn="ctr">
              <a:solidFill>
                <a:srgbClr val="002CFA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16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Automations</a:t>
              </a:r>
              <a:endParaRPr kumimoji="0" lang="nl-NL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67" name="Rechthoek: afgeronde hoeken 66">
              <a:extLst>
                <a:ext uri="{FF2B5EF4-FFF2-40B4-BE49-F238E27FC236}">
                  <a16:creationId xmlns:a16="http://schemas.microsoft.com/office/drawing/2014/main" id="{5198EFD8-8171-2020-1C3A-F4009F697D78}"/>
                </a:ext>
              </a:extLst>
            </p:cNvPr>
            <p:cNvSpPr/>
            <p:nvPr/>
          </p:nvSpPr>
          <p:spPr>
            <a:xfrm>
              <a:off x="1278757" y="3432734"/>
              <a:ext cx="3038879" cy="530087"/>
            </a:xfrm>
            <a:prstGeom prst="round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nl-NL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MCP Server</a:t>
              </a:r>
            </a:p>
          </p:txBody>
        </p:sp>
        <p:cxnSp>
          <p:nvCxnSpPr>
            <p:cNvPr id="68" name="Rechte verbindingslijn met pijl 67">
              <a:extLst>
                <a:ext uri="{FF2B5EF4-FFF2-40B4-BE49-F238E27FC236}">
                  <a16:creationId xmlns:a16="http://schemas.microsoft.com/office/drawing/2014/main" id="{875FF56C-0B62-C06E-B099-ED21E3FFF704}"/>
                </a:ext>
              </a:extLst>
            </p:cNvPr>
            <p:cNvCxnSpPr>
              <a:cxnSpLocks/>
            </p:cNvCxnSpPr>
            <p:nvPr/>
          </p:nvCxnSpPr>
          <p:spPr>
            <a:xfrm>
              <a:off x="2792809" y="3978968"/>
              <a:ext cx="0" cy="896550"/>
            </a:xfrm>
            <a:prstGeom prst="straightConnector1">
              <a:avLst/>
            </a:prstGeom>
            <a:grpFill/>
            <a:ln w="25400" cap="flat" cmpd="sng" algn="ctr">
              <a:solidFill>
                <a:schemeClr val="bg1"/>
              </a:solidFill>
              <a:prstDash val="soli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5" name="Verbindingslijn: gebogen 84">
              <a:extLst>
                <a:ext uri="{FF2B5EF4-FFF2-40B4-BE49-F238E27FC236}">
                  <a16:creationId xmlns:a16="http://schemas.microsoft.com/office/drawing/2014/main" id="{F6CDD0E3-2942-C961-278B-0546E9A113BB}"/>
                </a:ext>
              </a:extLst>
            </p:cNvPr>
            <p:cNvCxnSpPr>
              <a:cxnSpLocks/>
              <a:stCxn id="47" idx="1"/>
              <a:endCxn id="48" idx="3"/>
            </p:cNvCxnSpPr>
            <p:nvPr/>
          </p:nvCxnSpPr>
          <p:spPr>
            <a:xfrm rot="10800000" flipV="1">
              <a:off x="6610424" y="2136880"/>
              <a:ext cx="456099" cy="275735"/>
            </a:xfrm>
            <a:prstGeom prst="bentConnector3">
              <a:avLst>
                <a:gd name="adj1" fmla="val 50000"/>
              </a:avLst>
            </a:prstGeom>
            <a:grpFill/>
            <a:ln w="25400" cap="flat" cmpd="sng" algn="ctr">
              <a:solidFill>
                <a:schemeClr val="tx1"/>
              </a:solidFill>
              <a:prstDash val="sysDot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6" name="Verbindingslijn: gebogen 85">
              <a:extLst>
                <a:ext uri="{FF2B5EF4-FFF2-40B4-BE49-F238E27FC236}">
                  <a16:creationId xmlns:a16="http://schemas.microsoft.com/office/drawing/2014/main" id="{E2F06CCD-F47B-EE76-8E7C-A68C48517323}"/>
                </a:ext>
              </a:extLst>
            </p:cNvPr>
            <p:cNvCxnSpPr>
              <a:cxnSpLocks/>
              <a:stCxn id="49" idx="3"/>
              <a:endCxn id="77" idx="2"/>
            </p:cNvCxnSpPr>
            <p:nvPr/>
          </p:nvCxnSpPr>
          <p:spPr>
            <a:xfrm flipV="1">
              <a:off x="4317636" y="3697777"/>
              <a:ext cx="833301" cy="1436423"/>
            </a:xfrm>
            <a:prstGeom prst="bentConnector3">
              <a:avLst>
                <a:gd name="adj1" fmla="val 50000"/>
              </a:avLst>
            </a:prstGeom>
            <a:grpFill/>
            <a:ln w="25400" cap="flat" cmpd="sng" algn="ctr">
              <a:solidFill>
                <a:schemeClr val="tx1"/>
              </a:solidFill>
              <a:prstDash val="solid"/>
              <a:headEnd w="lg" len="lg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55" name="Cilinder 54">
              <a:extLst>
                <a:ext uri="{FF2B5EF4-FFF2-40B4-BE49-F238E27FC236}">
                  <a16:creationId xmlns:a16="http://schemas.microsoft.com/office/drawing/2014/main" id="{EAEDCA4D-793B-5046-FB8B-DD4FEE75B99C}"/>
                </a:ext>
              </a:extLst>
            </p:cNvPr>
            <p:cNvSpPr/>
            <p:nvPr/>
          </p:nvSpPr>
          <p:spPr>
            <a:xfrm>
              <a:off x="5502681" y="3503396"/>
              <a:ext cx="440220" cy="425384"/>
            </a:xfrm>
            <a:prstGeom prst="can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l-NL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102" name="Tekstvak 101">
            <a:extLst>
              <a:ext uri="{FF2B5EF4-FFF2-40B4-BE49-F238E27FC236}">
                <a16:creationId xmlns:a16="http://schemas.microsoft.com/office/drawing/2014/main" id="{64E08344-6482-6E13-055D-64A40B2BFD50}"/>
              </a:ext>
            </a:extLst>
          </p:cNvPr>
          <p:cNvSpPr txBox="1"/>
          <p:nvPr/>
        </p:nvSpPr>
        <p:spPr>
          <a:xfrm>
            <a:off x="16095646" y="5935070"/>
            <a:ext cx="14923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LV BAG</a:t>
            </a:r>
          </a:p>
        </p:txBody>
      </p:sp>
      <p:cxnSp>
        <p:nvCxnSpPr>
          <p:cNvPr id="111" name="Rechte verbindingslijn met pijl 110">
            <a:extLst>
              <a:ext uri="{FF2B5EF4-FFF2-40B4-BE49-F238E27FC236}">
                <a16:creationId xmlns:a16="http://schemas.microsoft.com/office/drawing/2014/main" id="{164251F0-FD14-B2BC-432C-BF61C4E1A59C}"/>
              </a:ext>
            </a:extLst>
          </p:cNvPr>
          <p:cNvCxnSpPr>
            <a:cxnSpLocks/>
            <a:stCxn id="61" idx="3"/>
          </p:cNvCxnSpPr>
          <p:nvPr/>
        </p:nvCxnSpPr>
        <p:spPr>
          <a:xfrm>
            <a:off x="5160698" y="5081503"/>
            <a:ext cx="474282" cy="2275"/>
          </a:xfrm>
          <a:prstGeom prst="straightConnector1">
            <a:avLst/>
          </a:prstGeom>
          <a:solidFill>
            <a:srgbClr val="F4F3ED"/>
          </a:solidFill>
          <a:ln w="25400" cap="flat" cmpd="sng" algn="ctr">
            <a:solidFill>
              <a:schemeClr val="bg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126" name="Graphic 125" descr="Robot met effen opvulling">
            <a:extLst>
              <a:ext uri="{FF2B5EF4-FFF2-40B4-BE49-F238E27FC236}">
                <a16:creationId xmlns:a16="http://schemas.microsoft.com/office/drawing/2014/main" id="{79F12508-727C-A716-ABE8-73E61028DD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20097" y="3740570"/>
            <a:ext cx="998738" cy="998738"/>
          </a:xfrm>
          <a:prstGeom prst="rect">
            <a:avLst/>
          </a:prstGeom>
        </p:spPr>
      </p:pic>
      <p:sp>
        <p:nvSpPr>
          <p:cNvPr id="128" name="Text 0">
            <a:extLst>
              <a:ext uri="{FF2B5EF4-FFF2-40B4-BE49-F238E27FC236}">
                <a16:creationId xmlns:a16="http://schemas.microsoft.com/office/drawing/2014/main" id="{CA7D47FC-747A-C96D-24BA-D46D9599D6ED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nl-NL" sz="4050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Controle</a:t>
            </a:r>
          </a:p>
        </p:txBody>
      </p:sp>
      <p:sp>
        <p:nvSpPr>
          <p:cNvPr id="130" name="Shape 1">
            <a:extLst>
              <a:ext uri="{FF2B5EF4-FFF2-40B4-BE49-F238E27FC236}">
                <a16:creationId xmlns:a16="http://schemas.microsoft.com/office/drawing/2014/main" id="{A4EDEF80-141D-572E-13C1-281D1B56F41D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9" name="Image 0" descr="preencoded.png">
            <a:extLst>
              <a:ext uri="{FF2B5EF4-FFF2-40B4-BE49-F238E27FC236}">
                <a16:creationId xmlns:a16="http://schemas.microsoft.com/office/drawing/2014/main" id="{B79D4EE9-E091-1E11-BDBB-B5153697B8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cxnSp>
        <p:nvCxnSpPr>
          <p:cNvPr id="155" name="Verbindingslijn: gebogen 154">
            <a:extLst>
              <a:ext uri="{FF2B5EF4-FFF2-40B4-BE49-F238E27FC236}">
                <a16:creationId xmlns:a16="http://schemas.microsoft.com/office/drawing/2014/main" id="{8258679D-7269-0DEE-89AC-A312EF2C7F23}"/>
              </a:ext>
            </a:extLst>
          </p:cNvPr>
          <p:cNvCxnSpPr>
            <a:cxnSpLocks/>
            <a:stCxn id="47" idx="2"/>
            <a:endCxn id="50" idx="0"/>
          </p:cNvCxnSpPr>
          <p:nvPr/>
        </p:nvCxnSpPr>
        <p:spPr>
          <a:xfrm rot="16200000" flipH="1">
            <a:off x="12792805" y="4229145"/>
            <a:ext cx="1056082" cy="1"/>
          </a:xfrm>
          <a:prstGeom prst="bentConnector3">
            <a:avLst>
              <a:gd name="adj1" fmla="val 50000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68" name="Verbindingslijn: gebogen 167">
            <a:extLst>
              <a:ext uri="{FF2B5EF4-FFF2-40B4-BE49-F238E27FC236}">
                <a16:creationId xmlns:a16="http://schemas.microsoft.com/office/drawing/2014/main" id="{707DEE4A-158D-D77C-0564-2271A969E4A8}"/>
              </a:ext>
            </a:extLst>
          </p:cNvPr>
          <p:cNvCxnSpPr>
            <a:cxnSpLocks/>
            <a:stCxn id="50" idx="3"/>
            <a:endCxn id="185" idx="2"/>
          </p:cNvCxnSpPr>
          <p:nvPr/>
        </p:nvCxnSpPr>
        <p:spPr>
          <a:xfrm flipV="1">
            <a:off x="14562866" y="5143500"/>
            <a:ext cx="1532780" cy="669771"/>
          </a:xfrm>
          <a:prstGeom prst="bentConnector3">
            <a:avLst>
              <a:gd name="adj1" fmla="val 50000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81" name="Tekstvak 180">
            <a:extLst>
              <a:ext uri="{FF2B5EF4-FFF2-40B4-BE49-F238E27FC236}">
                <a16:creationId xmlns:a16="http://schemas.microsoft.com/office/drawing/2014/main" id="{9FDE8AC3-8E61-26DB-D472-F63333A573A6}"/>
              </a:ext>
            </a:extLst>
          </p:cNvPr>
          <p:cNvSpPr txBox="1"/>
          <p:nvPr/>
        </p:nvSpPr>
        <p:spPr>
          <a:xfrm>
            <a:off x="887436" y="5947840"/>
            <a:ext cx="25113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Terugmelding</a:t>
            </a:r>
          </a:p>
        </p:txBody>
      </p:sp>
      <p:sp>
        <p:nvSpPr>
          <p:cNvPr id="183" name="Ovaal 182">
            <a:extLst>
              <a:ext uri="{FF2B5EF4-FFF2-40B4-BE49-F238E27FC236}">
                <a16:creationId xmlns:a16="http://schemas.microsoft.com/office/drawing/2014/main" id="{65002D41-2D48-9D74-6925-91A37648893C}"/>
              </a:ext>
            </a:extLst>
          </p:cNvPr>
          <p:cNvSpPr>
            <a:spLocks noChangeAspect="1"/>
          </p:cNvSpPr>
          <p:nvPr/>
        </p:nvSpPr>
        <p:spPr>
          <a:xfrm>
            <a:off x="1177086" y="4489543"/>
            <a:ext cx="1188084" cy="1188470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In</a:t>
            </a:r>
          </a:p>
        </p:txBody>
      </p:sp>
      <p:sp>
        <p:nvSpPr>
          <p:cNvPr id="185" name="Ovaal 184">
            <a:extLst>
              <a:ext uri="{FF2B5EF4-FFF2-40B4-BE49-F238E27FC236}">
                <a16:creationId xmlns:a16="http://schemas.microsoft.com/office/drawing/2014/main" id="{F5063160-9210-8054-3148-382E928B84E1}"/>
              </a:ext>
            </a:extLst>
          </p:cNvPr>
          <p:cNvSpPr>
            <a:spLocks noChangeAspect="1"/>
          </p:cNvSpPr>
          <p:nvPr/>
        </p:nvSpPr>
        <p:spPr>
          <a:xfrm>
            <a:off x="16095646" y="4549265"/>
            <a:ext cx="1188084" cy="1188470"/>
          </a:xfrm>
          <a:prstGeom prst="ellipse">
            <a:avLst/>
          </a:prstGeom>
          <a:solidFill>
            <a:srgbClr val="F55215"/>
          </a:solidFill>
          <a:ln w="25400" cap="flat" cmpd="sng" algn="ctr">
            <a:solidFill>
              <a:srgbClr val="F552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2800" b="0" i="0" u="none" strike="noStrike" kern="0" cap="none" spc="0" normalizeH="0" baseline="0" noProof="0">
                <a:ln>
                  <a:noFill/>
                </a:ln>
                <a:solidFill>
                  <a:srgbClr val="F4F3ED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Uit</a:t>
            </a:r>
          </a:p>
        </p:txBody>
      </p:sp>
      <p:cxnSp>
        <p:nvCxnSpPr>
          <p:cNvPr id="186" name="Rechte verbindingslijn met pijl 185">
            <a:extLst>
              <a:ext uri="{FF2B5EF4-FFF2-40B4-BE49-F238E27FC236}">
                <a16:creationId xmlns:a16="http://schemas.microsoft.com/office/drawing/2014/main" id="{AE2D9BAB-576B-590A-50F2-6A695730154C}"/>
              </a:ext>
            </a:extLst>
          </p:cNvPr>
          <p:cNvCxnSpPr>
            <a:cxnSpLocks/>
            <a:stCxn id="183" idx="6"/>
            <a:endCxn id="61" idx="1"/>
          </p:cNvCxnSpPr>
          <p:nvPr/>
        </p:nvCxnSpPr>
        <p:spPr>
          <a:xfrm flipV="1">
            <a:off x="2365170" y="5081503"/>
            <a:ext cx="1323545" cy="2275"/>
          </a:xfrm>
          <a:prstGeom prst="straightConnector1">
            <a:avLst/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aphicFrame>
        <p:nvGraphicFramePr>
          <p:cNvPr id="192" name="Diagram 191">
            <a:extLst>
              <a:ext uri="{FF2B5EF4-FFF2-40B4-BE49-F238E27FC236}">
                <a16:creationId xmlns:a16="http://schemas.microsoft.com/office/drawing/2014/main" id="{C2FA94AB-C885-17A1-A0A8-8D04628EF25A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00" name="Kruis 199">
            <a:extLst>
              <a:ext uri="{FF2B5EF4-FFF2-40B4-BE49-F238E27FC236}">
                <a16:creationId xmlns:a16="http://schemas.microsoft.com/office/drawing/2014/main" id="{A05A8D29-59D4-CC41-FFB8-6C57663C73A8}"/>
              </a:ext>
            </a:extLst>
          </p:cNvPr>
          <p:cNvSpPr>
            <a:spLocks noChangeAspect="1"/>
          </p:cNvSpPr>
          <p:nvPr/>
        </p:nvSpPr>
        <p:spPr>
          <a:xfrm>
            <a:off x="3469473" y="6265289"/>
            <a:ext cx="1049704" cy="994236"/>
          </a:xfrm>
          <a:prstGeom prst="plus">
            <a:avLst/>
          </a:prstGeom>
          <a:solidFill>
            <a:srgbClr val="00D7FF">
              <a:lumMod val="20000"/>
              <a:lumOff val="80000"/>
            </a:srgbClr>
          </a:solidFill>
          <a:ln w="25400" cap="flat" cmpd="sng" algn="ctr">
            <a:solidFill>
              <a:srgbClr val="009BDE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CRUD</a:t>
            </a:r>
          </a:p>
        </p:txBody>
      </p:sp>
      <p:pic>
        <p:nvPicPr>
          <p:cNvPr id="202" name="Afbeelding 201">
            <a:extLst>
              <a:ext uri="{FF2B5EF4-FFF2-40B4-BE49-F238E27FC236}">
                <a16:creationId xmlns:a16="http://schemas.microsoft.com/office/drawing/2014/main" id="{9345F466-7269-75DA-72C9-B1987A3BD48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33220" r="68259" b="28718"/>
          <a:stretch>
            <a:fillRect/>
          </a:stretch>
        </p:blipFill>
        <p:spPr>
          <a:xfrm>
            <a:off x="13534401" y="6303649"/>
            <a:ext cx="1568217" cy="1253208"/>
          </a:xfrm>
          <a:prstGeom prst="rect">
            <a:avLst/>
          </a:prstGeom>
        </p:spPr>
      </p:pic>
      <p:cxnSp>
        <p:nvCxnSpPr>
          <p:cNvPr id="31" name="Verbindingslijn: gebogen 30">
            <a:extLst>
              <a:ext uri="{FF2B5EF4-FFF2-40B4-BE49-F238E27FC236}">
                <a16:creationId xmlns:a16="http://schemas.microsoft.com/office/drawing/2014/main" id="{7928B927-AD93-DBB8-54C9-FD30E1813653}"/>
              </a:ext>
            </a:extLst>
          </p:cNvPr>
          <p:cNvCxnSpPr>
            <a:cxnSpLocks/>
            <a:stCxn id="48" idx="1"/>
            <a:endCxn id="67" idx="0"/>
          </p:cNvCxnSpPr>
          <p:nvPr/>
        </p:nvCxnSpPr>
        <p:spPr>
          <a:xfrm rot="10800000" flipV="1">
            <a:off x="7259738" y="3712354"/>
            <a:ext cx="2058037" cy="1073297"/>
          </a:xfrm>
          <a:prstGeom prst="bentConnector2">
            <a:avLst/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ysDot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36" name="Graphic 35" descr="Robot met effen opvulling">
            <a:extLst>
              <a:ext uri="{FF2B5EF4-FFF2-40B4-BE49-F238E27FC236}">
                <a16:creationId xmlns:a16="http://schemas.microsoft.com/office/drawing/2014/main" id="{7BC4F3F9-2BFE-9773-EF8D-DDBB8061D7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87677" y="2279194"/>
            <a:ext cx="998738" cy="998738"/>
          </a:xfrm>
          <a:prstGeom prst="rect">
            <a:avLst/>
          </a:prstGeom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C5E5A39D-CB6F-2496-9AF2-B15AE922A5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97950" y="5450767"/>
            <a:ext cx="2683272" cy="725007"/>
          </a:xfrm>
          <a:prstGeom prst="rect">
            <a:avLst/>
          </a:prstGeom>
        </p:spPr>
      </p:pic>
      <p:cxnSp>
        <p:nvCxnSpPr>
          <p:cNvPr id="66" name="Verbindingslijn: gebogen 65">
            <a:extLst>
              <a:ext uri="{FF2B5EF4-FFF2-40B4-BE49-F238E27FC236}">
                <a16:creationId xmlns:a16="http://schemas.microsoft.com/office/drawing/2014/main" id="{7EBBEE06-2DB1-3EAF-A8C9-070678BDA719}"/>
              </a:ext>
            </a:extLst>
          </p:cNvPr>
          <p:cNvCxnSpPr>
            <a:cxnSpLocks/>
            <a:stCxn id="77" idx="6"/>
            <a:endCxn id="50" idx="1"/>
          </p:cNvCxnSpPr>
          <p:nvPr/>
        </p:nvCxnSpPr>
        <p:spPr>
          <a:xfrm>
            <a:off x="10963639" y="5064512"/>
            <a:ext cx="1115189" cy="748759"/>
          </a:xfrm>
          <a:prstGeom prst="bentConnector3">
            <a:avLst>
              <a:gd name="adj1" fmla="val 50000"/>
            </a:avLst>
          </a:prstGeom>
          <a:solidFill>
            <a:srgbClr val="F4F3ED"/>
          </a:solidFill>
          <a:ln w="25400" cap="flat" cmpd="sng" algn="ctr">
            <a:solidFill>
              <a:schemeClr val="tx1"/>
            </a:solidFill>
            <a:prstDash val="solid"/>
            <a:headEnd w="lg" len="lg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79" name="Tekstvak 78">
            <a:extLst>
              <a:ext uri="{FF2B5EF4-FFF2-40B4-BE49-F238E27FC236}">
                <a16:creationId xmlns:a16="http://schemas.microsoft.com/office/drawing/2014/main" id="{9D6D9B3B-444C-4676-4E9C-CBFBA2B96F50}"/>
              </a:ext>
            </a:extLst>
          </p:cNvPr>
          <p:cNvSpPr txBox="1"/>
          <p:nvPr/>
        </p:nvSpPr>
        <p:spPr>
          <a:xfrm>
            <a:off x="9681174" y="5732396"/>
            <a:ext cx="14923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Lokale BAG</a:t>
            </a:r>
          </a:p>
        </p:txBody>
      </p:sp>
      <p:pic>
        <p:nvPicPr>
          <p:cNvPr id="92" name="Graphic 91" descr="Man met effen opvulling">
            <a:extLst>
              <a:ext uri="{FF2B5EF4-FFF2-40B4-BE49-F238E27FC236}">
                <a16:creationId xmlns:a16="http://schemas.microsoft.com/office/drawing/2014/main" id="{9AE4982A-F2D5-862E-2061-A0B41E0682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896361" y="1930463"/>
            <a:ext cx="848967" cy="848967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92BD0B4F-4E8B-9363-B928-2290765430DF}"/>
              </a:ext>
            </a:extLst>
          </p:cNvPr>
          <p:cNvSpPr txBox="1"/>
          <p:nvPr/>
        </p:nvSpPr>
        <p:spPr>
          <a:xfrm>
            <a:off x="1175047" y="7710811"/>
            <a:ext cx="4145947" cy="11079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b="1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Sandbox</a:t>
            </a: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 </a:t>
            </a:r>
          </a:p>
          <a:p>
            <a:pPr marL="342900" indent="-342900" defTabSz="1828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Tools aanreiken</a:t>
            </a:r>
          </a:p>
          <a:p>
            <a:pPr marL="342900" indent="-342900" defTabSz="1828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Mogelijkheden beperken</a:t>
            </a:r>
          </a:p>
        </p:txBody>
      </p:sp>
      <p:cxnSp>
        <p:nvCxnSpPr>
          <p:cNvPr id="4" name="Verbindingslijn: gebogen 3">
            <a:extLst>
              <a:ext uri="{FF2B5EF4-FFF2-40B4-BE49-F238E27FC236}">
                <a16:creationId xmlns:a16="http://schemas.microsoft.com/office/drawing/2014/main" id="{FEFE9090-CE63-0263-9776-C1072D4EAC6F}"/>
              </a:ext>
            </a:extLst>
          </p:cNvPr>
          <p:cNvCxnSpPr>
            <a:cxnSpLocks/>
            <a:stCxn id="3" idx="3"/>
            <a:endCxn id="89" idx="2"/>
          </p:cNvCxnSpPr>
          <p:nvPr/>
        </p:nvCxnSpPr>
        <p:spPr>
          <a:xfrm flipV="1">
            <a:off x="5320994" y="6897818"/>
            <a:ext cx="980896" cy="1366991"/>
          </a:xfrm>
          <a:prstGeom prst="bentConnector2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kstvak 4">
            <a:extLst>
              <a:ext uri="{FF2B5EF4-FFF2-40B4-BE49-F238E27FC236}">
                <a16:creationId xmlns:a16="http://schemas.microsoft.com/office/drawing/2014/main" id="{20F9CEAB-90F1-B8B1-7DE6-877F89308618}"/>
              </a:ext>
            </a:extLst>
          </p:cNvPr>
          <p:cNvSpPr txBox="1"/>
          <p:nvPr/>
        </p:nvSpPr>
        <p:spPr>
          <a:xfrm>
            <a:off x="7384268" y="7614158"/>
            <a:ext cx="5006817" cy="212365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b="1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Historie vastleggen</a:t>
            </a:r>
          </a:p>
          <a:p>
            <a:pPr marL="342900" indent="-342900" defTabSz="1828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Wie</a:t>
            </a:r>
          </a:p>
          <a:p>
            <a:pPr marL="342900" indent="-342900" defTabSz="1828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Wat</a:t>
            </a:r>
          </a:p>
          <a:p>
            <a:pPr marL="342900" indent="-342900" defTabSz="1828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Wanneer</a:t>
            </a:r>
          </a:p>
          <a:p>
            <a:pPr marL="342900" indent="-342900" defTabSz="1828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Waarom</a:t>
            </a:r>
          </a:p>
          <a:p>
            <a:pPr marL="342900" indent="-342900" defTabSz="1828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Onder wiens verantwoordelijkheid</a:t>
            </a:r>
          </a:p>
        </p:txBody>
      </p:sp>
      <p:cxnSp>
        <p:nvCxnSpPr>
          <p:cNvPr id="6" name="Verbindingslijn: gebogen 5">
            <a:extLst>
              <a:ext uri="{FF2B5EF4-FFF2-40B4-BE49-F238E27FC236}">
                <a16:creationId xmlns:a16="http://schemas.microsoft.com/office/drawing/2014/main" id="{7170CF44-14BE-D6C5-AB3A-32B12593933F}"/>
              </a:ext>
            </a:extLst>
          </p:cNvPr>
          <p:cNvCxnSpPr>
            <a:cxnSpLocks/>
            <a:stCxn id="5" idx="0"/>
            <a:endCxn id="79" idx="2"/>
          </p:cNvCxnSpPr>
          <p:nvPr/>
        </p:nvCxnSpPr>
        <p:spPr>
          <a:xfrm rot="5400000" flipH="1" flipV="1">
            <a:off x="9432077" y="6618884"/>
            <a:ext cx="1450875" cy="539674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vak 6">
            <a:extLst>
              <a:ext uri="{FF2B5EF4-FFF2-40B4-BE49-F238E27FC236}">
                <a16:creationId xmlns:a16="http://schemas.microsoft.com/office/drawing/2014/main" id="{77B59CA0-7798-4C1E-35E4-01F7812D8EE6}"/>
              </a:ext>
            </a:extLst>
          </p:cNvPr>
          <p:cNvSpPr txBox="1"/>
          <p:nvPr/>
        </p:nvSpPr>
        <p:spPr>
          <a:xfrm>
            <a:off x="13320844" y="7629575"/>
            <a:ext cx="4443744" cy="11079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defTabSz="1828800">
              <a:buClr>
                <a:srgbClr val="000000"/>
              </a:buClr>
            </a:pPr>
            <a:r>
              <a:rPr lang="nl-NL" sz="2200" b="1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Human in </a:t>
            </a:r>
            <a:r>
              <a:rPr lang="nl-NL" sz="2200" b="1" kern="0" err="1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the</a:t>
            </a:r>
            <a:r>
              <a:rPr lang="nl-NL" sz="2200" b="1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 loop</a:t>
            </a:r>
          </a:p>
          <a:p>
            <a:pPr marL="342900" indent="-342900" defTabSz="1828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Authentiek verklaren</a:t>
            </a:r>
          </a:p>
          <a:p>
            <a:pPr marL="342900" indent="-342900" defTabSz="1828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Auditen </a:t>
            </a:r>
            <a:r>
              <a:rPr lang="nl-NL" sz="2200" kern="0" err="1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d.m.v</a:t>
            </a:r>
            <a:r>
              <a:rPr lang="nl-NL" sz="2200" kern="0">
                <a:solidFill>
                  <a:srgbClr val="000000"/>
                </a:solidFill>
                <a:latin typeface="Archivo"/>
                <a:cs typeface="Archivo"/>
                <a:sym typeface="Arial"/>
              </a:rPr>
              <a:t> AI Chatbot</a:t>
            </a:r>
          </a:p>
        </p:txBody>
      </p:sp>
      <p:cxnSp>
        <p:nvCxnSpPr>
          <p:cNvPr id="8" name="Verbindingslijn: gebogen 7">
            <a:extLst>
              <a:ext uri="{FF2B5EF4-FFF2-40B4-BE49-F238E27FC236}">
                <a16:creationId xmlns:a16="http://schemas.microsoft.com/office/drawing/2014/main" id="{DD868E78-3849-3FD5-7744-574745797C5C}"/>
              </a:ext>
            </a:extLst>
          </p:cNvPr>
          <p:cNvCxnSpPr>
            <a:cxnSpLocks/>
            <a:stCxn id="7" idx="1"/>
            <a:endCxn id="202" idx="1"/>
          </p:cNvCxnSpPr>
          <p:nvPr/>
        </p:nvCxnSpPr>
        <p:spPr>
          <a:xfrm rot="10800000" flipH="1">
            <a:off x="13320843" y="6930253"/>
            <a:ext cx="213557" cy="1253320"/>
          </a:xfrm>
          <a:prstGeom prst="bentConnector3">
            <a:avLst>
              <a:gd name="adj1" fmla="val -107044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07379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8CF2DA-9F46-D856-7003-2D9BDFA57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26F008A-4F5E-0837-D598-F78CEB4D0991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05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Deel 3: Ithaka</a:t>
            </a:r>
            <a:endParaRPr lang="en-US" sz="4050">
              <a:solidFill>
                <a:srgbClr val="009BDE"/>
              </a:solidFill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D89DF466-84EF-E3BE-A0A2-892A6954B6EE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FD6F324-BC86-6A52-4447-E1F1602FD5D9}"/>
              </a:ext>
            </a:extLst>
          </p:cNvPr>
          <p:cNvSpPr/>
          <p:nvPr/>
        </p:nvSpPr>
        <p:spPr>
          <a:xfrm>
            <a:off x="1301750" y="2736850"/>
            <a:ext cx="15684500" cy="5962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950">
                <a:solidFill>
                  <a:srgbClr val="BDBB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Voeg hier een grafiek of tabel in</a:t>
            </a:r>
            <a:endParaRPr lang="en-US" sz="1950"/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3B37A25F-CC40-6B83-4107-7CDEDF44BE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6D59571C-74D1-DD47-11CB-67D92EB74357}"/>
              </a:ext>
            </a:extLst>
          </p:cNvPr>
          <p:cNvSpPr txBox="1"/>
          <p:nvPr/>
        </p:nvSpPr>
        <p:spPr>
          <a:xfrm>
            <a:off x="12405632" y="9029427"/>
            <a:ext cx="51271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900">
                <a:latin typeface="Archivo" panose="020B0604020202020204" charset="0"/>
                <a:cs typeface="Archivo" panose="020B0604020202020204" charset="0"/>
              </a:rPr>
              <a:t>Schwab, Gustav: “Die schönsten Sagen des klassischen Altertums” (1882)</a:t>
            </a:r>
            <a:endParaRPr lang="nl-NL" sz="900">
              <a:latin typeface="Archivo" panose="020B0604020202020204" charset="0"/>
              <a:cs typeface="Archivo" panose="020B0604020202020204" charset="0"/>
            </a:endParaRP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C3E45-CA21-B4E7-CFC7-57D80F18ABA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3830" b="8493"/>
          <a:stretch>
            <a:fillRect/>
          </a:stretch>
        </p:blipFill>
        <p:spPr>
          <a:xfrm>
            <a:off x="1524000" y="2492648"/>
            <a:ext cx="15462250" cy="6451327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EB61EDE-BBB3-7D3D-0442-9CB3BEB41B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5832806"/>
              </p:ext>
            </p:extLst>
          </p:nvPr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6567178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0FCBA-E1AC-C16E-2701-278723E6B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19;p67">
            <a:extLst>
              <a:ext uri="{FF2B5EF4-FFF2-40B4-BE49-F238E27FC236}">
                <a16:creationId xmlns:a16="http://schemas.microsoft.com/office/drawing/2014/main" id="{716397A3-213C-4D96-9B65-02441C13F50C}"/>
              </a:ext>
            </a:extLst>
          </p:cNvPr>
          <p:cNvSpPr txBox="1">
            <a:spLocks/>
          </p:cNvSpPr>
          <p:nvPr/>
        </p:nvSpPr>
        <p:spPr>
          <a:xfrm>
            <a:off x="3408799" y="3136021"/>
            <a:ext cx="11334750" cy="567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Aft>
                <a:spcPts val="2400"/>
              </a:spcAft>
            </a:pPr>
            <a:r>
              <a:rPr lang="nl-NL" sz="8000">
                <a:solidFill>
                  <a:srgbClr val="009BDE"/>
                </a:solidFill>
                <a:latin typeface="Arial" pitchFamily="34" charset="0"/>
                <a:ea typeface="+mj-ea"/>
                <a:cs typeface="Arial" pitchFamily="34" charset="-120"/>
              </a:rPr>
              <a:t>De AI-revolutie stopt niet</a:t>
            </a:r>
          </a:p>
        </p:txBody>
      </p:sp>
      <p:pic>
        <p:nvPicPr>
          <p:cNvPr id="31" name="Image 0" descr="preencoded.png">
            <a:extLst>
              <a:ext uri="{FF2B5EF4-FFF2-40B4-BE49-F238E27FC236}">
                <a16:creationId xmlns:a16="http://schemas.microsoft.com/office/drawing/2014/main" id="{5C017EC0-02AF-1445-E241-97DE44366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DB88AFC-6972-C754-67B9-FB922CCF43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9943116"/>
              </p:ext>
            </p:extLst>
          </p:nvPr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Graphic 4" descr="Robot met effen opvulling">
            <a:extLst>
              <a:ext uri="{FF2B5EF4-FFF2-40B4-BE49-F238E27FC236}">
                <a16:creationId xmlns:a16="http://schemas.microsoft.com/office/drawing/2014/main" id="{AE018BF7-3480-0B9F-DBC5-E9935E3E5C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06170" y="4595028"/>
            <a:ext cx="3728083" cy="372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9071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9821C-8464-E174-DD8F-46F660632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19;p67">
            <a:extLst>
              <a:ext uri="{FF2B5EF4-FFF2-40B4-BE49-F238E27FC236}">
                <a16:creationId xmlns:a16="http://schemas.microsoft.com/office/drawing/2014/main" id="{775A2A36-05A0-6CEC-2857-21B83F1DD4FA}"/>
              </a:ext>
            </a:extLst>
          </p:cNvPr>
          <p:cNvSpPr txBox="1">
            <a:spLocks/>
          </p:cNvSpPr>
          <p:nvPr/>
        </p:nvSpPr>
        <p:spPr>
          <a:xfrm>
            <a:off x="3408799" y="3136021"/>
            <a:ext cx="11334750" cy="567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Aft>
                <a:spcPts val="2400"/>
              </a:spcAft>
            </a:pPr>
            <a:r>
              <a:rPr lang="nl-NL" sz="7200">
                <a:solidFill>
                  <a:srgbClr val="009BDE"/>
                </a:solidFill>
                <a:latin typeface="Arial" pitchFamily="34" charset="0"/>
                <a:ea typeface="+mj-ea"/>
                <a:cs typeface="Arial" pitchFamily="34" charset="-120"/>
              </a:rPr>
              <a:t>Neem de controle met FME</a:t>
            </a:r>
          </a:p>
        </p:txBody>
      </p:sp>
      <p:pic>
        <p:nvPicPr>
          <p:cNvPr id="31" name="Image 0" descr="preencoded.png">
            <a:extLst>
              <a:ext uri="{FF2B5EF4-FFF2-40B4-BE49-F238E27FC236}">
                <a16:creationId xmlns:a16="http://schemas.microsoft.com/office/drawing/2014/main" id="{4277C77A-5A61-6FAC-1431-4C93C8955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623AE75D-6C3F-A7D6-0FAE-6B65A53E88E6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Afbeelding 3">
            <a:extLst>
              <a:ext uri="{FF2B5EF4-FFF2-40B4-BE49-F238E27FC236}">
                <a16:creationId xmlns:a16="http://schemas.microsoft.com/office/drawing/2014/main" id="{B248FA3A-54D9-6080-3796-CE139F32A6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49946" y="8330861"/>
            <a:ext cx="2683272" cy="725007"/>
          </a:xfrm>
          <a:prstGeom prst="rect">
            <a:avLst/>
          </a:prstGeom>
        </p:spPr>
      </p:pic>
      <p:pic>
        <p:nvPicPr>
          <p:cNvPr id="8" name="Graphic 7" descr="Robot met effen opvulling">
            <a:extLst>
              <a:ext uri="{FF2B5EF4-FFF2-40B4-BE49-F238E27FC236}">
                <a16:creationId xmlns:a16="http://schemas.microsoft.com/office/drawing/2014/main" id="{B79EFE0B-522C-1E92-D043-E4EF30ECCF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06170" y="4595028"/>
            <a:ext cx="3728083" cy="3728083"/>
          </a:xfrm>
          <a:prstGeom prst="rect">
            <a:avLst/>
          </a:prstGeom>
        </p:spPr>
      </p:pic>
      <p:pic>
        <p:nvPicPr>
          <p:cNvPr id="15" name="Graphic 14" descr="Mannelijke dirigent met effen opvulling">
            <a:extLst>
              <a:ext uri="{FF2B5EF4-FFF2-40B4-BE49-F238E27FC236}">
                <a16:creationId xmlns:a16="http://schemas.microsoft.com/office/drawing/2014/main" id="{2AE40D2B-6DDC-30DA-230E-5549B7D2A6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128250" y="5320648"/>
            <a:ext cx="2526663" cy="2526663"/>
          </a:xfrm>
          <a:prstGeom prst="rect">
            <a:avLst/>
          </a:prstGeom>
        </p:spPr>
      </p:pic>
      <p:sp>
        <p:nvSpPr>
          <p:cNvPr id="16" name="Ovaal 15">
            <a:extLst>
              <a:ext uri="{FF2B5EF4-FFF2-40B4-BE49-F238E27FC236}">
                <a16:creationId xmlns:a16="http://schemas.microsoft.com/office/drawing/2014/main" id="{1D90EAA5-3F44-CC44-DFF7-6113DAB0074A}"/>
              </a:ext>
            </a:extLst>
          </p:cNvPr>
          <p:cNvSpPr>
            <a:spLocks noChangeAspect="1"/>
          </p:cNvSpPr>
          <p:nvPr/>
        </p:nvSpPr>
        <p:spPr>
          <a:xfrm>
            <a:off x="6498323" y="4112092"/>
            <a:ext cx="4943776" cy="494377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19064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3B203-A41B-5741-032C-0DCC54CA2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19;p67">
            <a:extLst>
              <a:ext uri="{FF2B5EF4-FFF2-40B4-BE49-F238E27FC236}">
                <a16:creationId xmlns:a16="http://schemas.microsoft.com/office/drawing/2014/main" id="{A36D0013-945B-CB61-438A-F1F17FBC53F9}"/>
              </a:ext>
            </a:extLst>
          </p:cNvPr>
          <p:cNvSpPr txBox="1">
            <a:spLocks/>
          </p:cNvSpPr>
          <p:nvPr/>
        </p:nvSpPr>
        <p:spPr>
          <a:xfrm>
            <a:off x="3408799" y="3136021"/>
            <a:ext cx="11334750" cy="567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Aft>
                <a:spcPts val="2400"/>
              </a:spcAft>
            </a:pPr>
            <a:r>
              <a:rPr lang="nl-NL" sz="7200">
                <a:solidFill>
                  <a:srgbClr val="009BDE"/>
                </a:solidFill>
                <a:latin typeface="Arial" pitchFamily="34" charset="0"/>
                <a:ea typeface="+mj-ea"/>
                <a:cs typeface="Arial" pitchFamily="34" charset="-120"/>
              </a:rPr>
              <a:t>Neem de controle met FME</a:t>
            </a:r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BF6605E7-D903-3161-FCF4-B075181D3EFF}"/>
              </a:ext>
            </a:extLst>
          </p:cNvPr>
          <p:cNvSpPr/>
          <p:nvPr/>
        </p:nvSpPr>
        <p:spPr>
          <a:xfrm>
            <a:off x="3408799" y="4287837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3">
            <a:extLst>
              <a:ext uri="{FF2B5EF4-FFF2-40B4-BE49-F238E27FC236}">
                <a16:creationId xmlns:a16="http://schemas.microsoft.com/office/drawing/2014/main" id="{E674C924-49A2-4CE2-472F-2802FDDFB423}"/>
              </a:ext>
            </a:extLst>
          </p:cNvPr>
          <p:cNvSpPr/>
          <p:nvPr/>
        </p:nvSpPr>
        <p:spPr>
          <a:xfrm>
            <a:off x="3408799" y="4287837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4">
            <a:extLst>
              <a:ext uri="{FF2B5EF4-FFF2-40B4-BE49-F238E27FC236}">
                <a16:creationId xmlns:a16="http://schemas.microsoft.com/office/drawing/2014/main" id="{88CBDF53-8CCA-6FC7-43EA-E2A51D5CB95A}"/>
              </a:ext>
            </a:extLst>
          </p:cNvPr>
          <p:cNvSpPr/>
          <p:nvPr/>
        </p:nvSpPr>
        <p:spPr>
          <a:xfrm>
            <a:off x="3789799" y="4745037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950"/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99F846B8-7528-A65D-A97B-D200A78E2483}"/>
              </a:ext>
            </a:extLst>
          </p:cNvPr>
          <p:cNvSpPr/>
          <p:nvPr/>
        </p:nvSpPr>
        <p:spPr>
          <a:xfrm>
            <a:off x="3789799" y="5272087"/>
            <a:ext cx="2845118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62500" lnSpcReduction="20000"/>
          </a:bodyPr>
          <a:lstStyle/>
          <a:p>
            <a:pPr marL="0" indent="0" algn="l">
              <a:buNone/>
            </a:pPr>
            <a:r>
              <a:rPr lang="nl-NL" sz="34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 AI blijf je relevant</a:t>
            </a:r>
          </a:p>
          <a:p>
            <a:pPr marL="0" indent="0" algn="l">
              <a:buNone/>
            </a:pPr>
            <a:r>
              <a:rPr lang="en-US" sz="21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</a:p>
        </p:txBody>
      </p:sp>
      <p:pic>
        <p:nvPicPr>
          <p:cNvPr id="31" name="Image 0" descr="preencoded.png">
            <a:extLst>
              <a:ext uri="{FF2B5EF4-FFF2-40B4-BE49-F238E27FC236}">
                <a16:creationId xmlns:a16="http://schemas.microsoft.com/office/drawing/2014/main" id="{2F1B46BD-167C-46AE-7F36-7A7D1D4ED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F49F3F82-C887-B3F6-06C9-0F917AD565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3946052"/>
              </p:ext>
            </p:extLst>
          </p:nvPr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4" name="Groep 23">
            <a:extLst>
              <a:ext uri="{FF2B5EF4-FFF2-40B4-BE49-F238E27FC236}">
                <a16:creationId xmlns:a16="http://schemas.microsoft.com/office/drawing/2014/main" id="{3A9B3471-20C2-00B9-B9A4-C66C29E7995E}"/>
              </a:ext>
            </a:extLst>
          </p:cNvPr>
          <p:cNvGrpSpPr>
            <a:grpSpLocks noChangeAspect="1"/>
          </p:cNvGrpSpPr>
          <p:nvPr/>
        </p:nvGrpSpPr>
        <p:grpSpPr>
          <a:xfrm>
            <a:off x="7606416" y="7661019"/>
            <a:ext cx="3075168" cy="1846161"/>
            <a:chOff x="6498323" y="4112092"/>
            <a:chExt cx="8234895" cy="4943776"/>
          </a:xfrm>
        </p:grpSpPr>
        <p:pic>
          <p:nvPicPr>
            <p:cNvPr id="10" name="Afbeelding 9">
              <a:extLst>
                <a:ext uri="{FF2B5EF4-FFF2-40B4-BE49-F238E27FC236}">
                  <a16:creationId xmlns:a16="http://schemas.microsoft.com/office/drawing/2014/main" id="{5C2E36EE-8988-F18F-42DB-13F45DEE7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049946" y="8330861"/>
              <a:ext cx="2683272" cy="725007"/>
            </a:xfrm>
            <a:prstGeom prst="rect">
              <a:avLst/>
            </a:prstGeom>
          </p:spPr>
        </p:pic>
        <p:pic>
          <p:nvPicPr>
            <p:cNvPr id="14" name="Graphic 13" descr="Robot met effen opvulling">
              <a:extLst>
                <a:ext uri="{FF2B5EF4-FFF2-40B4-BE49-F238E27FC236}">
                  <a16:creationId xmlns:a16="http://schemas.microsoft.com/office/drawing/2014/main" id="{B00B878D-9F0D-6551-0C50-30B9EBBA035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106170" y="4595028"/>
              <a:ext cx="3728083" cy="3728083"/>
            </a:xfrm>
            <a:prstGeom prst="rect">
              <a:avLst/>
            </a:prstGeom>
          </p:spPr>
        </p:pic>
        <p:pic>
          <p:nvPicPr>
            <p:cNvPr id="18" name="Graphic 17" descr="Mannelijke dirigent met effen opvulling">
              <a:extLst>
                <a:ext uri="{FF2B5EF4-FFF2-40B4-BE49-F238E27FC236}">
                  <a16:creationId xmlns:a16="http://schemas.microsoft.com/office/drawing/2014/main" id="{4B1BFBFE-CF52-5400-29E4-F013E49D08A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2128250" y="5320648"/>
              <a:ext cx="2526663" cy="2526663"/>
            </a:xfrm>
            <a:prstGeom prst="rect">
              <a:avLst/>
            </a:prstGeom>
          </p:spPr>
        </p:pic>
        <p:sp>
          <p:nvSpPr>
            <p:cNvPr id="22" name="Ovaal 21">
              <a:extLst>
                <a:ext uri="{FF2B5EF4-FFF2-40B4-BE49-F238E27FC236}">
                  <a16:creationId xmlns:a16="http://schemas.microsoft.com/office/drawing/2014/main" id="{E4D7036D-5B8B-5C41-F0FB-646C557F8FF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98323" y="4112092"/>
              <a:ext cx="4943776" cy="4943776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9612006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10459-428A-E8BE-10DC-04B22A8F4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19;p67">
            <a:extLst>
              <a:ext uri="{FF2B5EF4-FFF2-40B4-BE49-F238E27FC236}">
                <a16:creationId xmlns:a16="http://schemas.microsoft.com/office/drawing/2014/main" id="{76B21CE4-88CD-0397-6266-A22CFA292B7B}"/>
              </a:ext>
            </a:extLst>
          </p:cNvPr>
          <p:cNvSpPr txBox="1">
            <a:spLocks/>
          </p:cNvSpPr>
          <p:nvPr/>
        </p:nvSpPr>
        <p:spPr>
          <a:xfrm>
            <a:off x="3408799" y="3136021"/>
            <a:ext cx="11334750" cy="567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Aft>
                <a:spcPts val="2400"/>
              </a:spcAft>
            </a:pPr>
            <a:r>
              <a:rPr lang="nl-NL" sz="7200">
                <a:solidFill>
                  <a:srgbClr val="009BDE"/>
                </a:solidFill>
                <a:latin typeface="Arial" pitchFamily="34" charset="0"/>
                <a:ea typeface="+mj-ea"/>
                <a:cs typeface="Arial" pitchFamily="34" charset="-120"/>
              </a:rPr>
              <a:t>Neem de controle met FME</a:t>
            </a:r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81C7C77C-C9DB-80B7-DEAC-82CF17B6A14A}"/>
              </a:ext>
            </a:extLst>
          </p:cNvPr>
          <p:cNvSpPr/>
          <p:nvPr/>
        </p:nvSpPr>
        <p:spPr>
          <a:xfrm>
            <a:off x="3408799" y="4287837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3">
            <a:extLst>
              <a:ext uri="{FF2B5EF4-FFF2-40B4-BE49-F238E27FC236}">
                <a16:creationId xmlns:a16="http://schemas.microsoft.com/office/drawing/2014/main" id="{ACA50945-310B-9ADC-AB50-8E88F04DDE79}"/>
              </a:ext>
            </a:extLst>
          </p:cNvPr>
          <p:cNvSpPr/>
          <p:nvPr/>
        </p:nvSpPr>
        <p:spPr>
          <a:xfrm>
            <a:off x="3408799" y="4287837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4">
            <a:extLst>
              <a:ext uri="{FF2B5EF4-FFF2-40B4-BE49-F238E27FC236}">
                <a16:creationId xmlns:a16="http://schemas.microsoft.com/office/drawing/2014/main" id="{3B496F2F-5B52-1839-AB07-5A208FD55A1B}"/>
              </a:ext>
            </a:extLst>
          </p:cNvPr>
          <p:cNvSpPr/>
          <p:nvPr/>
        </p:nvSpPr>
        <p:spPr>
          <a:xfrm>
            <a:off x="3789799" y="4745037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950"/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37F746E5-F427-2D85-CA32-FFEA4D1C932D}"/>
              </a:ext>
            </a:extLst>
          </p:cNvPr>
          <p:cNvSpPr/>
          <p:nvPr/>
        </p:nvSpPr>
        <p:spPr>
          <a:xfrm>
            <a:off x="3789799" y="5272087"/>
            <a:ext cx="2845118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62500" lnSpcReduction="20000"/>
          </a:bodyPr>
          <a:lstStyle/>
          <a:p>
            <a:pPr marL="0" indent="0" algn="l">
              <a:buNone/>
            </a:pPr>
            <a:r>
              <a:rPr lang="nl-NL" sz="34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 AI blijf je relevant</a:t>
            </a:r>
          </a:p>
          <a:p>
            <a:pPr marL="0" indent="0" algn="l">
              <a:buNone/>
            </a:pPr>
            <a:r>
              <a:rPr lang="en-US" sz="21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</a:p>
        </p:txBody>
      </p:sp>
      <p:sp>
        <p:nvSpPr>
          <p:cNvPr id="15" name="Shape 7">
            <a:extLst>
              <a:ext uri="{FF2B5EF4-FFF2-40B4-BE49-F238E27FC236}">
                <a16:creationId xmlns:a16="http://schemas.microsoft.com/office/drawing/2014/main" id="{BDA0B6D2-4227-09BE-027D-52F0492AF385}"/>
              </a:ext>
            </a:extLst>
          </p:cNvPr>
          <p:cNvSpPr/>
          <p:nvPr/>
        </p:nvSpPr>
        <p:spPr>
          <a:xfrm>
            <a:off x="7314049" y="4287837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8">
            <a:extLst>
              <a:ext uri="{FF2B5EF4-FFF2-40B4-BE49-F238E27FC236}">
                <a16:creationId xmlns:a16="http://schemas.microsoft.com/office/drawing/2014/main" id="{F08FBE47-5AC9-9EFF-2798-BD4FBA815388}"/>
              </a:ext>
            </a:extLst>
          </p:cNvPr>
          <p:cNvSpPr/>
          <p:nvPr/>
        </p:nvSpPr>
        <p:spPr>
          <a:xfrm>
            <a:off x="7314049" y="4287837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6CF08AC2-8290-58B7-27F6-7385552DDA1D}"/>
              </a:ext>
            </a:extLst>
          </p:cNvPr>
          <p:cNvSpPr/>
          <p:nvPr/>
        </p:nvSpPr>
        <p:spPr>
          <a:xfrm>
            <a:off x="7695049" y="4745037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950"/>
          </a:p>
        </p:txBody>
      </p:sp>
      <p:sp>
        <p:nvSpPr>
          <p:cNvPr id="21" name="Text 10">
            <a:extLst>
              <a:ext uri="{FF2B5EF4-FFF2-40B4-BE49-F238E27FC236}">
                <a16:creationId xmlns:a16="http://schemas.microsoft.com/office/drawing/2014/main" id="{3BBD1F2D-5802-FC21-3076-B55B22AE2825}"/>
              </a:ext>
            </a:extLst>
          </p:cNvPr>
          <p:cNvSpPr/>
          <p:nvPr/>
        </p:nvSpPr>
        <p:spPr>
          <a:xfrm>
            <a:off x="7695049" y="5272087"/>
            <a:ext cx="2845118" cy="12213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Nieuw </a:t>
            </a:r>
            <a:r>
              <a:rPr lang="en-US" sz="2100" b="1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naast</a:t>
            </a:r>
            <a:r>
              <a:rPr lang="en-US" sz="21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 oud</a:t>
            </a:r>
            <a:endParaRPr lang="en-US" sz="210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1" name="Image 0" descr="preencoded.png">
            <a:extLst>
              <a:ext uri="{FF2B5EF4-FFF2-40B4-BE49-F238E27FC236}">
                <a16:creationId xmlns:a16="http://schemas.microsoft.com/office/drawing/2014/main" id="{4099A1EB-41CF-7B84-3240-21C41932E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D1329AA-980F-0DB6-0BFF-E537D1E70A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3946052"/>
              </p:ext>
            </p:extLst>
          </p:nvPr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8" name="Groep 7">
            <a:extLst>
              <a:ext uri="{FF2B5EF4-FFF2-40B4-BE49-F238E27FC236}">
                <a16:creationId xmlns:a16="http://schemas.microsoft.com/office/drawing/2014/main" id="{1B8136ED-988C-BE6C-D297-EEA49956EF93}"/>
              </a:ext>
            </a:extLst>
          </p:cNvPr>
          <p:cNvGrpSpPr>
            <a:grpSpLocks noChangeAspect="1"/>
          </p:cNvGrpSpPr>
          <p:nvPr/>
        </p:nvGrpSpPr>
        <p:grpSpPr>
          <a:xfrm>
            <a:off x="7606416" y="7661019"/>
            <a:ext cx="3075168" cy="1846161"/>
            <a:chOff x="6498323" y="4112092"/>
            <a:chExt cx="8234895" cy="4943776"/>
          </a:xfrm>
        </p:grpSpPr>
        <p:pic>
          <p:nvPicPr>
            <p:cNvPr id="10" name="Afbeelding 9">
              <a:extLst>
                <a:ext uri="{FF2B5EF4-FFF2-40B4-BE49-F238E27FC236}">
                  <a16:creationId xmlns:a16="http://schemas.microsoft.com/office/drawing/2014/main" id="{B38FDE4E-251B-36B6-CE41-DD777FFF2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049946" y="8330861"/>
              <a:ext cx="2683272" cy="725007"/>
            </a:xfrm>
            <a:prstGeom prst="rect">
              <a:avLst/>
            </a:prstGeom>
          </p:spPr>
        </p:pic>
        <p:pic>
          <p:nvPicPr>
            <p:cNvPr id="12" name="Graphic 11" descr="Robot met effen opvulling">
              <a:extLst>
                <a:ext uri="{FF2B5EF4-FFF2-40B4-BE49-F238E27FC236}">
                  <a16:creationId xmlns:a16="http://schemas.microsoft.com/office/drawing/2014/main" id="{447CF7D8-DB43-F2CF-9A1C-557B643AAD4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106170" y="4595028"/>
              <a:ext cx="3728083" cy="3728083"/>
            </a:xfrm>
            <a:prstGeom prst="rect">
              <a:avLst/>
            </a:prstGeom>
          </p:spPr>
        </p:pic>
        <p:pic>
          <p:nvPicPr>
            <p:cNvPr id="14" name="Graphic 13" descr="Mannelijke dirigent met effen opvulling">
              <a:extLst>
                <a:ext uri="{FF2B5EF4-FFF2-40B4-BE49-F238E27FC236}">
                  <a16:creationId xmlns:a16="http://schemas.microsoft.com/office/drawing/2014/main" id="{67113E26-3D78-A220-536D-80E6CEF2D89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2128250" y="5320648"/>
              <a:ext cx="2526663" cy="2526663"/>
            </a:xfrm>
            <a:prstGeom prst="rect">
              <a:avLst/>
            </a:prstGeom>
          </p:spPr>
        </p:pic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311F5FDB-8EC1-5EE6-7754-94E0B916FA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98323" y="4112092"/>
              <a:ext cx="4943776" cy="4943776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42020619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C7F9A-1EEB-C2B9-DB12-3A3D1B22D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19;p67">
            <a:extLst>
              <a:ext uri="{FF2B5EF4-FFF2-40B4-BE49-F238E27FC236}">
                <a16:creationId xmlns:a16="http://schemas.microsoft.com/office/drawing/2014/main" id="{94A2F920-9E5E-46A9-5935-06BA45AC861D}"/>
              </a:ext>
            </a:extLst>
          </p:cNvPr>
          <p:cNvSpPr txBox="1">
            <a:spLocks/>
          </p:cNvSpPr>
          <p:nvPr/>
        </p:nvSpPr>
        <p:spPr>
          <a:xfrm>
            <a:off x="3408799" y="3136021"/>
            <a:ext cx="11334750" cy="567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Aft>
                <a:spcPts val="2400"/>
              </a:spcAft>
            </a:pPr>
            <a:r>
              <a:rPr lang="nl-NL" sz="7200">
                <a:solidFill>
                  <a:srgbClr val="009BDE"/>
                </a:solidFill>
                <a:latin typeface="Arial" pitchFamily="34" charset="0"/>
                <a:ea typeface="+mj-ea"/>
                <a:cs typeface="Arial" pitchFamily="34" charset="-120"/>
              </a:rPr>
              <a:t>Neem de controle met FME</a:t>
            </a:r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60221493-8102-834C-08CB-A90BDB1F449F}"/>
              </a:ext>
            </a:extLst>
          </p:cNvPr>
          <p:cNvSpPr/>
          <p:nvPr/>
        </p:nvSpPr>
        <p:spPr>
          <a:xfrm>
            <a:off x="3408799" y="4287837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3">
            <a:extLst>
              <a:ext uri="{FF2B5EF4-FFF2-40B4-BE49-F238E27FC236}">
                <a16:creationId xmlns:a16="http://schemas.microsoft.com/office/drawing/2014/main" id="{243E4BBC-15BF-1652-8D08-7BE076E1D1D4}"/>
              </a:ext>
            </a:extLst>
          </p:cNvPr>
          <p:cNvSpPr/>
          <p:nvPr/>
        </p:nvSpPr>
        <p:spPr>
          <a:xfrm>
            <a:off x="3408799" y="4287837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4">
            <a:extLst>
              <a:ext uri="{FF2B5EF4-FFF2-40B4-BE49-F238E27FC236}">
                <a16:creationId xmlns:a16="http://schemas.microsoft.com/office/drawing/2014/main" id="{818D5DB0-75F6-379A-F70F-7D03FF852F8A}"/>
              </a:ext>
            </a:extLst>
          </p:cNvPr>
          <p:cNvSpPr/>
          <p:nvPr/>
        </p:nvSpPr>
        <p:spPr>
          <a:xfrm>
            <a:off x="3789799" y="4745037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950"/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F8F45D18-F351-4AC9-C74B-8A5F4535B2CE}"/>
              </a:ext>
            </a:extLst>
          </p:cNvPr>
          <p:cNvSpPr/>
          <p:nvPr/>
        </p:nvSpPr>
        <p:spPr>
          <a:xfrm>
            <a:off x="3789799" y="5272087"/>
            <a:ext cx="2845118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62500" lnSpcReduction="20000"/>
          </a:bodyPr>
          <a:lstStyle/>
          <a:p>
            <a:pPr marL="0" indent="0" algn="l">
              <a:buNone/>
            </a:pPr>
            <a:r>
              <a:rPr lang="nl-NL" sz="34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 AI blijf je relevant</a:t>
            </a:r>
          </a:p>
          <a:p>
            <a:pPr marL="0" indent="0" algn="l">
              <a:buNone/>
            </a:pPr>
            <a:r>
              <a:rPr lang="en-US" sz="21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</a:p>
        </p:txBody>
      </p:sp>
      <p:sp>
        <p:nvSpPr>
          <p:cNvPr id="15" name="Shape 7">
            <a:extLst>
              <a:ext uri="{FF2B5EF4-FFF2-40B4-BE49-F238E27FC236}">
                <a16:creationId xmlns:a16="http://schemas.microsoft.com/office/drawing/2014/main" id="{59D2D524-734C-A4F4-1C2A-1E4535AD8EBE}"/>
              </a:ext>
            </a:extLst>
          </p:cNvPr>
          <p:cNvSpPr/>
          <p:nvPr/>
        </p:nvSpPr>
        <p:spPr>
          <a:xfrm>
            <a:off x="7314049" y="4287837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8">
            <a:extLst>
              <a:ext uri="{FF2B5EF4-FFF2-40B4-BE49-F238E27FC236}">
                <a16:creationId xmlns:a16="http://schemas.microsoft.com/office/drawing/2014/main" id="{C779BA93-2EA1-6045-60D9-97D4A78BC2C4}"/>
              </a:ext>
            </a:extLst>
          </p:cNvPr>
          <p:cNvSpPr/>
          <p:nvPr/>
        </p:nvSpPr>
        <p:spPr>
          <a:xfrm>
            <a:off x="7314049" y="4287837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7FE17347-C843-F9C8-3628-704483B85691}"/>
              </a:ext>
            </a:extLst>
          </p:cNvPr>
          <p:cNvSpPr/>
          <p:nvPr/>
        </p:nvSpPr>
        <p:spPr>
          <a:xfrm>
            <a:off x="7695049" y="4745037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950"/>
          </a:p>
        </p:txBody>
      </p:sp>
      <p:sp>
        <p:nvSpPr>
          <p:cNvPr id="21" name="Text 10">
            <a:extLst>
              <a:ext uri="{FF2B5EF4-FFF2-40B4-BE49-F238E27FC236}">
                <a16:creationId xmlns:a16="http://schemas.microsoft.com/office/drawing/2014/main" id="{4615308C-F5BE-EDC3-2912-DF9076E2A835}"/>
              </a:ext>
            </a:extLst>
          </p:cNvPr>
          <p:cNvSpPr/>
          <p:nvPr/>
        </p:nvSpPr>
        <p:spPr>
          <a:xfrm>
            <a:off x="7695049" y="5272087"/>
            <a:ext cx="2845118" cy="12213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Nieuw </a:t>
            </a:r>
            <a:r>
              <a:rPr lang="en-US" sz="2100" b="1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naast</a:t>
            </a:r>
            <a:r>
              <a:rPr lang="en-US" sz="21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 oud</a:t>
            </a:r>
            <a:endParaRPr lang="en-US" sz="21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Shape 12">
            <a:extLst>
              <a:ext uri="{FF2B5EF4-FFF2-40B4-BE49-F238E27FC236}">
                <a16:creationId xmlns:a16="http://schemas.microsoft.com/office/drawing/2014/main" id="{7E34F2AC-3EF2-E850-E47A-708C12A68277}"/>
              </a:ext>
            </a:extLst>
          </p:cNvPr>
          <p:cNvSpPr/>
          <p:nvPr/>
        </p:nvSpPr>
        <p:spPr>
          <a:xfrm>
            <a:off x="11219299" y="4287837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13">
            <a:extLst>
              <a:ext uri="{FF2B5EF4-FFF2-40B4-BE49-F238E27FC236}">
                <a16:creationId xmlns:a16="http://schemas.microsoft.com/office/drawing/2014/main" id="{AE6FC4E3-A7BA-AD06-A0AE-3634C225B295}"/>
              </a:ext>
            </a:extLst>
          </p:cNvPr>
          <p:cNvSpPr/>
          <p:nvPr/>
        </p:nvSpPr>
        <p:spPr>
          <a:xfrm>
            <a:off x="11219299" y="4287837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14">
            <a:extLst>
              <a:ext uri="{FF2B5EF4-FFF2-40B4-BE49-F238E27FC236}">
                <a16:creationId xmlns:a16="http://schemas.microsoft.com/office/drawing/2014/main" id="{310385B6-C31D-EEDE-13C6-B056567B6E2F}"/>
              </a:ext>
            </a:extLst>
          </p:cNvPr>
          <p:cNvSpPr/>
          <p:nvPr/>
        </p:nvSpPr>
        <p:spPr>
          <a:xfrm>
            <a:off x="11600299" y="4745037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950"/>
          </a:p>
        </p:txBody>
      </p:sp>
      <p:sp>
        <p:nvSpPr>
          <p:cNvPr id="29" name="Text 15">
            <a:extLst>
              <a:ext uri="{FF2B5EF4-FFF2-40B4-BE49-F238E27FC236}">
                <a16:creationId xmlns:a16="http://schemas.microsoft.com/office/drawing/2014/main" id="{EC916ECB-7A19-4322-ED88-0AC034A68FE3}"/>
              </a:ext>
            </a:extLst>
          </p:cNvPr>
          <p:cNvSpPr/>
          <p:nvPr/>
        </p:nvSpPr>
        <p:spPr>
          <a:xfrm>
            <a:off x="11600299" y="5272087"/>
            <a:ext cx="2845118" cy="1695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r>
              <a:rPr lang="en-US" sz="24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High risk – </a:t>
            </a:r>
          </a:p>
          <a:p>
            <a:r>
              <a:rPr lang="en-US" sz="24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High reward?</a:t>
            </a:r>
            <a:endParaRPr lang="en-US" sz="240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1" name="Image 0" descr="preencoded.png">
            <a:extLst>
              <a:ext uri="{FF2B5EF4-FFF2-40B4-BE49-F238E27FC236}">
                <a16:creationId xmlns:a16="http://schemas.microsoft.com/office/drawing/2014/main" id="{1EA8DF4D-96EE-2F8A-5240-98C82A61C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3298FBB-0195-AEB4-5422-F5B27CADE5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3946052"/>
              </p:ext>
            </p:extLst>
          </p:nvPr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Groep 4">
            <a:extLst>
              <a:ext uri="{FF2B5EF4-FFF2-40B4-BE49-F238E27FC236}">
                <a16:creationId xmlns:a16="http://schemas.microsoft.com/office/drawing/2014/main" id="{615EF669-E713-9AD3-AE05-5F5C2B315BDF}"/>
              </a:ext>
            </a:extLst>
          </p:cNvPr>
          <p:cNvGrpSpPr>
            <a:grpSpLocks noChangeAspect="1"/>
          </p:cNvGrpSpPr>
          <p:nvPr/>
        </p:nvGrpSpPr>
        <p:grpSpPr>
          <a:xfrm>
            <a:off x="7606416" y="7661019"/>
            <a:ext cx="3075168" cy="1846161"/>
            <a:chOff x="6498323" y="4112092"/>
            <a:chExt cx="8234895" cy="4943776"/>
          </a:xfrm>
        </p:grpSpPr>
        <p:pic>
          <p:nvPicPr>
            <p:cNvPr id="6" name="Afbeelding 5">
              <a:extLst>
                <a:ext uri="{FF2B5EF4-FFF2-40B4-BE49-F238E27FC236}">
                  <a16:creationId xmlns:a16="http://schemas.microsoft.com/office/drawing/2014/main" id="{4E7D4EF1-4E4F-46B3-7D18-462C6F909D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049946" y="8330861"/>
              <a:ext cx="2683272" cy="725007"/>
            </a:xfrm>
            <a:prstGeom prst="rect">
              <a:avLst/>
            </a:prstGeom>
          </p:spPr>
        </p:pic>
        <p:pic>
          <p:nvPicPr>
            <p:cNvPr id="8" name="Graphic 7" descr="Robot met effen opvulling">
              <a:extLst>
                <a:ext uri="{FF2B5EF4-FFF2-40B4-BE49-F238E27FC236}">
                  <a16:creationId xmlns:a16="http://schemas.microsoft.com/office/drawing/2014/main" id="{3A0B66BC-ED63-4F4F-E80F-A4FE6533638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106170" y="4595028"/>
              <a:ext cx="3728083" cy="3728083"/>
            </a:xfrm>
            <a:prstGeom prst="rect">
              <a:avLst/>
            </a:prstGeom>
          </p:spPr>
        </p:pic>
        <p:pic>
          <p:nvPicPr>
            <p:cNvPr id="10" name="Graphic 9" descr="Mannelijke dirigent met effen opvulling">
              <a:extLst>
                <a:ext uri="{FF2B5EF4-FFF2-40B4-BE49-F238E27FC236}">
                  <a16:creationId xmlns:a16="http://schemas.microsoft.com/office/drawing/2014/main" id="{9DB7C7E5-9533-C891-9BEC-D6B3FCF7C44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2128250" y="5320648"/>
              <a:ext cx="2526663" cy="2526663"/>
            </a:xfrm>
            <a:prstGeom prst="rect">
              <a:avLst/>
            </a:prstGeom>
          </p:spPr>
        </p:pic>
        <p:sp>
          <p:nvSpPr>
            <p:cNvPr id="12" name="Ovaal 11">
              <a:extLst>
                <a:ext uri="{FF2B5EF4-FFF2-40B4-BE49-F238E27FC236}">
                  <a16:creationId xmlns:a16="http://schemas.microsoft.com/office/drawing/2014/main" id="{9409B3CE-2226-BC98-9ABD-2FA9EF19C3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98323" y="4112092"/>
              <a:ext cx="4943776" cy="4943776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17484029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1CBB59-B8FB-666A-8716-665398CFA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2A8AA35-4933-AF04-6388-B7399CDE79A0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313F162-DA8D-0C92-EBF8-FE2F1441B694}"/>
              </a:ext>
            </a:extLst>
          </p:cNvPr>
          <p:cNvSpPr/>
          <p:nvPr/>
        </p:nvSpPr>
        <p:spPr>
          <a:xfrm>
            <a:off x="2571750" y="2756079"/>
            <a:ext cx="13411200" cy="26566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>
              <a:lnSpc>
                <a:spcPct val="101500"/>
              </a:lnSpc>
              <a:buNone/>
            </a:pP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 </a:t>
            </a:r>
            <a:r>
              <a:rPr lang="en-US" sz="6600" cap="all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</a:t>
            </a: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je </a:t>
            </a:r>
            <a:r>
              <a:rPr lang="en-US" sz="6600" cap="all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</a:t>
            </a: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6600" cap="all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</a:t>
            </a: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6600" cap="all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inzetten</a:t>
            </a: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</a:p>
          <a:p>
            <a:pPr marL="0" indent="0">
              <a:lnSpc>
                <a:spcPct val="101500"/>
              </a:lnSpc>
              <a:buNone/>
            </a:pP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 je </a:t>
            </a:r>
            <a:r>
              <a:rPr lang="en-US" sz="6600" cap="all" err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bestaande</a:t>
            </a:r>
            <a:r>
              <a:rPr lang="en-US" sz="6600" cap="all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software</a:t>
            </a: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6600" cap="all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DB1E9802-4332-4F25-FA88-F89A727CA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38DDDE5-E6F5-13EE-E28D-713240DA31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293538"/>
              </p:ext>
            </p:extLst>
          </p:nvPr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3535946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3365A2-EEF8-2539-5034-40194A37F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DEF41F7-87D9-7C06-142C-FB9E887D4C7C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5942819-D870-B00B-4961-7681AD926345}"/>
              </a:ext>
            </a:extLst>
          </p:cNvPr>
          <p:cNvSpPr/>
          <p:nvPr/>
        </p:nvSpPr>
        <p:spPr>
          <a:xfrm>
            <a:off x="2571750" y="2756079"/>
            <a:ext cx="13411200" cy="26566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>
              <a:lnSpc>
                <a:spcPct val="101500"/>
              </a:lnSpc>
              <a:buNone/>
            </a:pP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Zou </a:t>
            </a:r>
            <a:r>
              <a:rPr lang="en-US" sz="6600" cap="all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</a:t>
            </a: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6600" cap="all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jouw</a:t>
            </a: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6600" cap="all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werk</a:t>
            </a: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6600" cap="all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ook</a:t>
            </a: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6600" cap="all" err="1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makkelijker</a:t>
            </a: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of </a:t>
            </a:r>
            <a:r>
              <a:rPr lang="en-US" sz="6600" cap="all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Beter</a:t>
            </a: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6600" cap="all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maken</a:t>
            </a:r>
            <a:r>
              <a:rPr lang="en-US" sz="6600" cap="all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6600" cap="all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1A14F4C1-BC3B-E781-722F-923493C9D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D08FACC-AD9F-40B2-A062-3D4566161D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4777299"/>
              </p:ext>
            </p:extLst>
          </p:nvPr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7799226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DD66B2-07BC-5B60-7E08-05CAB2A31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B193B2E-B3D1-8CD6-DDC3-47E6C3717B63}"/>
              </a:ext>
            </a:extLst>
          </p:cNvPr>
          <p:cNvSpPr/>
          <p:nvPr/>
        </p:nvSpPr>
        <p:spPr>
          <a:xfrm>
            <a:off x="1524000" y="1238250"/>
            <a:ext cx="16764000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050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Wat </a:t>
            </a:r>
            <a:r>
              <a:rPr lang="en-US" sz="4050" err="1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heb</a:t>
            </a:r>
            <a:r>
              <a:rPr lang="en-US" sz="4050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 je </a:t>
            </a:r>
            <a:r>
              <a:rPr lang="en-US" sz="4050" err="1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nodig</a:t>
            </a:r>
            <a:r>
              <a:rPr lang="en-US" sz="4050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4050" err="1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voor</a:t>
            </a:r>
            <a:r>
              <a:rPr lang="en-US" sz="4050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 je eigen </a:t>
            </a:r>
            <a:r>
              <a:rPr lang="en-US" sz="4050" err="1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oddyssee</a:t>
            </a:r>
            <a:r>
              <a:rPr lang="en-US" sz="4050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?</a:t>
            </a:r>
            <a:endParaRPr lang="en-US" sz="4050">
              <a:solidFill>
                <a:srgbClr val="009BDE"/>
              </a:solidFill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B2297E9-F26F-E0C2-A84D-3FFE13A3AF14}"/>
              </a:ext>
            </a:extLst>
          </p:cNvPr>
          <p:cNvSpPr/>
          <p:nvPr/>
        </p:nvSpPr>
        <p:spPr>
          <a:xfrm>
            <a:off x="1524000" y="219710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5A8840A9-A348-C03E-90F9-9DE80A544D15}"/>
              </a:ext>
            </a:extLst>
          </p:cNvPr>
          <p:cNvSpPr/>
          <p:nvPr/>
        </p:nvSpPr>
        <p:spPr>
          <a:xfrm>
            <a:off x="1524000" y="2882900"/>
            <a:ext cx="95250" cy="9525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CBB4F23-9CA7-FFC9-CFE2-7C4A8704EFE0}"/>
              </a:ext>
            </a:extLst>
          </p:cNvPr>
          <p:cNvSpPr/>
          <p:nvPr/>
        </p:nvSpPr>
        <p:spPr>
          <a:xfrm>
            <a:off x="2019300" y="2730500"/>
            <a:ext cx="14123670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25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Een </a:t>
            </a:r>
            <a:r>
              <a:rPr lang="en-US" sz="225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geschikt</a:t>
            </a:r>
            <a:r>
              <a:rPr lang="en-US" sz="225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25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proces</a:t>
            </a:r>
            <a:r>
              <a:rPr lang="en-US" sz="225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25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voor</a:t>
            </a:r>
            <a:r>
              <a:rPr lang="en-US" sz="225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25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automatisering</a:t>
            </a:r>
            <a:endParaRPr lang="en-US" sz="225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C7256BC6-15E6-87CD-C12B-FD4876FB204B}"/>
              </a:ext>
            </a:extLst>
          </p:cNvPr>
          <p:cNvSpPr/>
          <p:nvPr/>
        </p:nvSpPr>
        <p:spPr>
          <a:xfrm>
            <a:off x="1524000" y="3635375"/>
            <a:ext cx="95250" cy="9525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AE0CC06-3048-3AE7-8F3B-38124057D905}"/>
              </a:ext>
            </a:extLst>
          </p:cNvPr>
          <p:cNvSpPr/>
          <p:nvPr/>
        </p:nvSpPr>
        <p:spPr>
          <a:xfrm>
            <a:off x="2019300" y="3482975"/>
            <a:ext cx="14123670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9808"/>
              </a:lnSpc>
              <a:buNone/>
            </a:pPr>
            <a:r>
              <a:rPr lang="en-US" sz="225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FME Flow 2026.2</a:t>
            </a:r>
            <a:endParaRPr lang="en-US" sz="2250" b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0FE8E6AF-E1E2-1B25-41A2-1790FF56BCD1}"/>
              </a:ext>
            </a:extLst>
          </p:cNvPr>
          <p:cNvSpPr/>
          <p:nvPr/>
        </p:nvSpPr>
        <p:spPr>
          <a:xfrm>
            <a:off x="1524000" y="4387850"/>
            <a:ext cx="95250" cy="9525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771482EA-7E9B-F2ED-C9CA-B584DD0EBA70}"/>
              </a:ext>
            </a:extLst>
          </p:cNvPr>
          <p:cNvSpPr/>
          <p:nvPr/>
        </p:nvSpPr>
        <p:spPr>
          <a:xfrm>
            <a:off x="2019300" y="4235450"/>
            <a:ext cx="14123670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29808"/>
              </a:lnSpc>
            </a:pPr>
            <a:r>
              <a:rPr lang="en-US" sz="2250" b="1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Kunstmatige</a:t>
            </a:r>
            <a:r>
              <a:rPr lang="en-US" sz="225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250" b="1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intelligentie</a:t>
            </a:r>
            <a:r>
              <a:rPr lang="en-US" sz="225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250" b="1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naar</a:t>
            </a:r>
            <a:r>
              <a:rPr lang="en-US" sz="225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250" b="1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keus</a:t>
            </a:r>
            <a:r>
              <a:rPr lang="en-US" sz="225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: </a:t>
            </a:r>
            <a:r>
              <a:rPr lang="en-US" sz="225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Bijvoorbeeld</a:t>
            </a:r>
            <a:r>
              <a:rPr lang="en-US" sz="225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25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Ollama</a:t>
            </a:r>
            <a:r>
              <a:rPr lang="en-US" sz="225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 met Mistral, Copilot of Claude API </a:t>
            </a:r>
            <a:endParaRPr lang="en-US" sz="225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969C879C-6F05-6057-B785-DE6B8532E398}"/>
              </a:ext>
            </a:extLst>
          </p:cNvPr>
          <p:cNvSpPr/>
          <p:nvPr/>
        </p:nvSpPr>
        <p:spPr>
          <a:xfrm>
            <a:off x="1524000" y="5140325"/>
            <a:ext cx="95250" cy="9525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75CE274C-A3FB-5DF4-4DF3-49705F8D18D0}"/>
              </a:ext>
            </a:extLst>
          </p:cNvPr>
          <p:cNvSpPr/>
          <p:nvPr/>
        </p:nvSpPr>
        <p:spPr>
          <a:xfrm>
            <a:off x="2019299" y="4987925"/>
            <a:ext cx="14861931" cy="65977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29808"/>
              </a:lnSpc>
              <a:buNone/>
            </a:pPr>
            <a:r>
              <a:rPr lang="en-US" sz="2250" b="1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Menselijke</a:t>
            </a:r>
            <a:r>
              <a:rPr lang="en-US" sz="225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250" b="1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intelligentie</a:t>
            </a:r>
            <a:r>
              <a:rPr lang="en-US" sz="225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25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op </a:t>
            </a:r>
            <a:r>
              <a:rPr lang="en-US" sz="225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peil</a:t>
            </a:r>
            <a:r>
              <a:rPr lang="en-US" sz="225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 met: </a:t>
            </a:r>
          </a:p>
          <a:p>
            <a:pPr marL="0" indent="0" algn="l">
              <a:lnSpc>
                <a:spcPct val="129808"/>
              </a:lnSpc>
              <a:buNone/>
            </a:pPr>
            <a:r>
              <a:rPr lang="en-US" sz="225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- Vicrea </a:t>
            </a:r>
            <a:r>
              <a:rPr lang="en-US" sz="225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  <a:hlinkClick r:id="rId3"/>
              </a:rPr>
              <a:t>FME Flow authoring</a:t>
            </a:r>
            <a:r>
              <a:rPr lang="en-US" sz="225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 training</a:t>
            </a:r>
          </a:p>
          <a:p>
            <a:pPr marL="0" indent="0" algn="l">
              <a:lnSpc>
                <a:spcPct val="129808"/>
              </a:lnSpc>
              <a:buNone/>
            </a:pPr>
            <a:r>
              <a:rPr lang="en-US" sz="225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- Safe Guide “</a:t>
            </a:r>
            <a:r>
              <a:rPr lang="en-US" sz="225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  <a:hlinkClick r:id="rId4"/>
              </a:rPr>
              <a:t>AI Agent Architecture: Tutorial &amp; Examples</a:t>
            </a:r>
            <a:r>
              <a:rPr lang="en-US" sz="225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-120"/>
              </a:rPr>
              <a:t>”</a:t>
            </a:r>
            <a:endParaRPr lang="en-US" sz="225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9C1FD7F4-16F2-720F-AF4A-9F6A1A04462F}"/>
              </a:ext>
            </a:extLst>
          </p:cNvPr>
          <p:cNvSpPr/>
          <p:nvPr/>
        </p:nvSpPr>
        <p:spPr>
          <a:xfrm>
            <a:off x="1524000" y="9563100"/>
            <a:ext cx="26670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0" descr="preencoded.png">
            <a:extLst>
              <a:ext uri="{FF2B5EF4-FFF2-40B4-BE49-F238E27FC236}">
                <a16:creationId xmlns:a16="http://schemas.microsoft.com/office/drawing/2014/main" id="{2E8B60C0-92E3-CD1B-9184-2AF496C073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C847FA30-95CD-28CB-F245-D5FD4CE5A2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9943116"/>
              </p:ext>
            </p:extLst>
          </p:nvPr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2095836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0191750"/>
            <a:ext cx="18288000" cy="9525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524000" y="1619250"/>
            <a:ext cx="16764000" cy="876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050" err="1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Wordt</a:t>
            </a:r>
            <a:r>
              <a:rPr lang="en-US" sz="4050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4050" err="1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vervolgd</a:t>
            </a:r>
            <a:r>
              <a:rPr lang="en-US" sz="4050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…?</a:t>
            </a:r>
          </a:p>
        </p:txBody>
      </p:sp>
      <p:sp>
        <p:nvSpPr>
          <p:cNvPr id="4" name="Shape 2"/>
          <p:cNvSpPr/>
          <p:nvPr/>
        </p:nvSpPr>
        <p:spPr>
          <a:xfrm>
            <a:off x="1524000" y="268605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5" name="Text 3"/>
          <p:cNvSpPr/>
          <p:nvPr/>
        </p:nvSpPr>
        <p:spPr>
          <a:xfrm>
            <a:off x="1524000" y="3390900"/>
            <a:ext cx="5029200" cy="374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2800" b="1" kern="0" cap="all" spc="225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Lucas Helder</a:t>
            </a:r>
            <a:endParaRPr lang="en-US" sz="2800" cap="all"/>
          </a:p>
        </p:txBody>
      </p:sp>
      <p:sp>
        <p:nvSpPr>
          <p:cNvPr id="6" name="Text 4"/>
          <p:cNvSpPr/>
          <p:nvPr/>
        </p:nvSpPr>
        <p:spPr>
          <a:xfrm>
            <a:off x="1524000" y="3860800"/>
            <a:ext cx="5029200" cy="434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41818"/>
              </a:lnSpc>
              <a:buNone/>
            </a:pPr>
            <a:r>
              <a:rPr lang="en-US" sz="2800">
                <a:solidFill>
                  <a:srgbClr val="BDBB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Developer</a:t>
            </a:r>
            <a:endParaRPr lang="en-US" sz="2800"/>
          </a:p>
        </p:txBody>
      </p:sp>
      <p:sp>
        <p:nvSpPr>
          <p:cNvPr id="7" name="Text 5"/>
          <p:cNvSpPr/>
          <p:nvPr/>
        </p:nvSpPr>
        <p:spPr>
          <a:xfrm>
            <a:off x="6858000" y="3390900"/>
            <a:ext cx="5029200" cy="374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2800" b="1" kern="0" spc="225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</a:t>
            </a:r>
            <a:endParaRPr lang="en-US" sz="2800"/>
          </a:p>
        </p:txBody>
      </p:sp>
      <p:sp>
        <p:nvSpPr>
          <p:cNvPr id="8" name="Text 6"/>
          <p:cNvSpPr/>
          <p:nvPr/>
        </p:nvSpPr>
        <p:spPr>
          <a:xfrm>
            <a:off x="6858000" y="3860800"/>
            <a:ext cx="5029200" cy="434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41818"/>
              </a:lnSpc>
              <a:buNone/>
            </a:pPr>
            <a:r>
              <a:rPr lang="en-US" sz="2800">
                <a:solidFill>
                  <a:srgbClr val="BDBBBA"/>
                </a:solidFill>
                <a:latin typeface="Arial" pitchFamily="34" charset="0"/>
                <a:cs typeface="Arial" pitchFamily="34" charset="-120"/>
              </a:rPr>
              <a:t>l.helder@vicrea.nl</a:t>
            </a:r>
            <a:endParaRPr lang="en-US" sz="280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8298260"/>
            <a:ext cx="2286000" cy="464741"/>
          </a:xfrm>
          <a:prstGeom prst="rect">
            <a:avLst/>
          </a:prstGeom>
        </p:spPr>
      </p:pic>
      <p:sp>
        <p:nvSpPr>
          <p:cNvPr id="15" name="Text 5">
            <a:extLst>
              <a:ext uri="{FF2B5EF4-FFF2-40B4-BE49-F238E27FC236}">
                <a16:creationId xmlns:a16="http://schemas.microsoft.com/office/drawing/2014/main" id="{01230CE5-96A7-F272-453B-8BA454198323}"/>
              </a:ext>
            </a:extLst>
          </p:cNvPr>
          <p:cNvSpPr/>
          <p:nvPr/>
        </p:nvSpPr>
        <p:spPr>
          <a:xfrm>
            <a:off x="12334754" y="3390900"/>
            <a:ext cx="5029200" cy="374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2800" b="1" kern="0" spc="225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BLIJF OP DE HOOGTE</a:t>
            </a:r>
            <a:endParaRPr lang="en-US" sz="2800"/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0F10BC97-6DB7-002A-1596-8A057C1D70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9943116"/>
              </p:ext>
            </p:extLst>
          </p:nvPr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6BADE0-FD5F-8C9F-9642-7B104234A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CEECC55-DE28-D741-BF8F-7E8C7269AC9E}"/>
              </a:ext>
            </a:extLst>
          </p:cNvPr>
          <p:cNvSpPr/>
          <p:nvPr/>
        </p:nvSpPr>
        <p:spPr>
          <a:xfrm>
            <a:off x="0" y="10191750"/>
            <a:ext cx="18288000" cy="9525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C3FDF59-9FD1-0728-E577-AF7C0AFB8351}"/>
              </a:ext>
            </a:extLst>
          </p:cNvPr>
          <p:cNvSpPr/>
          <p:nvPr/>
        </p:nvSpPr>
        <p:spPr>
          <a:xfrm>
            <a:off x="1524000" y="1619250"/>
            <a:ext cx="16764000" cy="876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050" err="1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Wordt</a:t>
            </a:r>
            <a:r>
              <a:rPr lang="en-US" sz="4050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4050" err="1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vervolgd</a:t>
            </a:r>
            <a:r>
              <a:rPr lang="en-US" sz="4050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…?</a:t>
            </a: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B18138C3-386A-D350-2186-2E04B31E95B4}"/>
              </a:ext>
            </a:extLst>
          </p:cNvPr>
          <p:cNvSpPr/>
          <p:nvPr/>
        </p:nvSpPr>
        <p:spPr>
          <a:xfrm>
            <a:off x="1524000" y="268605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365AD6C-97A0-688F-D8D2-BDE4EC89CA7A}"/>
              </a:ext>
            </a:extLst>
          </p:cNvPr>
          <p:cNvSpPr/>
          <p:nvPr/>
        </p:nvSpPr>
        <p:spPr>
          <a:xfrm>
            <a:off x="1524000" y="3390900"/>
            <a:ext cx="5029200" cy="374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2800" b="1" kern="0" cap="all" spc="225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Lucas Helder</a:t>
            </a:r>
            <a:endParaRPr lang="en-US" sz="2800" cap="all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8B71DFD8-BE80-FF15-AED0-6808DCDD4EE3}"/>
              </a:ext>
            </a:extLst>
          </p:cNvPr>
          <p:cNvSpPr/>
          <p:nvPr/>
        </p:nvSpPr>
        <p:spPr>
          <a:xfrm>
            <a:off x="1524000" y="3860800"/>
            <a:ext cx="5029200" cy="434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41818"/>
              </a:lnSpc>
              <a:buNone/>
            </a:pPr>
            <a:r>
              <a:rPr lang="en-US" sz="2800">
                <a:solidFill>
                  <a:srgbClr val="BDBB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Developer</a:t>
            </a:r>
            <a:endParaRPr lang="en-US" sz="28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4DFB5D38-E277-D978-05AA-E4750352F52F}"/>
              </a:ext>
            </a:extLst>
          </p:cNvPr>
          <p:cNvSpPr/>
          <p:nvPr/>
        </p:nvSpPr>
        <p:spPr>
          <a:xfrm>
            <a:off x="6858000" y="3390900"/>
            <a:ext cx="5029200" cy="374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2800" b="1" kern="0" spc="225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</a:t>
            </a:r>
            <a:endParaRPr lang="en-US" sz="28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DE706B8-B93C-3D88-044A-749007DC644C}"/>
              </a:ext>
            </a:extLst>
          </p:cNvPr>
          <p:cNvSpPr/>
          <p:nvPr/>
        </p:nvSpPr>
        <p:spPr>
          <a:xfrm>
            <a:off x="6858000" y="3860800"/>
            <a:ext cx="5029200" cy="434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41818"/>
              </a:lnSpc>
              <a:buNone/>
            </a:pPr>
            <a:r>
              <a:rPr lang="en-US" sz="2800">
                <a:solidFill>
                  <a:srgbClr val="BDBBBA"/>
                </a:solidFill>
                <a:latin typeface="Arial" pitchFamily="34" charset="0"/>
                <a:cs typeface="Arial" pitchFamily="34" charset="-120"/>
              </a:rPr>
              <a:t>l.helder@vicrea.nl</a:t>
            </a:r>
            <a:endParaRPr lang="en-US" sz="280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AF1E3E89-A3BC-8310-2497-B94752E85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8298260"/>
            <a:ext cx="2286000" cy="464741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DCC330DF-2203-F6E6-E6EA-D0001566C8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29954" y="3733799"/>
            <a:ext cx="5029202" cy="5029202"/>
          </a:xfrm>
          <a:prstGeom prst="rect">
            <a:avLst/>
          </a:prstGeom>
        </p:spPr>
      </p:pic>
      <p:sp>
        <p:nvSpPr>
          <p:cNvPr id="15" name="Text 5">
            <a:extLst>
              <a:ext uri="{FF2B5EF4-FFF2-40B4-BE49-F238E27FC236}">
                <a16:creationId xmlns:a16="http://schemas.microsoft.com/office/drawing/2014/main" id="{BF1FDB5C-3AA6-BD19-844B-DA7D6B7FAE88}"/>
              </a:ext>
            </a:extLst>
          </p:cNvPr>
          <p:cNvSpPr/>
          <p:nvPr/>
        </p:nvSpPr>
        <p:spPr>
          <a:xfrm>
            <a:off x="12334754" y="3390900"/>
            <a:ext cx="5029200" cy="374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2800" b="1" kern="0" spc="225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BLIJF OP DE HOOGTE</a:t>
            </a:r>
            <a:endParaRPr lang="en-US" sz="2800"/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2FD22D09-C823-1631-5713-2983BB83C0D5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5668148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D988E9-1CBD-79ED-D3EE-75DDA4485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4D18750-727E-8F06-7E3A-94856D2734AA}"/>
              </a:ext>
            </a:extLst>
          </p:cNvPr>
          <p:cNvSpPr/>
          <p:nvPr/>
        </p:nvSpPr>
        <p:spPr>
          <a:xfrm>
            <a:off x="0" y="10191750"/>
            <a:ext cx="18288000" cy="9525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C24345A-F791-D7E1-1E2A-C7D442595704}"/>
              </a:ext>
            </a:extLst>
          </p:cNvPr>
          <p:cNvSpPr/>
          <p:nvPr/>
        </p:nvSpPr>
        <p:spPr>
          <a:xfrm>
            <a:off x="1524000" y="1619250"/>
            <a:ext cx="16764000" cy="876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050">
                <a:solidFill>
                  <a:srgbClr val="009BDE"/>
                </a:solidFill>
                <a:latin typeface="Arial" pitchFamily="34" charset="0"/>
                <a:cs typeface="Arial" pitchFamily="34" charset="-120"/>
              </a:rPr>
              <a:t>Na de lunch</a:t>
            </a: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A6529818-3396-C666-2794-05A7D6AC18A7}"/>
              </a:ext>
            </a:extLst>
          </p:cNvPr>
          <p:cNvSpPr/>
          <p:nvPr/>
        </p:nvSpPr>
        <p:spPr>
          <a:xfrm>
            <a:off x="1524000" y="268605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n-US" sz="280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C6902CA8-5E2D-6406-A0EB-CAD71F2775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8298260"/>
            <a:ext cx="2286000" cy="464741"/>
          </a:xfrm>
          <a:prstGeom prst="rect">
            <a:avLst/>
          </a:prstGeom>
        </p:spPr>
      </p:pic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1695822C-FCA7-1521-BC9B-18AD36AD0FC0}"/>
              </a:ext>
            </a:extLst>
          </p:cNvPr>
          <p:cNvGraphicFramePr/>
          <p:nvPr/>
        </p:nvGraphicFramePr>
        <p:xfrm>
          <a:off x="1524000" y="9525770"/>
          <a:ext cx="3790462" cy="3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2" name="Afbeelding 11">
            <a:extLst>
              <a:ext uri="{FF2B5EF4-FFF2-40B4-BE49-F238E27FC236}">
                <a16:creationId xmlns:a16="http://schemas.microsoft.com/office/drawing/2014/main" id="{8C36575C-D2A3-4A16-50FD-FDAD4F898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2101" y="2371601"/>
            <a:ext cx="5543797" cy="554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8312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72EBFE5-F79E-40B5-90F6-4794272E584D}">
  <we:reference id="WA200010725" version="1.0.0.1" store="Omex" storeType="OMEX"/>
  <we:alternateReferences>
    <we:reference id="WA200010725" version="1.0.0.1" store="WA200010725" storeType="OMEX"/>
  </we:alternateReferences>
  <we:properties>
    <we:property name="claude.fileId" value="&quot;01cc7580-1fdf-42b8-861b-164fc4611e1f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C99AC4D7C73048B86767617F04EE9B" ma:contentTypeVersion="20" ma:contentTypeDescription="Een nieuw document maken." ma:contentTypeScope="" ma:versionID="6f566ca66efa2ebd16d28f07e3badcc8">
  <xsd:schema xmlns:xsd="http://www.w3.org/2001/XMLSchema" xmlns:xs="http://www.w3.org/2001/XMLSchema" xmlns:p="http://schemas.microsoft.com/office/2006/metadata/properties" xmlns:ns2="b68ddf78-8f35-4354-823e-d0925359c64f" xmlns:ns3="2ad95573-7601-4e6d-8460-39b53ed7d4db" targetNamespace="http://schemas.microsoft.com/office/2006/metadata/properties" ma:root="true" ma:fieldsID="db5942abac2f4ea30b9780479eb6ef79" ns2:_="" ns3:_="">
    <xsd:import namespace="b68ddf78-8f35-4354-823e-d0925359c64f"/>
    <xsd:import namespace="2ad95573-7601-4e6d-8460-39b53ed7d4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Documentversi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8ddf78-8f35-4354-823e-d0925359c6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fdbb80e9-6469-4c00-b1be-839afe9aeb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ocumentversie" ma:index="26" nillable="true" ma:displayName="Documentversie" ma:format="Dropdown" ma:internalName="Documentversie">
      <xsd:simpleType>
        <xsd:restriction base="dms:Text">
          <xsd:maxLength value="255"/>
        </xsd:restriction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d95573-7601-4e6d-8460-39b53ed7d4db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715b31c-3ff9-431d-84df-0a168f61a881}" ma:internalName="TaxCatchAll" ma:showField="CatchAllData" ma:web="2ad95573-7601-4e6d-8460-39b53ed7d4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versie xmlns="b68ddf78-8f35-4354-823e-d0925359c64f" xsi:nil="true"/>
    <lcf76f155ced4ddcb4097134ff3c332f xmlns="b68ddf78-8f35-4354-823e-d0925359c64f">
      <Terms xmlns="http://schemas.microsoft.com/office/infopath/2007/PartnerControls"/>
    </lcf76f155ced4ddcb4097134ff3c332f>
    <TaxCatchAll xmlns="2ad95573-7601-4e6d-8460-39b53ed7d4db" xsi:nil="true"/>
  </documentManagement>
</p:properties>
</file>

<file path=customXml/itemProps1.xml><?xml version="1.0" encoding="utf-8"?>
<ds:datastoreItem xmlns:ds="http://schemas.openxmlformats.org/officeDocument/2006/customXml" ds:itemID="{862F50AB-C33F-438B-B06D-6F23301202A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4025CD-1E21-41DC-A541-D6BEBC95E34A}"/>
</file>

<file path=customXml/itemProps3.xml><?xml version="1.0" encoding="utf-8"?>
<ds:datastoreItem xmlns:ds="http://schemas.openxmlformats.org/officeDocument/2006/customXml" ds:itemID="{0AC40CEF-2043-4014-9A5D-6D31ABF0A55E}">
  <ds:schemaRefs>
    <ds:schemaRef ds:uri="2ad95573-7601-4e6d-8460-39b53ed7d4db"/>
    <ds:schemaRef ds:uri="b68ddf78-8f35-4354-823e-d0925359c64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51</Slides>
  <Notes>32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revision>1</cp:revision>
  <dcterms:created xsi:type="dcterms:W3CDTF">2026-09-11T07:37:27Z</dcterms:created>
  <dcterms:modified xsi:type="dcterms:W3CDTF">2026-09-21T12:24:29Z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0x01010082C99AC4D7C73048B86767617F04EE9B</vt:lpwstr>
  </property>
  <property fmtid="{D5CDD505-2E9C-101B-9397-08002B2CF9AE}" pid="3" name="MediaServiceImageTags">
    <vt:lpwstr/>
  </property>
</Properties>
</file>