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344" r:id="rId2"/>
    <p:sldId id="343" r:id="rId3"/>
    <p:sldId id="287" r:id="rId4"/>
    <p:sldId id="296" r:id="rId5"/>
    <p:sldId id="322" r:id="rId6"/>
    <p:sldId id="345" r:id="rId7"/>
    <p:sldId id="286" r:id="rId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B0E8"/>
    <a:srgbClr val="FF47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92B4B0-7198-417B-ACC2-B1706700AD9D}" v="47" dt="2026-09-21T21:25:12.5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9" d="100"/>
          <a:sy n="99" d="100"/>
        </p:scale>
        <p:origin x="108" y="7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ovanni Testa La Muta" userId="74e5254b-58f8-407c-8b5a-8b41deafa75a" providerId="ADAL" clId="{CB322D35-48A7-42EF-8D9F-59EB95DADC0C}"/>
    <pc:docChg chg="modSld">
      <pc:chgData name="Giovanni Testa La Muta" userId="74e5254b-58f8-407c-8b5a-8b41deafa75a" providerId="ADAL" clId="{CB322D35-48A7-42EF-8D9F-59EB95DADC0C}" dt="2026-09-21T21:25:12.550" v="46"/>
      <pc:docMkLst>
        <pc:docMk/>
      </pc:docMkLst>
      <pc:sldChg chg="addSp modSp">
        <pc:chgData name="Giovanni Testa La Muta" userId="74e5254b-58f8-407c-8b5a-8b41deafa75a" providerId="ADAL" clId="{CB322D35-48A7-42EF-8D9F-59EB95DADC0C}" dt="2026-09-21T20:54:54.133" v="30"/>
        <pc:sldMkLst>
          <pc:docMk/>
          <pc:sldMk cId="246410232" sldId="278"/>
        </pc:sldMkLst>
        <pc:picChg chg="add mod">
          <ac:chgData name="Giovanni Testa La Muta" userId="74e5254b-58f8-407c-8b5a-8b41deafa75a" providerId="ADAL" clId="{CB322D35-48A7-42EF-8D9F-59EB95DADC0C}" dt="2026-09-21T20:54:54.133" v="30"/>
          <ac:picMkLst>
            <pc:docMk/>
            <pc:sldMk cId="246410232" sldId="278"/>
            <ac:picMk id="10" creationId="{8D96DED9-9CC0-6A06-CB2B-59BBE94A9F0B}"/>
          </ac:picMkLst>
        </pc:picChg>
      </pc:sldChg>
      <pc:sldChg chg="addSp modSp">
        <pc:chgData name="Giovanni Testa La Muta" userId="74e5254b-58f8-407c-8b5a-8b41deafa75a" providerId="ADAL" clId="{CB322D35-48A7-42EF-8D9F-59EB95DADC0C}" dt="2026-09-21T20:53:19.206" v="27"/>
        <pc:sldMkLst>
          <pc:docMk/>
          <pc:sldMk cId="399498913" sldId="279"/>
        </pc:sldMkLst>
        <pc:picChg chg="add mod">
          <ac:chgData name="Giovanni Testa La Muta" userId="74e5254b-58f8-407c-8b5a-8b41deafa75a" providerId="ADAL" clId="{CB322D35-48A7-42EF-8D9F-59EB95DADC0C}" dt="2026-09-21T20:53:19.206" v="27"/>
          <ac:picMkLst>
            <pc:docMk/>
            <pc:sldMk cId="399498913" sldId="279"/>
            <ac:picMk id="6" creationId="{03D1710B-EBD5-AABB-8F7E-5611928C0C99}"/>
          </ac:picMkLst>
        </pc:picChg>
      </pc:sldChg>
      <pc:sldChg chg="addSp modSp">
        <pc:chgData name="Giovanni Testa La Muta" userId="74e5254b-58f8-407c-8b5a-8b41deafa75a" providerId="ADAL" clId="{CB322D35-48A7-42EF-8D9F-59EB95DADC0C}" dt="2026-09-21T20:53:32.301" v="28"/>
        <pc:sldMkLst>
          <pc:docMk/>
          <pc:sldMk cId="923854073" sldId="280"/>
        </pc:sldMkLst>
        <pc:picChg chg="add mod">
          <ac:chgData name="Giovanni Testa La Muta" userId="74e5254b-58f8-407c-8b5a-8b41deafa75a" providerId="ADAL" clId="{CB322D35-48A7-42EF-8D9F-59EB95DADC0C}" dt="2026-09-21T20:53:32.301" v="28"/>
          <ac:picMkLst>
            <pc:docMk/>
            <pc:sldMk cId="923854073" sldId="280"/>
            <ac:picMk id="24" creationId="{73E6B2F3-F86A-8780-9D89-44D082F73381}"/>
          </ac:picMkLst>
        </pc:picChg>
      </pc:sldChg>
      <pc:sldChg chg="modSp">
        <pc:chgData name="Giovanni Testa La Muta" userId="74e5254b-58f8-407c-8b5a-8b41deafa75a" providerId="ADAL" clId="{CB322D35-48A7-42EF-8D9F-59EB95DADC0C}" dt="2026-09-21T21:25:12.550" v="46"/>
        <pc:sldMkLst>
          <pc:docMk/>
          <pc:sldMk cId="2973099105" sldId="293"/>
        </pc:sldMkLst>
        <pc:spChg chg="mod">
          <ac:chgData name="Giovanni Testa La Muta" userId="74e5254b-58f8-407c-8b5a-8b41deafa75a" providerId="ADAL" clId="{CB322D35-48A7-42EF-8D9F-59EB95DADC0C}" dt="2026-09-21T21:25:12.550" v="46"/>
          <ac:spMkLst>
            <pc:docMk/>
            <pc:sldMk cId="2973099105" sldId="293"/>
            <ac:spMk id="16" creationId="{0D897D2A-0472-4A1D-80AC-6428BA1742CB}"/>
          </ac:spMkLst>
        </pc:spChg>
      </pc:sldChg>
      <pc:sldChg chg="addSp modSp">
        <pc:chgData name="Giovanni Testa La Muta" userId="74e5254b-58f8-407c-8b5a-8b41deafa75a" providerId="ADAL" clId="{CB322D35-48A7-42EF-8D9F-59EB95DADC0C}" dt="2026-09-21T17:00:08.727" v="1"/>
        <pc:sldMkLst>
          <pc:docMk/>
          <pc:sldMk cId="1508363190" sldId="304"/>
        </pc:sldMkLst>
        <pc:picChg chg="add mod">
          <ac:chgData name="Giovanni Testa La Muta" userId="74e5254b-58f8-407c-8b5a-8b41deafa75a" providerId="ADAL" clId="{CB322D35-48A7-42EF-8D9F-59EB95DADC0C}" dt="2026-09-21T17:00:08.682" v="0"/>
          <ac:picMkLst>
            <pc:docMk/>
            <pc:sldMk cId="1508363190" sldId="304"/>
            <ac:picMk id="26" creationId="{F2F1E1D4-C403-318B-F191-DC18A8D23DC2}"/>
          </ac:picMkLst>
        </pc:picChg>
        <pc:picChg chg="add mod">
          <ac:chgData name="Giovanni Testa La Muta" userId="74e5254b-58f8-407c-8b5a-8b41deafa75a" providerId="ADAL" clId="{CB322D35-48A7-42EF-8D9F-59EB95DADC0C}" dt="2026-09-21T17:00:08.727" v="1"/>
          <ac:picMkLst>
            <pc:docMk/>
            <pc:sldMk cId="1508363190" sldId="304"/>
            <ac:picMk id="27" creationId="{8ADA8BA5-DB2A-E582-D66F-ED7014672009}"/>
          </ac:picMkLst>
        </pc:picChg>
      </pc:sldChg>
      <pc:sldChg chg="addSp modSp">
        <pc:chgData name="Giovanni Testa La Muta" userId="74e5254b-58f8-407c-8b5a-8b41deafa75a" providerId="ADAL" clId="{CB322D35-48A7-42EF-8D9F-59EB95DADC0C}" dt="2026-09-21T20:23:33.362" v="2"/>
        <pc:sldMkLst>
          <pc:docMk/>
          <pc:sldMk cId="1693087222" sldId="307"/>
        </pc:sldMkLst>
        <pc:picChg chg="add mod">
          <ac:chgData name="Giovanni Testa La Muta" userId="74e5254b-58f8-407c-8b5a-8b41deafa75a" providerId="ADAL" clId="{CB322D35-48A7-42EF-8D9F-59EB95DADC0C}" dt="2026-09-21T20:23:33.362" v="2"/>
          <ac:picMkLst>
            <pc:docMk/>
            <pc:sldMk cId="1693087222" sldId="307"/>
            <ac:picMk id="12" creationId="{1139A905-1735-AD78-5426-3540F3CB1B7F}"/>
          </ac:picMkLst>
        </pc:picChg>
      </pc:sldChg>
      <pc:sldChg chg="addSp modSp">
        <pc:chgData name="Giovanni Testa La Muta" userId="74e5254b-58f8-407c-8b5a-8b41deafa75a" providerId="ADAL" clId="{CB322D35-48A7-42EF-8D9F-59EB95DADC0C}" dt="2026-09-21T20:27:49.873" v="3"/>
        <pc:sldMkLst>
          <pc:docMk/>
          <pc:sldMk cId="1713593375" sldId="309"/>
        </pc:sldMkLst>
        <pc:picChg chg="add mod">
          <ac:chgData name="Giovanni Testa La Muta" userId="74e5254b-58f8-407c-8b5a-8b41deafa75a" providerId="ADAL" clId="{CB322D35-48A7-42EF-8D9F-59EB95DADC0C}" dt="2026-09-21T20:27:49.873" v="3"/>
          <ac:picMkLst>
            <pc:docMk/>
            <pc:sldMk cId="1713593375" sldId="309"/>
            <ac:picMk id="14" creationId="{2BE913B1-8FB4-3745-7150-0A3FD846280E}"/>
          </ac:picMkLst>
        </pc:picChg>
      </pc:sldChg>
      <pc:sldChg chg="modSp">
        <pc:chgData name="Giovanni Testa La Muta" userId="74e5254b-58f8-407c-8b5a-8b41deafa75a" providerId="ADAL" clId="{CB322D35-48A7-42EF-8D9F-59EB95DADC0C}" dt="2026-09-21T20:29:44.787" v="18" actId="20577"/>
        <pc:sldMkLst>
          <pc:docMk/>
          <pc:sldMk cId="3918486371" sldId="310"/>
        </pc:sldMkLst>
        <pc:spChg chg="mod">
          <ac:chgData name="Giovanni Testa La Muta" userId="74e5254b-58f8-407c-8b5a-8b41deafa75a" providerId="ADAL" clId="{CB322D35-48A7-42EF-8D9F-59EB95DADC0C}" dt="2026-09-21T20:29:44.787" v="18" actId="20577"/>
          <ac:spMkLst>
            <pc:docMk/>
            <pc:sldMk cId="3918486371" sldId="310"/>
            <ac:spMk id="9" creationId="{5F310E2F-A3EE-4B4B-9887-F2DAF6C90CB3}"/>
          </ac:spMkLst>
        </pc:spChg>
      </pc:sldChg>
      <pc:sldChg chg="modSp">
        <pc:chgData name="Giovanni Testa La Muta" userId="74e5254b-58f8-407c-8b5a-8b41deafa75a" providerId="ADAL" clId="{CB322D35-48A7-42EF-8D9F-59EB95DADC0C}" dt="2026-09-21T20:30:17.249" v="25" actId="20577"/>
        <pc:sldMkLst>
          <pc:docMk/>
          <pc:sldMk cId="572363208" sldId="311"/>
        </pc:sldMkLst>
        <pc:spChg chg="mod">
          <ac:chgData name="Giovanni Testa La Muta" userId="74e5254b-58f8-407c-8b5a-8b41deafa75a" providerId="ADAL" clId="{CB322D35-48A7-42EF-8D9F-59EB95DADC0C}" dt="2026-09-21T20:30:17.249" v="25" actId="20577"/>
          <ac:spMkLst>
            <pc:docMk/>
            <pc:sldMk cId="572363208" sldId="311"/>
            <ac:spMk id="9" creationId="{5F310E2F-A3EE-4B4B-9887-F2DAF6C90CB3}"/>
          </ac:spMkLst>
        </pc:spChg>
      </pc:sldChg>
      <pc:sldChg chg="addSp modSp">
        <pc:chgData name="Giovanni Testa La Muta" userId="74e5254b-58f8-407c-8b5a-8b41deafa75a" providerId="ADAL" clId="{CB322D35-48A7-42EF-8D9F-59EB95DADC0C}" dt="2026-09-21T20:49:57.058" v="26"/>
        <pc:sldMkLst>
          <pc:docMk/>
          <pc:sldMk cId="2723160893" sldId="320"/>
        </pc:sldMkLst>
        <pc:picChg chg="add mod">
          <ac:chgData name="Giovanni Testa La Muta" userId="74e5254b-58f8-407c-8b5a-8b41deafa75a" providerId="ADAL" clId="{CB322D35-48A7-42EF-8D9F-59EB95DADC0C}" dt="2026-09-21T20:49:57.058" v="26"/>
          <ac:picMkLst>
            <pc:docMk/>
            <pc:sldMk cId="2723160893" sldId="320"/>
            <ac:picMk id="21" creationId="{74785C1B-5B77-3708-550D-CE08219615E3}"/>
          </ac:picMkLst>
        </pc:picChg>
      </pc:sldChg>
      <pc:sldChg chg="addSp modSp">
        <pc:chgData name="Giovanni Testa La Muta" userId="74e5254b-58f8-407c-8b5a-8b41deafa75a" providerId="ADAL" clId="{CB322D35-48A7-42EF-8D9F-59EB95DADC0C}" dt="2026-09-21T21:19:43.739" v="45" actId="20577"/>
        <pc:sldMkLst>
          <pc:docMk/>
          <pc:sldMk cId="2696742355" sldId="322"/>
        </pc:sldMkLst>
        <pc:spChg chg="mod">
          <ac:chgData name="Giovanni Testa La Muta" userId="74e5254b-58f8-407c-8b5a-8b41deafa75a" providerId="ADAL" clId="{CB322D35-48A7-42EF-8D9F-59EB95DADC0C}" dt="2026-09-21T21:19:43.739" v="45" actId="20577"/>
          <ac:spMkLst>
            <pc:docMk/>
            <pc:sldMk cId="2696742355" sldId="322"/>
            <ac:spMk id="9" creationId="{5F310E2F-A3EE-4B4B-9887-F2DAF6C90CB3}"/>
          </ac:spMkLst>
        </pc:spChg>
        <pc:spChg chg="mod">
          <ac:chgData name="Giovanni Testa La Muta" userId="74e5254b-58f8-407c-8b5a-8b41deafa75a" providerId="ADAL" clId="{CB322D35-48A7-42EF-8D9F-59EB95DADC0C}" dt="2026-09-21T21:19:22.913" v="33" actId="20577"/>
          <ac:spMkLst>
            <pc:docMk/>
            <pc:sldMk cId="2696742355" sldId="322"/>
            <ac:spMk id="10" creationId="{735F98F1-FE06-4BF9-9359-A2560232D616}"/>
          </ac:spMkLst>
        </pc:spChg>
        <pc:spChg chg="mod">
          <ac:chgData name="Giovanni Testa La Muta" userId="74e5254b-58f8-407c-8b5a-8b41deafa75a" providerId="ADAL" clId="{CB322D35-48A7-42EF-8D9F-59EB95DADC0C}" dt="2026-09-21T21:19:39.589" v="44" actId="20577"/>
          <ac:spMkLst>
            <pc:docMk/>
            <pc:sldMk cId="2696742355" sldId="322"/>
            <ac:spMk id="11" creationId="{91EEB6F2-AC09-4C31-B186-126B46EDA73C}"/>
          </ac:spMkLst>
        </pc:spChg>
        <pc:spChg chg="mod">
          <ac:chgData name="Giovanni Testa La Muta" userId="74e5254b-58f8-407c-8b5a-8b41deafa75a" providerId="ADAL" clId="{CB322D35-48A7-42EF-8D9F-59EB95DADC0C}" dt="2026-09-21T21:19:34.964" v="43" actId="20577"/>
          <ac:spMkLst>
            <pc:docMk/>
            <pc:sldMk cId="2696742355" sldId="322"/>
            <ac:spMk id="20" creationId="{B891A805-67D7-49D3-BC30-B47FFC3A8D59}"/>
          </ac:spMkLst>
        </pc:spChg>
        <pc:picChg chg="add mod">
          <ac:chgData name="Giovanni Testa La Muta" userId="74e5254b-58f8-407c-8b5a-8b41deafa75a" providerId="ADAL" clId="{CB322D35-48A7-42EF-8D9F-59EB95DADC0C}" dt="2026-09-21T20:53:57.359" v="29"/>
          <ac:picMkLst>
            <pc:docMk/>
            <pc:sldMk cId="2696742355" sldId="322"/>
            <ac:picMk id="22" creationId="{8079CF4B-1B84-C2A7-595B-4E7DB471B37B}"/>
          </ac:picMkLst>
        </pc:picChg>
      </pc:sldChg>
      <pc:sldChg chg="addSp modSp">
        <pc:chgData name="Giovanni Testa La Muta" userId="74e5254b-58f8-407c-8b5a-8b41deafa75a" providerId="ADAL" clId="{CB322D35-48A7-42EF-8D9F-59EB95DADC0C}" dt="2026-09-21T20:58:44.253" v="31"/>
        <pc:sldMkLst>
          <pc:docMk/>
          <pc:sldMk cId="2736228041" sldId="323"/>
        </pc:sldMkLst>
        <pc:picChg chg="add mod">
          <ac:chgData name="Giovanni Testa La Muta" userId="74e5254b-58f8-407c-8b5a-8b41deafa75a" providerId="ADAL" clId="{CB322D35-48A7-42EF-8D9F-59EB95DADC0C}" dt="2026-09-21T20:58:44.253" v="31"/>
          <ac:picMkLst>
            <pc:docMk/>
            <pc:sldMk cId="2736228041" sldId="323"/>
            <ac:picMk id="11" creationId="{34ED9F51-67EF-DB01-BFBE-B07CACB8C55B}"/>
          </ac:picMkLst>
        </pc:picChg>
      </pc:sldChg>
      <pc:sldChg chg="modTransition">
        <pc:chgData name="Giovanni Testa La Muta" userId="74e5254b-58f8-407c-8b5a-8b41deafa75a" providerId="ADAL" clId="{CB322D35-48A7-42EF-8D9F-59EB95DADC0C}" dt="2026-09-21T21:06:24.370" v="32"/>
        <pc:sldMkLst>
          <pc:docMk/>
          <pc:sldMk cId="1670235388" sldId="33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75107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6AF07-79F1-009B-D923-421F39B186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C73DAC-F48D-2177-5691-00D19CE914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4D3091-BA58-49E7-7BFF-26DC10E02E8E}"/>
              </a:ext>
            </a:extLst>
          </p:cNvPr>
          <p:cNvSpPr>
            <a:spLocks noGrp="1"/>
          </p:cNvSpPr>
          <p:nvPr>
            <p:ph type="body" idx="1"/>
          </p:nvPr>
        </p:nvSpPr>
        <p:spPr/>
        <p:txBody>
          <a:bodyPr/>
          <a:lstStyle/>
          <a:p>
            <a:r>
              <a:rPr lang="en-US" dirty="0"/>
              <a:t>Opening. Goedemorgen, welkom in Amersfoort.</a:t>
            </a:r>
          </a:p>
        </p:txBody>
      </p:sp>
      <p:sp>
        <p:nvSpPr>
          <p:cNvPr id="4" name="Slide Number Placeholder 3">
            <a:extLst>
              <a:ext uri="{FF2B5EF4-FFF2-40B4-BE49-F238E27FC236}">
                <a16:creationId xmlns:a16="http://schemas.microsoft.com/office/drawing/2014/main" id="{2ADA367A-5112-01C6-48E3-9937E2705E8F}"/>
              </a:ext>
            </a:extLst>
          </p:cNvPr>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916088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Hoofdstuk 3. 202 organisaties, 13 sectoren, 212 abonnementen, 609 licenties, grootste gebruiker 25 licenties. Vandaag 108 aanmeldingen van 63 organisaties uit 10 van die 13 sectoren. Natuur en landschap is precies een organisatie. Op de aanmeldingen staan 73 verschillende functietitels.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Hoofdstuk 4, tweede deel. Vroeger een eenpitter per organisatie. Die ging twee weken naar Frankrijk en nam het gegevensbeheer mee. Nu hele teams, plus mensen die weten wat ze hun collega kunnen vragen.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Hoofdstuk 5. Ik vind het af en toe een beetje eng. Tegelijk kun je er in ons domein niet omheen. Voorlopig krijg ik van geen enkel model een bruikbaar antwoord op de vraag waar zaal 2 zit.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Hoofdstuk 6. Ochtend centraal: Don, daarna Lucas over slimme AI op oude software. Middag acht sessies in twee zalen, meer dan de helft door gebruikers zelf. Zaal 2 is het treinstel, achterom en de trap omhoog.</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Hoofdstuk 8. Don bouwt sinds begin jaren negentig aan FME en komt niet vaak naar Nederland. Don, welcome to Amersfoort. The stage is yours.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154562A1-44B6-50F2-0B28-2AECFB6FB74B}"/>
            </a:ext>
          </a:extLst>
        </p:cNvPr>
        <p:cNvGrpSpPr/>
        <p:nvPr/>
      </p:nvGrpSpPr>
      <p:grpSpPr>
        <a:xfrm>
          <a:off x="0" y="0"/>
          <a:ext cx="0" cy="0"/>
          <a:chOff x="0" y="0"/>
          <a:chExt cx="0" cy="0"/>
        </a:xfrm>
      </p:grpSpPr>
      <p:pic>
        <p:nvPicPr>
          <p:cNvPr id="11" name="Afbeelding 10">
            <a:extLst>
              <a:ext uri="{FF2B5EF4-FFF2-40B4-BE49-F238E27FC236}">
                <a16:creationId xmlns:a16="http://schemas.microsoft.com/office/drawing/2014/main" id="{6462FD21-B4D6-4661-CC84-3E5D4A842839}"/>
              </a:ext>
            </a:extLst>
          </p:cNvPr>
          <p:cNvPicPr>
            <a:picLocks noChangeAspect="1"/>
          </p:cNvPicPr>
          <p:nvPr/>
        </p:nvPicPr>
        <p:blipFill>
          <a:blip r:embed="rId3"/>
          <a:srcRect l="5000" r="37000"/>
          <a:stretch>
            <a:fillRect/>
          </a:stretch>
        </p:blipFill>
        <p:spPr>
          <a:xfrm>
            <a:off x="0" y="0"/>
            <a:ext cx="5969000" cy="6858000"/>
          </a:xfrm>
          <a:prstGeom prst="rect">
            <a:avLst/>
          </a:prstGeom>
        </p:spPr>
      </p:pic>
      <p:pic>
        <p:nvPicPr>
          <p:cNvPr id="3" name="Image 1" descr="brand/logo_b.png">
            <a:extLst>
              <a:ext uri="{FF2B5EF4-FFF2-40B4-BE49-F238E27FC236}">
                <a16:creationId xmlns:a16="http://schemas.microsoft.com/office/drawing/2014/main" id="{C13D56E4-1628-344D-5B01-40DB69A96F91}"/>
              </a:ext>
            </a:extLst>
          </p:cNvPr>
          <p:cNvPicPr>
            <a:picLocks noChangeAspect="1"/>
          </p:cNvPicPr>
          <p:nvPr/>
        </p:nvPicPr>
        <p:blipFill>
          <a:blip r:embed="rId4"/>
          <a:stretch>
            <a:fillRect/>
          </a:stretch>
        </p:blipFill>
        <p:spPr>
          <a:xfrm>
            <a:off x="6654800" y="1092200"/>
            <a:ext cx="2377440" cy="485546"/>
          </a:xfrm>
          <a:prstGeom prst="rect">
            <a:avLst/>
          </a:prstGeom>
        </p:spPr>
      </p:pic>
      <p:sp>
        <p:nvSpPr>
          <p:cNvPr id="4" name="Text 0">
            <a:extLst>
              <a:ext uri="{FF2B5EF4-FFF2-40B4-BE49-F238E27FC236}">
                <a16:creationId xmlns:a16="http://schemas.microsoft.com/office/drawing/2014/main" id="{99CB5587-2ADE-0326-23BF-56BE98705F32}"/>
              </a:ext>
            </a:extLst>
          </p:cNvPr>
          <p:cNvSpPr txBox="1"/>
          <p:nvPr/>
        </p:nvSpPr>
        <p:spPr>
          <a:xfrm>
            <a:off x="6654800" y="2057400"/>
            <a:ext cx="5029200" cy="1397000"/>
          </a:xfrm>
          <a:prstGeom prst="rect">
            <a:avLst/>
          </a:prstGeom>
          <a:noFill/>
          <a:ln/>
        </p:spPr>
        <p:txBody>
          <a:bodyPr wrap="square" lIns="0" tIns="0" rIns="0" bIns="0" rtlCol="0" anchor="ctr"/>
          <a:lstStyle/>
          <a:p>
            <a:pPr marL="0" indent="0">
              <a:lnSpc>
                <a:spcPts val="4600"/>
              </a:lnSpc>
              <a:buNone/>
            </a:pPr>
            <a:r>
              <a:rPr lang="nl-NL" sz="4000" b="1" dirty="0">
                <a:solidFill>
                  <a:srgbClr val="55565A"/>
                </a:solidFill>
                <a:latin typeface="Open Sans" pitchFamily="34" charset="0"/>
                <a:cs typeface="Open Sans" pitchFamily="34" charset="-120"/>
              </a:rPr>
              <a:t>FME KLANTENDAG</a:t>
            </a:r>
          </a:p>
          <a:p>
            <a:pPr marL="0" indent="0">
              <a:lnSpc>
                <a:spcPts val="4600"/>
              </a:lnSpc>
              <a:buNone/>
            </a:pPr>
            <a:r>
              <a:rPr lang="nl-NL" sz="4000" b="1" dirty="0">
                <a:solidFill>
                  <a:srgbClr val="FC4F03"/>
                </a:solidFill>
                <a:latin typeface="Open Sans" pitchFamily="34" charset="0"/>
                <a:cs typeface="Open Sans" pitchFamily="34" charset="-120"/>
              </a:rPr>
              <a:t>2026</a:t>
            </a:r>
          </a:p>
        </p:txBody>
      </p:sp>
      <p:sp>
        <p:nvSpPr>
          <p:cNvPr id="5" name="Text 1">
            <a:extLst>
              <a:ext uri="{FF2B5EF4-FFF2-40B4-BE49-F238E27FC236}">
                <a16:creationId xmlns:a16="http://schemas.microsoft.com/office/drawing/2014/main" id="{8EF7BE07-9B81-9927-F436-788E97A10DEB}"/>
              </a:ext>
            </a:extLst>
          </p:cNvPr>
          <p:cNvSpPr txBox="1"/>
          <p:nvPr/>
        </p:nvSpPr>
        <p:spPr>
          <a:xfrm>
            <a:off x="6654800" y="3759200"/>
            <a:ext cx="5029200" cy="558800"/>
          </a:xfrm>
          <a:prstGeom prst="rect">
            <a:avLst/>
          </a:prstGeom>
          <a:noFill/>
          <a:ln/>
        </p:spPr>
        <p:txBody>
          <a:bodyPr wrap="square" lIns="0" tIns="0" rIns="0" bIns="0" rtlCol="0" anchor="ctr"/>
          <a:lstStyle/>
          <a:p>
            <a:pPr marL="0" indent="0">
              <a:buNone/>
            </a:pPr>
            <a:r>
              <a:rPr lang="nl-NL" sz="1300" dirty="0">
                <a:solidFill>
                  <a:srgbClr val="767676"/>
                </a:solidFill>
                <a:latin typeface="Open Sans" pitchFamily="34" charset="0"/>
                <a:cs typeface="Open Sans" pitchFamily="34" charset="-120"/>
              </a:rPr>
              <a:t>22 september 2026  ·  09:30 - 17:00</a:t>
            </a:r>
          </a:p>
          <a:p>
            <a:pPr marL="0" indent="0">
              <a:buNone/>
            </a:pPr>
            <a:r>
              <a:rPr lang="nl-NL" sz="1300" dirty="0">
                <a:solidFill>
                  <a:srgbClr val="767676"/>
                </a:solidFill>
                <a:latin typeface="Open Sans" pitchFamily="34" charset="0"/>
                <a:cs typeface="Open Sans" pitchFamily="34" charset="-120"/>
              </a:rPr>
              <a:t>Centraal Ketelhuis, Amersfoort</a:t>
            </a:r>
          </a:p>
        </p:txBody>
      </p:sp>
      <p:sp>
        <p:nvSpPr>
          <p:cNvPr id="7" name="Text 2">
            <a:extLst>
              <a:ext uri="{FF2B5EF4-FFF2-40B4-BE49-F238E27FC236}">
                <a16:creationId xmlns:a16="http://schemas.microsoft.com/office/drawing/2014/main" id="{0B894D98-3854-FB47-266D-05247D535AA5}"/>
              </a:ext>
            </a:extLst>
          </p:cNvPr>
          <p:cNvSpPr txBox="1"/>
          <p:nvPr/>
        </p:nvSpPr>
        <p:spPr>
          <a:xfrm>
            <a:off x="6654800" y="5435600"/>
            <a:ext cx="5029200" cy="228600"/>
          </a:xfrm>
          <a:prstGeom prst="rect">
            <a:avLst/>
          </a:prstGeom>
          <a:noFill/>
          <a:ln/>
        </p:spPr>
        <p:txBody>
          <a:bodyPr wrap="square" lIns="0" tIns="0" rIns="0" bIns="0" rtlCol="0" anchor="ctr"/>
          <a:lstStyle/>
          <a:p>
            <a:pPr marL="0" indent="0">
              <a:buNone/>
            </a:pPr>
            <a:r>
              <a:rPr lang="en-US" sz="1000" b="1" kern="0" spc="200" dirty="0">
                <a:solidFill>
                  <a:srgbClr val="009BDE"/>
                </a:solidFill>
                <a:latin typeface="Open Sans" pitchFamily="34" charset="0"/>
                <a:ea typeface="Open Sans" pitchFamily="34" charset="-122"/>
                <a:cs typeface="Open Sans" pitchFamily="34" charset="-120"/>
              </a:rPr>
              <a:t>MET SPECIAL GUEST</a:t>
            </a:r>
            <a:endParaRPr lang="en-US" sz="1000" dirty="0"/>
          </a:p>
        </p:txBody>
      </p:sp>
      <p:sp>
        <p:nvSpPr>
          <p:cNvPr id="8" name="Text 3">
            <a:extLst>
              <a:ext uri="{FF2B5EF4-FFF2-40B4-BE49-F238E27FC236}">
                <a16:creationId xmlns:a16="http://schemas.microsoft.com/office/drawing/2014/main" id="{E8562BBC-718C-DBDD-1976-8A41A78725F4}"/>
              </a:ext>
            </a:extLst>
          </p:cNvPr>
          <p:cNvSpPr txBox="1"/>
          <p:nvPr/>
        </p:nvSpPr>
        <p:spPr>
          <a:xfrm>
            <a:off x="6654800" y="5689600"/>
            <a:ext cx="5029200" cy="406400"/>
          </a:xfrm>
          <a:prstGeom prst="rect">
            <a:avLst/>
          </a:prstGeom>
          <a:noFill/>
          <a:ln/>
        </p:spPr>
        <p:txBody>
          <a:bodyPr wrap="square" lIns="0" tIns="0" rIns="0" bIns="0" rtlCol="0" anchor="ctr"/>
          <a:lstStyle/>
          <a:p>
            <a:pPr marL="0" indent="0">
              <a:buNone/>
            </a:pPr>
            <a:r>
              <a:rPr lang="en-US" sz="2000" b="1" dirty="0">
                <a:solidFill>
                  <a:srgbClr val="55565A"/>
                </a:solidFill>
                <a:latin typeface="Open Sans" pitchFamily="34" charset="0"/>
                <a:ea typeface="Open Sans" pitchFamily="34" charset="-122"/>
                <a:cs typeface="Open Sans" pitchFamily="34" charset="-120"/>
              </a:rPr>
              <a:t>DON MURRAY</a:t>
            </a:r>
            <a:endParaRPr lang="en-US" sz="2000" dirty="0"/>
          </a:p>
        </p:txBody>
      </p:sp>
      <p:sp>
        <p:nvSpPr>
          <p:cNvPr id="6" name="Tekstvak 5">
            <a:extLst>
              <a:ext uri="{FF2B5EF4-FFF2-40B4-BE49-F238E27FC236}">
                <a16:creationId xmlns:a16="http://schemas.microsoft.com/office/drawing/2014/main" id="{27344A99-B269-2DED-2FFB-1163DD6DFA80}"/>
              </a:ext>
            </a:extLst>
          </p:cNvPr>
          <p:cNvSpPr txBox="1"/>
          <p:nvPr/>
        </p:nvSpPr>
        <p:spPr>
          <a:xfrm>
            <a:off x="6578600" y="4521200"/>
            <a:ext cx="5029200" cy="203200"/>
          </a:xfrm>
          <a:prstGeom prst="rect">
            <a:avLst/>
          </a:prstGeom>
          <a:noFill/>
        </p:spPr>
        <p:txBody>
          <a:bodyPr vertOverflow="overflow" vert="horz" wrap="none" rtlCol="0" anchor="ctr" anchorCtr="0">
            <a:noAutofit/>
          </a:bodyPr>
          <a:lstStyle/>
          <a:p>
            <a:pPr algn="l"/>
            <a:r>
              <a:rPr lang="nl-NL" sz="1100" b="1">
                <a:solidFill>
                  <a:srgbClr val="6E6E6E"/>
                </a:solidFill>
                <a:latin typeface="Open Sans"/>
                <a:ea typeface="Open Sans"/>
                <a:cs typeface="Open Sans"/>
              </a:rPr>
              <a:t>THEMA VAN DE DAG</a:t>
            </a:r>
          </a:p>
        </p:txBody>
      </p:sp>
      <p:sp>
        <p:nvSpPr>
          <p:cNvPr id="9" name="Tekstvak 8">
            <a:extLst>
              <a:ext uri="{FF2B5EF4-FFF2-40B4-BE49-F238E27FC236}">
                <a16:creationId xmlns:a16="http://schemas.microsoft.com/office/drawing/2014/main" id="{6EA35141-2D29-5580-17A8-9901B031BBEF}"/>
              </a:ext>
            </a:extLst>
          </p:cNvPr>
          <p:cNvSpPr txBox="1"/>
          <p:nvPr/>
        </p:nvSpPr>
        <p:spPr>
          <a:xfrm>
            <a:off x="6578600" y="4749800"/>
            <a:ext cx="5029200" cy="381000"/>
          </a:xfrm>
          <a:prstGeom prst="rect">
            <a:avLst/>
          </a:prstGeom>
          <a:noFill/>
        </p:spPr>
        <p:txBody>
          <a:bodyPr vertOverflow="overflow" vert="horz" wrap="none" rtlCol="0" anchor="ctr" anchorCtr="0">
            <a:noAutofit/>
          </a:bodyPr>
          <a:lstStyle/>
          <a:p>
            <a:pPr algn="l"/>
            <a:r>
              <a:rPr lang="nl-NL" sz="2200" b="1">
                <a:solidFill>
                  <a:srgbClr val="FC4F03"/>
                </a:solidFill>
                <a:latin typeface="Open Sans"/>
                <a:ea typeface="Open Sans"/>
                <a:cs typeface="Open Sans"/>
              </a:rPr>
              <a:t>FME &amp; AI</a:t>
            </a:r>
          </a:p>
        </p:txBody>
      </p:sp>
    </p:spTree>
    <p:extLst>
      <p:ext uri="{BB962C8B-B14F-4D97-AF65-F5344CB8AC3E}">
        <p14:creationId xmlns:p14="http://schemas.microsoft.com/office/powerpoint/2010/main" val="2826817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CCC3CC7F-9DCF-45FB-B892-B3E40F238D3C}"/>
              </a:ext>
            </a:extLst>
          </p:cNvPr>
          <p:cNvSpPr txBox="1"/>
          <p:nvPr/>
        </p:nvSpPr>
        <p:spPr>
          <a:xfrm>
            <a:off x="774700" y="558800"/>
            <a:ext cx="3810000" cy="203200"/>
          </a:xfrm>
          <a:prstGeom prst="rect">
            <a:avLst/>
          </a:prstGeom>
          <a:noFill/>
        </p:spPr>
        <p:txBody>
          <a:bodyPr vertOverflow="overflow" vert="horz" wrap="square" rtlCol="0" anchor="t">
            <a:spAutoFit/>
          </a:bodyPr>
          <a:lstStyle/>
          <a:p>
            <a:pPr algn="l"/>
            <a:r>
              <a:rPr lang="nl-NL" sz="1100" b="1">
                <a:solidFill>
                  <a:srgbClr val="6E6E6E"/>
                </a:solidFill>
                <a:latin typeface="Open Sans"/>
                <a:ea typeface="Open Sans"/>
                <a:cs typeface="Open Sans"/>
              </a:rPr>
              <a:t>VICREA</a:t>
            </a:r>
          </a:p>
        </p:txBody>
      </p:sp>
      <p:sp>
        <p:nvSpPr>
          <p:cNvPr id="3" name="Tekstvak 2">
            <a:extLst>
              <a:ext uri="{FF2B5EF4-FFF2-40B4-BE49-F238E27FC236}">
                <a16:creationId xmlns:a16="http://schemas.microsoft.com/office/drawing/2014/main" id="{B86485CA-399E-409A-A16C-58E856F08167}"/>
              </a:ext>
            </a:extLst>
          </p:cNvPr>
          <p:cNvSpPr txBox="1"/>
          <p:nvPr/>
        </p:nvSpPr>
        <p:spPr>
          <a:xfrm>
            <a:off x="774700" y="838200"/>
            <a:ext cx="8890000" cy="558800"/>
          </a:xfrm>
          <a:prstGeom prst="rect">
            <a:avLst/>
          </a:prstGeom>
          <a:noFill/>
        </p:spPr>
        <p:txBody>
          <a:bodyPr vertOverflow="overflow" vert="horz" wrap="square" rtlCol="0" anchor="t">
            <a:spAutoFit/>
          </a:bodyPr>
          <a:lstStyle/>
          <a:p>
            <a:pPr algn="l"/>
            <a:r>
              <a:rPr lang="nl-NL" sz="3000" b="1">
                <a:solidFill>
                  <a:srgbClr val="4D4D4D"/>
                </a:solidFill>
                <a:latin typeface="Open Sans"/>
                <a:ea typeface="Open Sans"/>
                <a:cs typeface="Open Sans"/>
              </a:rPr>
              <a:t>Eén platform, drie pilaren.</a:t>
            </a:r>
          </a:p>
        </p:txBody>
      </p:sp>
      <p:sp>
        <p:nvSpPr>
          <p:cNvPr id="4" name="Rechthoek: afgeronde hoeken 3">
            <a:extLst>
              <a:ext uri="{FF2B5EF4-FFF2-40B4-BE49-F238E27FC236}">
                <a16:creationId xmlns:a16="http://schemas.microsoft.com/office/drawing/2014/main" id="{DA6F49FC-D322-4E8E-B4F6-E2855F1DAD90}"/>
              </a:ext>
            </a:extLst>
          </p:cNvPr>
          <p:cNvSpPr/>
          <p:nvPr/>
        </p:nvSpPr>
        <p:spPr>
          <a:xfrm>
            <a:off x="774700" y="1930400"/>
            <a:ext cx="2222500" cy="660400"/>
          </a:xfrm>
          <a:prstGeom prst="roundRect">
            <a:avLst/>
          </a:prstGeom>
          <a:solidFill>
            <a:srgbClr val="00A0E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nl-NL" sz="2000" b="1" dirty="0">
                <a:solidFill>
                  <a:srgbClr val="FFFFFF"/>
                </a:solidFill>
                <a:latin typeface="Open Sans"/>
                <a:ea typeface="Open Sans"/>
                <a:cs typeface="Open Sans"/>
              </a:rPr>
              <a:t>Beheren</a:t>
            </a:r>
          </a:p>
        </p:txBody>
      </p:sp>
      <p:sp>
        <p:nvSpPr>
          <p:cNvPr id="5" name="Rechthoek 4">
            <a:extLst>
              <a:ext uri="{FF2B5EF4-FFF2-40B4-BE49-F238E27FC236}">
                <a16:creationId xmlns:a16="http://schemas.microsoft.com/office/drawing/2014/main" id="{222D0953-1877-4FDB-A1B8-B6E162821436}"/>
              </a:ext>
            </a:extLst>
          </p:cNvPr>
          <p:cNvSpPr/>
          <p:nvPr/>
        </p:nvSpPr>
        <p:spPr>
          <a:xfrm>
            <a:off x="3175000" y="1930400"/>
            <a:ext cx="5207000" cy="660400"/>
          </a:xfrm>
          <a:prstGeom prst="rect">
            <a:avLst/>
          </a:prstGeom>
          <a:solidFill>
            <a:srgbClr val="F4F4F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7" name="Rechthoek: afgeronde hoeken 6">
            <a:extLst>
              <a:ext uri="{FF2B5EF4-FFF2-40B4-BE49-F238E27FC236}">
                <a16:creationId xmlns:a16="http://schemas.microsoft.com/office/drawing/2014/main" id="{C9000499-604A-4429-B950-440D213CB72F}"/>
              </a:ext>
            </a:extLst>
          </p:cNvPr>
          <p:cNvSpPr/>
          <p:nvPr/>
        </p:nvSpPr>
        <p:spPr>
          <a:xfrm>
            <a:off x="774700" y="2895600"/>
            <a:ext cx="2222500" cy="660400"/>
          </a:xfrm>
          <a:prstGeom prst="roundRect">
            <a:avLst/>
          </a:prstGeom>
          <a:solidFill>
            <a:srgbClr val="4D4D4D"/>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nl-NL" sz="2000" b="1" dirty="0">
                <a:solidFill>
                  <a:srgbClr val="FFFFFF"/>
                </a:solidFill>
                <a:latin typeface="Open Sans"/>
                <a:ea typeface="Open Sans"/>
                <a:cs typeface="Open Sans"/>
              </a:rPr>
              <a:t>Verbinden</a:t>
            </a:r>
          </a:p>
        </p:txBody>
      </p:sp>
      <p:sp>
        <p:nvSpPr>
          <p:cNvPr id="8" name="Rechthoek 7">
            <a:extLst>
              <a:ext uri="{FF2B5EF4-FFF2-40B4-BE49-F238E27FC236}">
                <a16:creationId xmlns:a16="http://schemas.microsoft.com/office/drawing/2014/main" id="{3565EFC7-C280-47DF-9E67-8A273E7C64F2}"/>
              </a:ext>
            </a:extLst>
          </p:cNvPr>
          <p:cNvSpPr/>
          <p:nvPr/>
        </p:nvSpPr>
        <p:spPr>
          <a:xfrm>
            <a:off x="3175000" y="2895600"/>
            <a:ext cx="5207000" cy="660400"/>
          </a:xfrm>
          <a:prstGeom prst="rect">
            <a:avLst/>
          </a:prstGeom>
          <a:solidFill>
            <a:srgbClr val="F4F4F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10" name="Rechthoek: afgeronde hoeken 9">
            <a:extLst>
              <a:ext uri="{FF2B5EF4-FFF2-40B4-BE49-F238E27FC236}">
                <a16:creationId xmlns:a16="http://schemas.microsoft.com/office/drawing/2014/main" id="{3A45B844-2AAB-4E16-9991-395398030A4E}"/>
              </a:ext>
            </a:extLst>
          </p:cNvPr>
          <p:cNvSpPr/>
          <p:nvPr/>
        </p:nvSpPr>
        <p:spPr>
          <a:xfrm>
            <a:off x="774700" y="3860800"/>
            <a:ext cx="2222500" cy="660400"/>
          </a:xfrm>
          <a:prstGeom prst="roundRect">
            <a:avLst/>
          </a:prstGeom>
          <a:solidFill>
            <a:srgbClr val="C6006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nl-NL" sz="2000" b="1" dirty="0">
                <a:solidFill>
                  <a:srgbClr val="FFFFFF"/>
                </a:solidFill>
                <a:latin typeface="Open Sans"/>
                <a:ea typeface="Open Sans"/>
                <a:cs typeface="Open Sans"/>
              </a:rPr>
              <a:t>Gebruiken</a:t>
            </a:r>
          </a:p>
        </p:txBody>
      </p:sp>
      <p:sp>
        <p:nvSpPr>
          <p:cNvPr id="11" name="Rechthoek 10">
            <a:extLst>
              <a:ext uri="{FF2B5EF4-FFF2-40B4-BE49-F238E27FC236}">
                <a16:creationId xmlns:a16="http://schemas.microsoft.com/office/drawing/2014/main" id="{27EE5657-6EAD-4FD0-A795-03668A6282C1}"/>
              </a:ext>
            </a:extLst>
          </p:cNvPr>
          <p:cNvSpPr/>
          <p:nvPr/>
        </p:nvSpPr>
        <p:spPr>
          <a:xfrm>
            <a:off x="3175000" y="3860800"/>
            <a:ext cx="5207000" cy="660400"/>
          </a:xfrm>
          <a:prstGeom prst="rect">
            <a:avLst/>
          </a:prstGeom>
          <a:solidFill>
            <a:srgbClr val="F4F4F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13" name="!!fme">
            <a:extLst>
              <a:ext uri="{FF2B5EF4-FFF2-40B4-BE49-F238E27FC236}">
                <a16:creationId xmlns:a16="http://schemas.microsoft.com/office/drawing/2014/main" id="{04740FA4-8167-4ACA-BA9F-0C99D70FB1B0}"/>
              </a:ext>
            </a:extLst>
          </p:cNvPr>
          <p:cNvSpPr/>
          <p:nvPr/>
        </p:nvSpPr>
        <p:spPr>
          <a:xfrm>
            <a:off x="774700" y="4876800"/>
            <a:ext cx="7607300" cy="736600"/>
          </a:xfrm>
          <a:prstGeom prst="roundRect">
            <a:avLst/>
          </a:prstGeom>
          <a:solidFill>
            <a:srgbClr val="FF471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buNone/>
            </a:pPr>
            <a:r>
              <a:rPr lang="nl-NL" sz="1800" b="1" dirty="0">
                <a:solidFill>
                  <a:srgbClr val="FFFFFF"/>
                </a:solidFill>
                <a:latin typeface="Open Sans"/>
              </a:rPr>
              <a:t>FME · de motor onder alle drie</a:t>
            </a:r>
          </a:p>
        </p:txBody>
      </p:sp>
      <p:pic>
        <p:nvPicPr>
          <p:cNvPr id="16" name="Copied Picture 16" descr="brand/payoff.png"/>
          <p:cNvPicPr>
            <a:picLocks noChangeAspect="1"/>
          </p:cNvPicPr>
          <p:nvPr/>
        </p:nvPicPr>
        <p:blipFill>
          <a:blip r:embed="rId2"/>
          <a:stretch>
            <a:fillRect/>
          </a:stretch>
        </p:blipFill>
        <p:spPr>
          <a:xfrm>
            <a:off x="8709660" y="5902248"/>
            <a:ext cx="3086100" cy="546100"/>
          </a:xfrm>
          <a:prstGeom prst="rect">
            <a:avLst/>
          </a:prstGeom>
        </p:spPr>
      </p:pic>
      <p:sp>
        <p:nvSpPr>
          <p:cNvPr id="20" name="Tekstvak 19">
            <a:extLst>
              <a:ext uri="{FF2B5EF4-FFF2-40B4-BE49-F238E27FC236}">
                <a16:creationId xmlns:a16="http://schemas.microsoft.com/office/drawing/2014/main" id="{33DFA4B2-4446-4861-859F-2B266D65E436}"/>
              </a:ext>
            </a:extLst>
          </p:cNvPr>
          <p:cNvSpPr txBox="1"/>
          <p:nvPr/>
        </p:nvSpPr>
        <p:spPr>
          <a:xfrm>
            <a:off x="3403600" y="2108200"/>
            <a:ext cx="4775200" cy="304800"/>
          </a:xfrm>
          <a:prstGeom prst="rect">
            <a:avLst/>
          </a:prstGeom>
          <a:noFill/>
        </p:spPr>
        <p:txBody>
          <a:bodyPr vertOverflow="overflow" vert="horz" wrap="none" rtlCol="0" anchor="t">
            <a:noAutofit/>
          </a:bodyPr>
          <a:lstStyle/>
          <a:p>
            <a:pPr algn="l">
              <a:buNone/>
            </a:pPr>
            <a:r>
              <a:rPr lang="nl-NL" sz="1500" b="1" dirty="0">
                <a:solidFill>
                  <a:srgbClr val="5A5A5A"/>
                </a:solidFill>
                <a:latin typeface="Open Sans"/>
              </a:rPr>
              <a:t>BAG · BGT · BRK · WOZ · Cortex</a:t>
            </a:r>
          </a:p>
        </p:txBody>
      </p:sp>
      <p:sp>
        <p:nvSpPr>
          <p:cNvPr id="22" name="Tekstvak 21">
            <a:extLst>
              <a:ext uri="{FF2B5EF4-FFF2-40B4-BE49-F238E27FC236}">
                <a16:creationId xmlns:a16="http://schemas.microsoft.com/office/drawing/2014/main" id="{DE279556-A9DD-4F5C-A13F-F8FB2C387123}"/>
              </a:ext>
            </a:extLst>
          </p:cNvPr>
          <p:cNvSpPr txBox="1"/>
          <p:nvPr/>
        </p:nvSpPr>
        <p:spPr>
          <a:xfrm>
            <a:off x="3403600" y="3073400"/>
            <a:ext cx="4775200" cy="304800"/>
          </a:xfrm>
          <a:prstGeom prst="rect">
            <a:avLst/>
          </a:prstGeom>
          <a:noFill/>
        </p:spPr>
        <p:txBody>
          <a:bodyPr vertOverflow="overflow" vert="horz" wrap="none" rtlCol="0" anchor="t">
            <a:noAutofit/>
          </a:bodyPr>
          <a:lstStyle/>
          <a:p>
            <a:pPr algn="l">
              <a:buNone/>
            </a:pPr>
            <a:r>
              <a:rPr lang="nl-NL" sz="1500" b="1" dirty="0">
                <a:solidFill>
                  <a:srgbClr val="5A5A5A"/>
                </a:solidFill>
                <a:latin typeface="Open Sans"/>
              </a:rPr>
              <a:t>ESB · Databank</a:t>
            </a:r>
          </a:p>
        </p:txBody>
      </p:sp>
      <p:sp>
        <p:nvSpPr>
          <p:cNvPr id="23" name="Tekstvak 22">
            <a:extLst>
              <a:ext uri="{FF2B5EF4-FFF2-40B4-BE49-F238E27FC236}">
                <a16:creationId xmlns:a16="http://schemas.microsoft.com/office/drawing/2014/main" id="{D224748E-1972-42DF-9A00-C7D0F7370DF6}"/>
              </a:ext>
            </a:extLst>
          </p:cNvPr>
          <p:cNvSpPr txBox="1"/>
          <p:nvPr/>
        </p:nvSpPr>
        <p:spPr>
          <a:xfrm>
            <a:off x="3403600" y="4038600"/>
            <a:ext cx="4775200" cy="304800"/>
          </a:xfrm>
          <a:prstGeom prst="rect">
            <a:avLst/>
          </a:prstGeom>
          <a:noFill/>
        </p:spPr>
        <p:txBody>
          <a:bodyPr vertOverflow="overflow" vert="horz" wrap="none" rtlCol="0" anchor="t">
            <a:noAutofit/>
          </a:bodyPr>
          <a:lstStyle/>
          <a:p>
            <a:pPr algn="l">
              <a:buNone/>
            </a:pPr>
            <a:r>
              <a:rPr lang="nl-NL" sz="1500" b="1" dirty="0">
                <a:solidFill>
                  <a:srgbClr val="5A5A5A"/>
                </a:solidFill>
                <a:latin typeface="Open Sans"/>
              </a:rPr>
              <a:t>Stroomlijn</a:t>
            </a:r>
          </a:p>
        </p:txBody>
      </p:sp>
      <p:sp>
        <p:nvSpPr>
          <p:cNvPr id="9" name="Ovaal 8">
            <a:extLst>
              <a:ext uri="{FF2B5EF4-FFF2-40B4-BE49-F238E27FC236}">
                <a16:creationId xmlns:a16="http://schemas.microsoft.com/office/drawing/2014/main" id="{0F4C8DA9-5C3F-4517-9D45-1E1F95B4012E}"/>
              </a:ext>
            </a:extLst>
          </p:cNvPr>
          <p:cNvSpPr/>
          <p:nvPr/>
        </p:nvSpPr>
        <p:spPr>
          <a:xfrm>
            <a:off x="9906000" y="3073400"/>
            <a:ext cx="1270000" cy="1270000"/>
          </a:xfrm>
          <a:prstGeom prst="ellipse">
            <a:avLst/>
          </a:prstGeom>
          <a:noFill/>
          <a:ln w="9525" cap="flat" cmpd="sng" algn="ctr">
            <a:solidFill>
              <a:srgbClr val="BEDCF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12" name="Ovaal 11">
            <a:extLst>
              <a:ext uri="{FF2B5EF4-FFF2-40B4-BE49-F238E27FC236}">
                <a16:creationId xmlns:a16="http://schemas.microsoft.com/office/drawing/2014/main" id="{771C975E-E3F1-409C-83F3-8ABB3C3E5778}"/>
              </a:ext>
            </a:extLst>
          </p:cNvPr>
          <p:cNvSpPr/>
          <p:nvPr/>
        </p:nvSpPr>
        <p:spPr>
          <a:xfrm>
            <a:off x="9321800" y="2489200"/>
            <a:ext cx="2438400" cy="2438400"/>
          </a:xfrm>
          <a:prstGeom prst="ellipse">
            <a:avLst/>
          </a:prstGeom>
          <a:noFill/>
          <a:ln w="9525" cap="flat" cmpd="sng" algn="ctr">
            <a:solidFill>
              <a:srgbClr val="BEDCF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17" name="Rechthoek 16">
            <a:extLst>
              <a:ext uri="{FF2B5EF4-FFF2-40B4-BE49-F238E27FC236}">
                <a16:creationId xmlns:a16="http://schemas.microsoft.com/office/drawing/2014/main" id="{3F60E31F-C7AD-49B2-B73D-9754D21EE609}"/>
              </a:ext>
            </a:extLst>
          </p:cNvPr>
          <p:cNvSpPr/>
          <p:nvPr/>
        </p:nvSpPr>
        <p:spPr>
          <a:xfrm>
            <a:off x="8966200" y="3708400"/>
            <a:ext cx="3149600" cy="9525"/>
          </a:xfrm>
          <a:prstGeom prst="rect">
            <a:avLst/>
          </a:prstGeom>
          <a:solidFill>
            <a:srgbClr val="DCEBF7"/>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18" name="Rechthoek 17">
            <a:extLst>
              <a:ext uri="{FF2B5EF4-FFF2-40B4-BE49-F238E27FC236}">
                <a16:creationId xmlns:a16="http://schemas.microsoft.com/office/drawing/2014/main" id="{B1A8EB70-6455-4822-A5AA-AA47286552F5}"/>
              </a:ext>
            </a:extLst>
          </p:cNvPr>
          <p:cNvSpPr/>
          <p:nvPr/>
        </p:nvSpPr>
        <p:spPr>
          <a:xfrm>
            <a:off x="10541000" y="1651000"/>
            <a:ext cx="9525" cy="4191000"/>
          </a:xfrm>
          <a:prstGeom prst="rect">
            <a:avLst/>
          </a:prstGeom>
          <a:solidFill>
            <a:srgbClr val="DCEBF7"/>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19" name="Ovaal 18">
            <a:extLst>
              <a:ext uri="{FF2B5EF4-FFF2-40B4-BE49-F238E27FC236}">
                <a16:creationId xmlns:a16="http://schemas.microsoft.com/office/drawing/2014/main" id="{62FAD3AA-3464-4719-9C6B-4533ABF39F71}"/>
              </a:ext>
            </a:extLst>
          </p:cNvPr>
          <p:cNvSpPr/>
          <p:nvPr/>
        </p:nvSpPr>
        <p:spPr>
          <a:xfrm>
            <a:off x="9639300" y="2120900"/>
            <a:ext cx="76200" cy="76200"/>
          </a:xfrm>
          <a:prstGeom prst="ellipse">
            <a:avLst/>
          </a:prstGeom>
          <a:solidFill>
            <a:srgbClr val="8FCBE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21" name="Ovaal 20">
            <a:extLst>
              <a:ext uri="{FF2B5EF4-FFF2-40B4-BE49-F238E27FC236}">
                <a16:creationId xmlns:a16="http://schemas.microsoft.com/office/drawing/2014/main" id="{E5462711-615E-4B63-A9B8-AF673DA0812B}"/>
              </a:ext>
            </a:extLst>
          </p:cNvPr>
          <p:cNvSpPr/>
          <p:nvPr/>
        </p:nvSpPr>
        <p:spPr>
          <a:xfrm>
            <a:off x="11468100" y="2476500"/>
            <a:ext cx="76200" cy="76200"/>
          </a:xfrm>
          <a:prstGeom prst="ellipse">
            <a:avLst/>
          </a:prstGeom>
          <a:solidFill>
            <a:srgbClr val="8FCBE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25" name="Ovaal 24">
            <a:extLst>
              <a:ext uri="{FF2B5EF4-FFF2-40B4-BE49-F238E27FC236}">
                <a16:creationId xmlns:a16="http://schemas.microsoft.com/office/drawing/2014/main" id="{54B3D5A9-2491-4572-B222-94249D0667F1}"/>
              </a:ext>
            </a:extLst>
          </p:cNvPr>
          <p:cNvSpPr/>
          <p:nvPr/>
        </p:nvSpPr>
        <p:spPr>
          <a:xfrm>
            <a:off x="9182100" y="4152900"/>
            <a:ext cx="76200" cy="76200"/>
          </a:xfrm>
          <a:prstGeom prst="ellipse">
            <a:avLst/>
          </a:prstGeom>
          <a:solidFill>
            <a:srgbClr val="8FCBE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26" name="Ovaal 25">
            <a:extLst>
              <a:ext uri="{FF2B5EF4-FFF2-40B4-BE49-F238E27FC236}">
                <a16:creationId xmlns:a16="http://schemas.microsoft.com/office/drawing/2014/main" id="{D788B7D5-F04B-41E2-8117-80A9CA159B5E}"/>
              </a:ext>
            </a:extLst>
          </p:cNvPr>
          <p:cNvSpPr/>
          <p:nvPr/>
        </p:nvSpPr>
        <p:spPr>
          <a:xfrm>
            <a:off x="11239500" y="4813300"/>
            <a:ext cx="76200" cy="76200"/>
          </a:xfrm>
          <a:prstGeom prst="ellipse">
            <a:avLst/>
          </a:prstGeom>
          <a:solidFill>
            <a:srgbClr val="8FCBE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27" name="Ovaal 26">
            <a:extLst>
              <a:ext uri="{FF2B5EF4-FFF2-40B4-BE49-F238E27FC236}">
                <a16:creationId xmlns:a16="http://schemas.microsoft.com/office/drawing/2014/main" id="{448E6061-3ABC-499F-A3F0-6C8066C2C422}"/>
              </a:ext>
            </a:extLst>
          </p:cNvPr>
          <p:cNvSpPr/>
          <p:nvPr/>
        </p:nvSpPr>
        <p:spPr>
          <a:xfrm>
            <a:off x="9994900" y="5600700"/>
            <a:ext cx="76200" cy="76200"/>
          </a:xfrm>
          <a:prstGeom prst="ellipse">
            <a:avLst/>
          </a:prstGeom>
          <a:solidFill>
            <a:srgbClr val="8FCBE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28" name="Ovaal 27">
            <a:extLst>
              <a:ext uri="{FF2B5EF4-FFF2-40B4-BE49-F238E27FC236}">
                <a16:creationId xmlns:a16="http://schemas.microsoft.com/office/drawing/2014/main" id="{7C3DCB12-864B-4777-A9AB-63B65272FBFF}"/>
              </a:ext>
            </a:extLst>
          </p:cNvPr>
          <p:cNvSpPr/>
          <p:nvPr/>
        </p:nvSpPr>
        <p:spPr>
          <a:xfrm>
            <a:off x="11823700" y="3517900"/>
            <a:ext cx="76200" cy="76200"/>
          </a:xfrm>
          <a:prstGeom prst="ellipse">
            <a:avLst/>
          </a:prstGeom>
          <a:solidFill>
            <a:srgbClr val="8FCBE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29" name="Ovaal 28">
            <a:extLst>
              <a:ext uri="{FF2B5EF4-FFF2-40B4-BE49-F238E27FC236}">
                <a16:creationId xmlns:a16="http://schemas.microsoft.com/office/drawing/2014/main" id="{B74873F6-7A26-4342-9B4C-6A3029D26FFA}"/>
              </a:ext>
            </a:extLst>
          </p:cNvPr>
          <p:cNvSpPr/>
          <p:nvPr/>
        </p:nvSpPr>
        <p:spPr>
          <a:xfrm>
            <a:off x="9410700" y="2984500"/>
            <a:ext cx="76200" cy="76200"/>
          </a:xfrm>
          <a:prstGeom prst="ellipse">
            <a:avLst/>
          </a:prstGeom>
          <a:solidFill>
            <a:srgbClr val="8FCBE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30" name="Ovaal 29">
            <a:extLst>
              <a:ext uri="{FF2B5EF4-FFF2-40B4-BE49-F238E27FC236}">
                <a16:creationId xmlns:a16="http://schemas.microsoft.com/office/drawing/2014/main" id="{C8268773-8D59-47C1-BA34-046A39531240}"/>
              </a:ext>
            </a:extLst>
          </p:cNvPr>
          <p:cNvSpPr/>
          <p:nvPr/>
        </p:nvSpPr>
        <p:spPr>
          <a:xfrm>
            <a:off x="11391900" y="5803900"/>
            <a:ext cx="76200" cy="76200"/>
          </a:xfrm>
          <a:prstGeom prst="ellipse">
            <a:avLst/>
          </a:prstGeom>
          <a:solidFill>
            <a:srgbClr val="8FCBE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pic>
        <p:nvPicPr>
          <p:cNvPr id="36" name="Graphic 36" descr="Locatiemarke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236200" y="3098800"/>
            <a:ext cx="609600" cy="609600"/>
          </a:xfrm>
          <a:prstGeom prst="rect">
            <a:avLst/>
          </a:prstGeom>
        </p:spPr>
      </p:pic>
      <p:sp>
        <p:nvSpPr>
          <p:cNvPr id="24" name="Tekstvak 23">
            <a:extLst>
              <a:ext uri="{FF2B5EF4-FFF2-40B4-BE49-F238E27FC236}">
                <a16:creationId xmlns:a16="http://schemas.microsoft.com/office/drawing/2014/main" id="{B739CD54-E118-4326-9285-96E36BCC3B40}"/>
              </a:ext>
            </a:extLst>
          </p:cNvPr>
          <p:cNvSpPr txBox="1"/>
          <p:nvPr/>
        </p:nvSpPr>
        <p:spPr>
          <a:xfrm>
            <a:off x="10744200" y="4013200"/>
            <a:ext cx="1524000" cy="254000"/>
          </a:xfrm>
          <a:prstGeom prst="rect">
            <a:avLst/>
          </a:prstGeom>
          <a:noFill/>
        </p:spPr>
        <p:txBody>
          <a:bodyPr vertOverflow="overflow" vert="horz" wrap="none" rtlCol="0" anchor="ctr" anchorCtr="0">
            <a:noAutofit/>
          </a:bodyPr>
          <a:lstStyle/>
          <a:p>
            <a:pPr algn="l"/>
            <a:r>
              <a:rPr lang="nl-NL" sz="1400">
                <a:solidFill>
                  <a:srgbClr val="5A5A5A"/>
                </a:solidFill>
                <a:latin typeface="Open Sans"/>
                <a:ea typeface="Open Sans"/>
                <a:cs typeface="Open Sans"/>
              </a:rPr>
              <a:t>155 000</a:t>
            </a:r>
          </a:p>
        </p:txBody>
      </p:sp>
      <p:sp>
        <p:nvSpPr>
          <p:cNvPr id="37" name="Tekstvak 36">
            <a:extLst>
              <a:ext uri="{FF2B5EF4-FFF2-40B4-BE49-F238E27FC236}">
                <a16:creationId xmlns:a16="http://schemas.microsoft.com/office/drawing/2014/main" id="{7D7E1C0C-08FB-41C7-BCD5-7C939536EB56}"/>
              </a:ext>
            </a:extLst>
          </p:cNvPr>
          <p:cNvSpPr txBox="1"/>
          <p:nvPr/>
        </p:nvSpPr>
        <p:spPr>
          <a:xfrm>
            <a:off x="10744200" y="4267200"/>
            <a:ext cx="1524000" cy="254000"/>
          </a:xfrm>
          <a:prstGeom prst="rect">
            <a:avLst/>
          </a:prstGeom>
          <a:noFill/>
        </p:spPr>
        <p:txBody>
          <a:bodyPr vertOverflow="overflow" vert="horz" wrap="none" rtlCol="0" anchor="ctr" anchorCtr="0">
            <a:noAutofit/>
          </a:bodyPr>
          <a:lstStyle/>
          <a:p>
            <a:pPr algn="l"/>
            <a:r>
              <a:rPr lang="nl-NL" sz="1400">
                <a:solidFill>
                  <a:srgbClr val="FF4713"/>
                </a:solidFill>
                <a:latin typeface="Open Sans"/>
                <a:ea typeface="Open Sans"/>
                <a:cs typeface="Open Sans"/>
              </a:rPr>
              <a:t>463 000</a:t>
            </a:r>
          </a:p>
        </p:txBody>
      </p:sp>
      <p:sp>
        <p:nvSpPr>
          <p:cNvPr id="38" name="Ovaal 37">
            <a:extLst>
              <a:ext uri="{FF2B5EF4-FFF2-40B4-BE49-F238E27FC236}">
                <a16:creationId xmlns:a16="http://schemas.microsoft.com/office/drawing/2014/main" id="{FF9DC4B4-B4A8-4AC3-84B1-03B675A82DDD}"/>
              </a:ext>
            </a:extLst>
          </p:cNvPr>
          <p:cNvSpPr/>
          <p:nvPr/>
        </p:nvSpPr>
        <p:spPr>
          <a:xfrm>
            <a:off x="8915400" y="2082800"/>
            <a:ext cx="3251200" cy="3251200"/>
          </a:xfrm>
          <a:prstGeom prst="ellipse">
            <a:avLst/>
          </a:prstGeom>
          <a:noFill/>
          <a:ln w="9525" cap="flat" cmpd="sng" algn="ctr">
            <a:solidFill>
              <a:srgbClr val="D8EAF7"/>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pic>
        <p:nvPicPr>
          <p:cNvPr id="41" name="Copied Picture 41" descr="brand/logo_b.png">
            <a:extLst>
              <a:ext uri="{FF2B5EF4-FFF2-40B4-BE49-F238E27FC236}">
                <a16:creationId xmlns:a16="http://schemas.microsoft.com/office/drawing/2014/main" id="{C13D56E4-1628-344D-5B01-40DB69A96F91}"/>
              </a:ext>
            </a:extLst>
          </p:cNvPr>
          <p:cNvPicPr>
            <a:picLocks noChangeAspect="1"/>
          </p:cNvPicPr>
          <p:nvPr/>
        </p:nvPicPr>
        <p:blipFill>
          <a:blip r:embed="rId4"/>
          <a:stretch>
            <a:fillRect/>
          </a:stretch>
        </p:blipFill>
        <p:spPr>
          <a:xfrm>
            <a:off x="10147300" y="558800"/>
            <a:ext cx="1524000" cy="304800"/>
          </a:xfrm>
          <a:prstGeom prst="rect">
            <a:avLst/>
          </a:prstGeom>
        </p:spPr>
      </p:pic>
    </p:spTree>
    <p:extLst>
      <p:ext uri="{BB962C8B-B14F-4D97-AF65-F5344CB8AC3E}">
        <p14:creationId xmlns:p14="http://schemas.microsoft.com/office/powerpoint/2010/main" val="1320631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774700" y="558800"/>
            <a:ext cx="5943600" cy="203200"/>
          </a:xfrm>
          <a:prstGeom prst="rect">
            <a:avLst/>
          </a:prstGeom>
          <a:noFill/>
          <a:ln/>
        </p:spPr>
        <p:txBody>
          <a:bodyPr wrap="square" lIns="0" tIns="0" rIns="0" bIns="0" rtlCol="0" anchor="ctr"/>
          <a:lstStyle/>
          <a:p>
            <a:pPr marL="0" indent="0">
              <a:buNone/>
            </a:pPr>
            <a:r>
              <a:rPr lang="en-US" sz="1100" b="1" kern="0" spc="300" dirty="0">
                <a:solidFill>
                  <a:srgbClr val="6E6E6E"/>
                </a:solidFill>
                <a:latin typeface="Open Sans" pitchFamily="34" charset="0"/>
                <a:ea typeface="Open Sans" pitchFamily="34" charset="-122"/>
                <a:cs typeface="Open Sans" pitchFamily="34" charset="-120"/>
              </a:rPr>
              <a:t>WIE ER MET FME WERKT</a:t>
            </a:r>
            <a:endParaRPr lang="en-US" sz="1100" dirty="0">
              <a:solidFill>
                <a:srgbClr val="6E6E6E"/>
              </a:solidFill>
            </a:endParaRPr>
          </a:p>
        </p:txBody>
      </p:sp>
      <p:sp>
        <p:nvSpPr>
          <p:cNvPr id="3" name="Text 1"/>
          <p:cNvSpPr txBox="1"/>
          <p:nvPr/>
        </p:nvSpPr>
        <p:spPr>
          <a:xfrm>
            <a:off x="774700" y="838200"/>
            <a:ext cx="5905500" cy="889000"/>
          </a:xfrm>
          <a:prstGeom prst="rect">
            <a:avLst/>
          </a:prstGeom>
          <a:noFill/>
          <a:ln/>
        </p:spPr>
        <p:txBody>
          <a:bodyPr wrap="square" lIns="0" tIns="0" rIns="0" bIns="0" rtlCol="0" anchor="ctr"/>
          <a:lstStyle/>
          <a:p>
            <a:pPr marL="0" indent="0">
              <a:lnSpc>
                <a:spcPts val="3600"/>
              </a:lnSpc>
              <a:buNone/>
            </a:pPr>
            <a:r>
              <a:rPr lang="nl-NL" sz="3000" b="1" dirty="0">
                <a:solidFill>
                  <a:srgbClr val="55565A"/>
                </a:solidFill>
                <a:latin typeface="Open Sans" pitchFamily="34" charset="0"/>
              </a:rPr>
              <a:t>100 gemeenten en</a:t>
            </a:r>
          </a:p>
          <a:p>
            <a:pPr marL="0" indent="0">
              <a:lnSpc>
                <a:spcPts val="3600"/>
              </a:lnSpc>
              <a:buNone/>
            </a:pPr>
            <a:r>
              <a:rPr lang="nl-NL" sz="3000" b="1" dirty="0">
                <a:solidFill>
                  <a:srgbClr val="55565A"/>
                </a:solidFill>
                <a:latin typeface="Open Sans" pitchFamily="34" charset="0"/>
              </a:rPr>
              <a:t>bijna alle waterschappen</a:t>
            </a:r>
          </a:p>
        </p:txBody>
      </p:sp>
      <p:sp>
        <p:nvSpPr>
          <p:cNvPr id="5" name="Text 3"/>
          <p:cNvSpPr txBox="1"/>
          <p:nvPr/>
        </p:nvSpPr>
        <p:spPr>
          <a:xfrm>
            <a:off x="774700" y="3429000"/>
            <a:ext cx="5461000" cy="381000"/>
          </a:xfrm>
          <a:prstGeom prst="rect">
            <a:avLst/>
          </a:prstGeom>
          <a:noFill/>
          <a:ln/>
        </p:spPr>
        <p:txBody>
          <a:bodyPr wrap="square" lIns="0" tIns="0" rIns="0" bIns="0" rtlCol="0" anchor="ctr"/>
          <a:lstStyle/>
          <a:p>
            <a:pPr marL="0" indent="0">
              <a:buNone/>
            </a:pPr>
            <a:r>
              <a:rPr lang="en-US" b="1" dirty="0">
                <a:solidFill>
                  <a:srgbClr val="FC4F03"/>
                </a:solidFill>
                <a:latin typeface="Open Sans" pitchFamily="34" charset="0"/>
                <a:ea typeface="Open Sans" pitchFamily="34" charset="-122"/>
                <a:cs typeface="Open Sans" pitchFamily="34" charset="-120"/>
              </a:rPr>
              <a:t>Al deze sectoren zitten vandaag in de zaal</a:t>
            </a:r>
            <a:endParaRPr lang="en-US" dirty="0"/>
          </a:p>
        </p:txBody>
      </p:sp>
      <p:pic>
        <p:nvPicPr>
          <p:cNvPr id="6" name="Image 0" descr="img/b_sectors.png"/>
          <p:cNvPicPr>
            <a:picLocks noChangeAspect="1"/>
          </p:cNvPicPr>
          <p:nvPr/>
        </p:nvPicPr>
        <p:blipFill>
          <a:blip r:embed="rId3"/>
          <a:stretch>
            <a:fillRect/>
          </a:stretch>
        </p:blipFill>
        <p:spPr>
          <a:xfrm>
            <a:off x="7112000" y="965200"/>
            <a:ext cx="4191000" cy="4622800"/>
          </a:xfrm>
          <a:prstGeom prst="rect">
            <a:avLst/>
          </a:prstGeom>
        </p:spPr>
      </p:pic>
      <p:pic>
        <p:nvPicPr>
          <p:cNvPr id="7" name="Image 1" descr="brand/payoff.png"/>
          <p:cNvPicPr>
            <a:picLocks noChangeAspect="1"/>
          </p:cNvPicPr>
          <p:nvPr/>
        </p:nvPicPr>
        <p:blipFill>
          <a:blip r:embed="rId4"/>
          <a:stretch>
            <a:fillRect/>
          </a:stretch>
        </p:blipFill>
        <p:spPr>
          <a:xfrm>
            <a:off x="8709660" y="5902248"/>
            <a:ext cx="3086100" cy="546100"/>
          </a:xfrm>
          <a:prstGeom prst="rect">
            <a:avLst/>
          </a:prstGeom>
        </p:spPr>
      </p:pic>
      <p:sp>
        <p:nvSpPr>
          <p:cNvPr id="8" name="Rechthoek 7">
            <a:extLst>
              <a:ext uri="{FF2B5EF4-FFF2-40B4-BE49-F238E27FC236}">
                <a16:creationId xmlns:a16="http://schemas.microsoft.com/office/drawing/2014/main" id="{176D6C5C-AE6B-4EB4-9447-2D08B8AB810B}"/>
              </a:ext>
            </a:extLst>
          </p:cNvPr>
          <p:cNvSpPr/>
          <p:nvPr/>
        </p:nvSpPr>
        <p:spPr>
          <a:xfrm>
            <a:off x="774700" y="3175000"/>
            <a:ext cx="609600" cy="50800"/>
          </a:xfrm>
          <a:prstGeom prst="rect">
            <a:avLst/>
          </a:prstGeom>
          <a:solidFill>
            <a:srgbClr val="FF471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9" name="Tekstvak 8">
            <a:extLst>
              <a:ext uri="{FF2B5EF4-FFF2-40B4-BE49-F238E27FC236}">
                <a16:creationId xmlns:a16="http://schemas.microsoft.com/office/drawing/2014/main" id="{26179292-A7CA-49F1-9C3E-11D21779D121}"/>
              </a:ext>
            </a:extLst>
          </p:cNvPr>
          <p:cNvSpPr txBox="1"/>
          <p:nvPr/>
        </p:nvSpPr>
        <p:spPr>
          <a:xfrm>
            <a:off x="685800" y="2082800"/>
            <a:ext cx="5461000" cy="711200"/>
          </a:xfrm>
          <a:prstGeom prst="rect">
            <a:avLst/>
          </a:prstGeom>
          <a:noFill/>
        </p:spPr>
        <p:txBody>
          <a:bodyPr vertOverflow="overflow" vert="horz" wrap="square" rtlCol="0" anchor="t">
            <a:noAutofit/>
          </a:bodyPr>
          <a:lstStyle/>
          <a:p>
            <a:pPr algn="l"/>
            <a:r>
              <a:rPr lang="nl-NL" sz="1600">
                <a:solidFill>
                  <a:srgbClr val="5A5A5A"/>
                </a:solidFill>
                <a:latin typeface="Open Sans"/>
                <a:ea typeface="Open Sans"/>
                <a:cs typeface="Open Sans"/>
              </a:rPr>
              <a:t>Van gemeente tot netbeheerder: overal loopt FME mee.</a:t>
            </a:r>
          </a:p>
        </p:txBody>
      </p:sp>
    </p:spTree>
    <p:extLst>
      <p:ext uri="{BB962C8B-B14F-4D97-AF65-F5344CB8AC3E}">
        <p14:creationId xmlns:p14="http://schemas.microsoft.com/office/powerpoint/2010/main" val="2564033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12" name="Rechthoek 11">
            <a:extLst>
              <a:ext uri="{FF2B5EF4-FFF2-40B4-BE49-F238E27FC236}">
                <a16:creationId xmlns:a16="http://schemas.microsoft.com/office/drawing/2014/main" id="{CAED7211-720F-4AC2-9E2E-77A3347BA4D7}"/>
              </a:ext>
            </a:extLst>
          </p:cNvPr>
          <p:cNvSpPr/>
          <p:nvPr/>
        </p:nvSpPr>
        <p:spPr>
          <a:xfrm>
            <a:off x="6210300" y="1676400"/>
            <a:ext cx="5207000" cy="4038600"/>
          </a:xfrm>
          <a:prstGeom prst="rect">
            <a:avLst/>
          </a:prstGeom>
          <a:solidFill>
            <a:srgbClr val="FFFFFF"/>
          </a:solidFill>
          <a:ln w="12700" cap="flat" cmpd="sng" algn="ctr">
            <a:solidFill>
              <a:srgbClr val="E3E3E3"/>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11" name="Rechthoek 10">
            <a:extLst>
              <a:ext uri="{FF2B5EF4-FFF2-40B4-BE49-F238E27FC236}">
                <a16:creationId xmlns:a16="http://schemas.microsoft.com/office/drawing/2014/main" id="{BA188387-7DB1-4E07-85CE-67E6E205AA83}"/>
              </a:ext>
            </a:extLst>
          </p:cNvPr>
          <p:cNvSpPr/>
          <p:nvPr/>
        </p:nvSpPr>
        <p:spPr>
          <a:xfrm>
            <a:off x="774700" y="1676400"/>
            <a:ext cx="5207000" cy="4038600"/>
          </a:xfrm>
          <a:prstGeom prst="rect">
            <a:avLst/>
          </a:prstGeom>
          <a:solidFill>
            <a:srgbClr val="FFFFFF"/>
          </a:solidFill>
          <a:ln w="12700" cap="flat" cmpd="sng" algn="ctr">
            <a:solidFill>
              <a:srgbClr val="E3E3E3"/>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pic>
        <p:nvPicPr>
          <p:cNvPr id="2" name="Image 0" descr="img/b_teams.png"/>
          <p:cNvPicPr>
            <a:picLocks noChangeAspect="1"/>
          </p:cNvPicPr>
          <p:nvPr/>
        </p:nvPicPr>
        <p:blipFill>
          <a:blip r:embed="rId3"/>
          <a:stretch>
            <a:fillRect/>
          </a:stretch>
        </p:blipFill>
        <p:spPr>
          <a:xfrm>
            <a:off x="901700" y="3429000"/>
            <a:ext cx="4953000" cy="1765300"/>
          </a:xfrm>
          <a:prstGeom prst="rect">
            <a:avLst/>
          </a:prstGeom>
        </p:spPr>
      </p:pic>
      <p:pic>
        <p:nvPicPr>
          <p:cNvPr id="3" name="Image 1" descr="brand/payoff.png"/>
          <p:cNvPicPr>
            <a:picLocks noChangeAspect="1"/>
          </p:cNvPicPr>
          <p:nvPr/>
        </p:nvPicPr>
        <p:blipFill>
          <a:blip r:embed="rId4"/>
          <a:stretch>
            <a:fillRect/>
          </a:stretch>
        </p:blipFill>
        <p:spPr>
          <a:xfrm>
            <a:off x="8709660" y="5902248"/>
            <a:ext cx="3086100" cy="546100"/>
          </a:xfrm>
          <a:prstGeom prst="rect">
            <a:avLst/>
          </a:prstGeom>
        </p:spPr>
      </p:pic>
      <p:sp>
        <p:nvSpPr>
          <p:cNvPr id="4" name="Tekstvak 3">
            <a:extLst>
              <a:ext uri="{FF2B5EF4-FFF2-40B4-BE49-F238E27FC236}">
                <a16:creationId xmlns:a16="http://schemas.microsoft.com/office/drawing/2014/main" id="{94381C98-FB70-45C8-889F-A9DBC342B4A1}"/>
              </a:ext>
            </a:extLst>
          </p:cNvPr>
          <p:cNvSpPr txBox="1"/>
          <p:nvPr/>
        </p:nvSpPr>
        <p:spPr>
          <a:xfrm>
            <a:off x="774700" y="558800"/>
            <a:ext cx="7620000" cy="203200"/>
          </a:xfrm>
          <a:prstGeom prst="rect">
            <a:avLst/>
          </a:prstGeom>
          <a:noFill/>
        </p:spPr>
        <p:txBody>
          <a:bodyPr vertOverflow="overflow" vert="horz" wrap="square" rtlCol="0" anchor="t">
            <a:spAutoFit/>
          </a:bodyPr>
          <a:lstStyle/>
          <a:p>
            <a:pPr algn="l"/>
            <a:r>
              <a:rPr lang="nl-NL" sz="1100" b="1">
                <a:solidFill>
                  <a:srgbClr val="6E6E6E"/>
                </a:solidFill>
                <a:latin typeface="Open Sans"/>
                <a:ea typeface="Open Sans"/>
                <a:cs typeface="Open Sans"/>
              </a:rPr>
              <a:t>ACHT JAAR FME</a:t>
            </a:r>
          </a:p>
        </p:txBody>
      </p:sp>
      <p:sp>
        <p:nvSpPr>
          <p:cNvPr id="5" name="Tekstvak 4">
            <a:extLst>
              <a:ext uri="{FF2B5EF4-FFF2-40B4-BE49-F238E27FC236}">
                <a16:creationId xmlns:a16="http://schemas.microsoft.com/office/drawing/2014/main" id="{7DCFE561-4118-4138-B05A-92828A1FF9F4}"/>
              </a:ext>
            </a:extLst>
          </p:cNvPr>
          <p:cNvSpPr txBox="1"/>
          <p:nvPr/>
        </p:nvSpPr>
        <p:spPr>
          <a:xfrm>
            <a:off x="774700" y="838200"/>
            <a:ext cx="9652000" cy="558800"/>
          </a:xfrm>
          <a:prstGeom prst="rect">
            <a:avLst/>
          </a:prstGeom>
          <a:noFill/>
        </p:spPr>
        <p:txBody>
          <a:bodyPr vertOverflow="overflow" vert="horz" wrap="none" rtlCol="0" anchor="t">
            <a:noAutofit/>
          </a:bodyPr>
          <a:lstStyle/>
          <a:p>
            <a:pPr algn="l"/>
            <a:r>
              <a:rPr lang="nl-NL" sz="3000" b="1" dirty="0">
                <a:solidFill>
                  <a:srgbClr val="4D4D4D"/>
                </a:solidFill>
                <a:latin typeface="Open Sans"/>
                <a:ea typeface="Open Sans"/>
                <a:cs typeface="Open Sans"/>
              </a:rPr>
              <a:t>Twee dingen die ik zelf zag veranderen.</a:t>
            </a:r>
          </a:p>
        </p:txBody>
      </p:sp>
      <p:sp>
        <p:nvSpPr>
          <p:cNvPr id="7" name="Tekstvak 6">
            <a:extLst>
              <a:ext uri="{FF2B5EF4-FFF2-40B4-BE49-F238E27FC236}">
                <a16:creationId xmlns:a16="http://schemas.microsoft.com/office/drawing/2014/main" id="{1AF2FDB9-1E69-4B83-A4A8-0AC6067F85C3}"/>
              </a:ext>
            </a:extLst>
          </p:cNvPr>
          <p:cNvSpPr txBox="1"/>
          <p:nvPr/>
        </p:nvSpPr>
        <p:spPr>
          <a:xfrm>
            <a:off x="1079500" y="1930400"/>
            <a:ext cx="4470400" cy="355600"/>
          </a:xfrm>
          <a:prstGeom prst="rect">
            <a:avLst/>
          </a:prstGeom>
          <a:noFill/>
        </p:spPr>
        <p:txBody>
          <a:bodyPr vertOverflow="overflow" vert="horz" wrap="square" rtlCol="0" anchor="t">
            <a:noAutofit/>
          </a:bodyPr>
          <a:lstStyle/>
          <a:p>
            <a:pPr algn="l"/>
            <a:r>
              <a:rPr lang="nl-NL" b="1">
                <a:solidFill>
                  <a:srgbClr val="4D4D4D"/>
                </a:solidFill>
                <a:latin typeface="Open Sans"/>
                <a:ea typeface="Open Sans"/>
                <a:cs typeface="Open Sans"/>
              </a:rPr>
              <a:t>Van éénpitter naar teams</a:t>
            </a:r>
          </a:p>
        </p:txBody>
      </p:sp>
      <p:sp>
        <p:nvSpPr>
          <p:cNvPr id="9" name="Tekstvak 8">
            <a:extLst>
              <a:ext uri="{FF2B5EF4-FFF2-40B4-BE49-F238E27FC236}">
                <a16:creationId xmlns:a16="http://schemas.microsoft.com/office/drawing/2014/main" id="{2F15F916-1E1E-4C6F-9C8B-6A0A564B5E4F}"/>
              </a:ext>
            </a:extLst>
          </p:cNvPr>
          <p:cNvSpPr txBox="1"/>
          <p:nvPr/>
        </p:nvSpPr>
        <p:spPr>
          <a:xfrm>
            <a:off x="6515100" y="1930400"/>
            <a:ext cx="4470400" cy="355600"/>
          </a:xfrm>
          <a:prstGeom prst="rect">
            <a:avLst/>
          </a:prstGeom>
          <a:noFill/>
        </p:spPr>
        <p:txBody>
          <a:bodyPr vertOverflow="overflow" vert="horz" wrap="square" rtlCol="0" anchor="t">
            <a:noAutofit/>
          </a:bodyPr>
          <a:lstStyle/>
          <a:p>
            <a:pPr algn="l"/>
            <a:r>
              <a:rPr lang="en-US" b="1">
                <a:solidFill>
                  <a:srgbClr val="4D4D4D"/>
                </a:solidFill>
                <a:latin typeface="Open Sans"/>
                <a:ea typeface="Open Sans"/>
                <a:cs typeface="Open Sans"/>
              </a:rPr>
              <a:t>Van batchfile naar FME Flow</a:t>
            </a:r>
            <a:endParaRPr lang="nl-NL" b="1">
              <a:solidFill>
                <a:srgbClr val="4D4D4D"/>
              </a:solidFill>
              <a:latin typeface="Open Sans"/>
              <a:ea typeface="Open Sans"/>
              <a:cs typeface="Open Sans"/>
            </a:endParaRPr>
          </a:p>
        </p:txBody>
      </p:sp>
      <p:sp>
        <p:nvSpPr>
          <p:cNvPr id="13" name="Tekstvak 12">
            <a:extLst>
              <a:ext uri="{FF2B5EF4-FFF2-40B4-BE49-F238E27FC236}">
                <a16:creationId xmlns:a16="http://schemas.microsoft.com/office/drawing/2014/main" id="{F380005D-6BE9-479D-8B0B-542DFAD12BDE}"/>
              </a:ext>
            </a:extLst>
          </p:cNvPr>
          <p:cNvSpPr txBox="1"/>
          <p:nvPr/>
        </p:nvSpPr>
        <p:spPr>
          <a:xfrm>
            <a:off x="1079500" y="2387600"/>
            <a:ext cx="4470400" cy="558800"/>
          </a:xfrm>
          <a:prstGeom prst="rect">
            <a:avLst/>
          </a:prstGeom>
          <a:noFill/>
        </p:spPr>
        <p:txBody>
          <a:bodyPr vertOverflow="overflow" vert="horz" wrap="square" rtlCol="0" anchor="t">
            <a:noAutofit/>
          </a:bodyPr>
          <a:lstStyle/>
          <a:p>
            <a:pPr algn="l"/>
            <a:r>
              <a:rPr lang="nl-NL" sz="1600">
                <a:solidFill>
                  <a:srgbClr val="5A5A5A"/>
                </a:solidFill>
                <a:latin typeface="Open Sans"/>
                <a:ea typeface="Open Sans"/>
                <a:cs typeface="Open Sans"/>
              </a:rPr>
              <a:t>FME zat bij één persoon, nu bij hele teams.</a:t>
            </a:r>
          </a:p>
        </p:txBody>
      </p:sp>
      <p:sp>
        <p:nvSpPr>
          <p:cNvPr id="14" name="Tekstvak 13">
            <a:extLst>
              <a:ext uri="{FF2B5EF4-FFF2-40B4-BE49-F238E27FC236}">
                <a16:creationId xmlns:a16="http://schemas.microsoft.com/office/drawing/2014/main" id="{3B177212-6925-4B40-96E7-B60BA00124E1}"/>
              </a:ext>
            </a:extLst>
          </p:cNvPr>
          <p:cNvSpPr txBox="1"/>
          <p:nvPr/>
        </p:nvSpPr>
        <p:spPr>
          <a:xfrm>
            <a:off x="6515100" y="2387600"/>
            <a:ext cx="4470400" cy="558800"/>
          </a:xfrm>
          <a:prstGeom prst="rect">
            <a:avLst/>
          </a:prstGeom>
          <a:noFill/>
        </p:spPr>
        <p:txBody>
          <a:bodyPr vertOverflow="overflow" vert="horz" wrap="square" rtlCol="0" anchor="t">
            <a:noAutofit/>
          </a:bodyPr>
          <a:lstStyle/>
          <a:p>
            <a:pPr algn="l"/>
            <a:r>
              <a:rPr lang="nl-NL" sz="1600">
                <a:solidFill>
                  <a:srgbClr val="5A5A5A"/>
                </a:solidFill>
                <a:latin typeface="Open Sans"/>
                <a:ea typeface="Open Sans"/>
                <a:cs typeface="Open Sans"/>
              </a:rPr>
              <a:t>Nachtelijke scripts werden beheerde flows.</a:t>
            </a:r>
          </a:p>
        </p:txBody>
      </p:sp>
      <p:sp>
        <p:nvSpPr>
          <p:cNvPr id="15" name="Rechthoek 14">
            <a:extLst>
              <a:ext uri="{FF2B5EF4-FFF2-40B4-BE49-F238E27FC236}">
                <a16:creationId xmlns:a16="http://schemas.microsoft.com/office/drawing/2014/main" id="{50640427-D0D1-44F8-832D-93A44026EFA0}"/>
              </a:ext>
            </a:extLst>
          </p:cNvPr>
          <p:cNvSpPr/>
          <p:nvPr/>
        </p:nvSpPr>
        <p:spPr>
          <a:xfrm>
            <a:off x="774700" y="1676400"/>
            <a:ext cx="5207000" cy="50800"/>
          </a:xfrm>
          <a:prstGeom prst="rect">
            <a:avLst/>
          </a:prstGeom>
          <a:solidFill>
            <a:srgbClr val="00A0E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16" name="Rechthoek 15">
            <a:extLst>
              <a:ext uri="{FF2B5EF4-FFF2-40B4-BE49-F238E27FC236}">
                <a16:creationId xmlns:a16="http://schemas.microsoft.com/office/drawing/2014/main" id="{E12B18F3-4692-4FAB-879D-A205AE848A85}"/>
              </a:ext>
            </a:extLst>
          </p:cNvPr>
          <p:cNvSpPr/>
          <p:nvPr/>
        </p:nvSpPr>
        <p:spPr>
          <a:xfrm>
            <a:off x="6210300" y="1676400"/>
            <a:ext cx="5207000" cy="50800"/>
          </a:xfrm>
          <a:prstGeom prst="rect">
            <a:avLst/>
          </a:prstGeom>
          <a:solidFill>
            <a:srgbClr val="FF471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8" name="Rechthoek: afgeronde hoeken 7">
            <a:extLst>
              <a:ext uri="{FF2B5EF4-FFF2-40B4-BE49-F238E27FC236}">
                <a16:creationId xmlns:a16="http://schemas.microsoft.com/office/drawing/2014/main" id="{7BF3085A-DEB4-4E8A-A18B-DBA9E832E12D}"/>
              </a:ext>
            </a:extLst>
          </p:cNvPr>
          <p:cNvSpPr/>
          <p:nvPr/>
        </p:nvSpPr>
        <p:spPr>
          <a:xfrm>
            <a:off x="6375400" y="3479800"/>
            <a:ext cx="2286000" cy="1651000"/>
          </a:xfrm>
          <a:prstGeom prst="roundRect">
            <a:avLst/>
          </a:prstGeom>
          <a:solidFill>
            <a:srgbClr val="2B2B2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10" name="Ovaal 9">
            <a:extLst>
              <a:ext uri="{FF2B5EF4-FFF2-40B4-BE49-F238E27FC236}">
                <a16:creationId xmlns:a16="http://schemas.microsoft.com/office/drawing/2014/main" id="{53A995F2-69CE-4BC0-8FB6-EF8E8666928A}"/>
              </a:ext>
            </a:extLst>
          </p:cNvPr>
          <p:cNvSpPr/>
          <p:nvPr/>
        </p:nvSpPr>
        <p:spPr>
          <a:xfrm>
            <a:off x="6489700" y="3606800"/>
            <a:ext cx="88900" cy="88900"/>
          </a:xfrm>
          <a:prstGeom prst="ellipse">
            <a:avLst/>
          </a:prstGeom>
          <a:solidFill>
            <a:srgbClr val="FF5F56"/>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17" name="Ovaal 16">
            <a:extLst>
              <a:ext uri="{FF2B5EF4-FFF2-40B4-BE49-F238E27FC236}">
                <a16:creationId xmlns:a16="http://schemas.microsoft.com/office/drawing/2014/main" id="{30A69EC8-A2F7-48C4-A724-51BB4D274776}"/>
              </a:ext>
            </a:extLst>
          </p:cNvPr>
          <p:cNvSpPr/>
          <p:nvPr/>
        </p:nvSpPr>
        <p:spPr>
          <a:xfrm>
            <a:off x="6642100" y="3606800"/>
            <a:ext cx="88900" cy="88900"/>
          </a:xfrm>
          <a:prstGeom prst="ellipse">
            <a:avLst/>
          </a:prstGeom>
          <a:solidFill>
            <a:srgbClr val="FFBD2E"/>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18" name="Ovaal 17">
            <a:extLst>
              <a:ext uri="{FF2B5EF4-FFF2-40B4-BE49-F238E27FC236}">
                <a16:creationId xmlns:a16="http://schemas.microsoft.com/office/drawing/2014/main" id="{C8C5C4C9-0C21-4A73-BA96-C651D3DDCA92}"/>
              </a:ext>
            </a:extLst>
          </p:cNvPr>
          <p:cNvSpPr/>
          <p:nvPr/>
        </p:nvSpPr>
        <p:spPr>
          <a:xfrm>
            <a:off x="6794500" y="3606800"/>
            <a:ext cx="88900" cy="88900"/>
          </a:xfrm>
          <a:prstGeom prst="ellipse">
            <a:avLst/>
          </a:prstGeom>
          <a:solidFill>
            <a:srgbClr val="27C93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19" name="Tekstvak 18">
            <a:extLst>
              <a:ext uri="{FF2B5EF4-FFF2-40B4-BE49-F238E27FC236}">
                <a16:creationId xmlns:a16="http://schemas.microsoft.com/office/drawing/2014/main" id="{9D7D0667-FC24-485C-9837-C218C8C95BB5}"/>
              </a:ext>
            </a:extLst>
          </p:cNvPr>
          <p:cNvSpPr txBox="1"/>
          <p:nvPr/>
        </p:nvSpPr>
        <p:spPr>
          <a:xfrm>
            <a:off x="6515100" y="3848100"/>
            <a:ext cx="2057400" cy="1168400"/>
          </a:xfrm>
          <a:prstGeom prst="rect">
            <a:avLst/>
          </a:prstGeom>
          <a:noFill/>
        </p:spPr>
        <p:txBody>
          <a:bodyPr vertOverflow="overflow" vert="horz" wrap="none" rtlCol="0" anchor="t">
            <a:noAutofit/>
          </a:bodyPr>
          <a:lstStyle/>
          <a:p>
            <a:pPr algn="l">
              <a:buNone/>
            </a:pPr>
            <a:r>
              <a:rPr lang="nl-NL" sz="1400" dirty="0">
                <a:solidFill>
                  <a:srgbClr val="C8C8C8"/>
                </a:solidFill>
                <a:latin typeface="Consolas"/>
                <a:cs typeface="Consolas"/>
              </a:rPr>
              <a:t>run_nacht.bat</a:t>
            </a:r>
          </a:p>
          <a:p>
            <a:pPr algn="l">
              <a:buNone/>
            </a:pPr>
            <a:r>
              <a:rPr lang="nl-NL" sz="1400" dirty="0">
                <a:solidFill>
                  <a:srgbClr val="C8C8C8"/>
                </a:solidFill>
                <a:latin typeface="Consolas"/>
                <a:cs typeface="Consolas"/>
              </a:rPr>
              <a:t>fme.exe ws_01.fmw</a:t>
            </a:r>
          </a:p>
          <a:p>
            <a:pPr algn="l">
              <a:buNone/>
            </a:pPr>
            <a:r>
              <a:rPr lang="nl-NL" sz="1400" dirty="0">
                <a:solidFill>
                  <a:srgbClr val="C8C8C8"/>
                </a:solidFill>
                <a:latin typeface="Consolas"/>
                <a:cs typeface="Consolas"/>
              </a:rPr>
              <a:t>ftp -s:upload.txt</a:t>
            </a:r>
          </a:p>
          <a:p>
            <a:pPr algn="l">
              <a:buNone/>
            </a:pPr>
            <a:r>
              <a:rPr lang="nl-NL" sz="1400" dirty="0">
                <a:solidFill>
                  <a:srgbClr val="FF6B4A"/>
                </a:solidFill>
                <a:latin typeface="Consolas"/>
                <a:cs typeface="Consolas"/>
              </a:rPr>
              <a:t>FAIL &gt;&gt; log.txt</a:t>
            </a:r>
          </a:p>
        </p:txBody>
      </p:sp>
      <p:sp>
        <p:nvSpPr>
          <p:cNvPr id="20" name="Pijl: rechts 19">
            <a:extLst>
              <a:ext uri="{FF2B5EF4-FFF2-40B4-BE49-F238E27FC236}">
                <a16:creationId xmlns:a16="http://schemas.microsoft.com/office/drawing/2014/main" id="{47945297-7A4E-412C-910B-3FAD6B854EC2}"/>
              </a:ext>
            </a:extLst>
          </p:cNvPr>
          <p:cNvSpPr/>
          <p:nvPr/>
        </p:nvSpPr>
        <p:spPr>
          <a:xfrm>
            <a:off x="8813800" y="4191000"/>
            <a:ext cx="482600" cy="228600"/>
          </a:xfrm>
          <a:prstGeom prst="rightArrow">
            <a:avLst/>
          </a:prstGeom>
          <a:solidFill>
            <a:srgbClr val="FF471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21" name="Rechthoek: afgeronde hoeken 20">
            <a:extLst>
              <a:ext uri="{FF2B5EF4-FFF2-40B4-BE49-F238E27FC236}">
                <a16:creationId xmlns:a16="http://schemas.microsoft.com/office/drawing/2014/main" id="{7C58B2C3-D142-450D-80D8-3C753ED1B9EB}"/>
              </a:ext>
            </a:extLst>
          </p:cNvPr>
          <p:cNvSpPr/>
          <p:nvPr/>
        </p:nvSpPr>
        <p:spPr>
          <a:xfrm>
            <a:off x="9448800" y="3810000"/>
            <a:ext cx="558800" cy="304800"/>
          </a:xfrm>
          <a:prstGeom prst="roundRect">
            <a:avLst/>
          </a:prstGeom>
          <a:solidFill>
            <a:srgbClr val="4D4D4D"/>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22" name="Rechthoek: afgeronde hoeken 21">
            <a:extLst>
              <a:ext uri="{FF2B5EF4-FFF2-40B4-BE49-F238E27FC236}">
                <a16:creationId xmlns:a16="http://schemas.microsoft.com/office/drawing/2014/main" id="{C53F9F44-38C6-424D-AC05-8146F306891C}"/>
              </a:ext>
            </a:extLst>
          </p:cNvPr>
          <p:cNvSpPr/>
          <p:nvPr/>
        </p:nvSpPr>
        <p:spPr>
          <a:xfrm>
            <a:off x="9448800" y="4622800"/>
            <a:ext cx="558800" cy="304800"/>
          </a:xfrm>
          <a:prstGeom prst="roundRect">
            <a:avLst/>
          </a:prstGeom>
          <a:solidFill>
            <a:srgbClr val="4D4D4D"/>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23" name="Rechthoek: afgeronde hoeken 22">
            <a:extLst>
              <a:ext uri="{FF2B5EF4-FFF2-40B4-BE49-F238E27FC236}">
                <a16:creationId xmlns:a16="http://schemas.microsoft.com/office/drawing/2014/main" id="{B8ED2F66-00AA-40AD-95D8-1FB0F6ABDE05}"/>
              </a:ext>
            </a:extLst>
          </p:cNvPr>
          <p:cNvSpPr/>
          <p:nvPr/>
        </p:nvSpPr>
        <p:spPr>
          <a:xfrm>
            <a:off x="10160000" y="4216400"/>
            <a:ext cx="381000" cy="304800"/>
          </a:xfrm>
          <a:prstGeom prst="roundRect">
            <a:avLst/>
          </a:prstGeom>
          <a:solidFill>
            <a:srgbClr val="FF471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24" name="Rechthoek: afgeronde hoeken 23">
            <a:extLst>
              <a:ext uri="{FF2B5EF4-FFF2-40B4-BE49-F238E27FC236}">
                <a16:creationId xmlns:a16="http://schemas.microsoft.com/office/drawing/2014/main" id="{8DB6B5E9-41CE-4A2A-AE46-ED2A72A772AF}"/>
              </a:ext>
            </a:extLst>
          </p:cNvPr>
          <p:cNvSpPr/>
          <p:nvPr/>
        </p:nvSpPr>
        <p:spPr>
          <a:xfrm>
            <a:off x="10693400" y="3810000"/>
            <a:ext cx="558800" cy="304800"/>
          </a:xfrm>
          <a:prstGeom prst="roundRect">
            <a:avLst/>
          </a:prstGeom>
          <a:solidFill>
            <a:srgbClr val="4D4D4D"/>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25" name="Rechthoek: afgeronde hoeken 24">
            <a:extLst>
              <a:ext uri="{FF2B5EF4-FFF2-40B4-BE49-F238E27FC236}">
                <a16:creationId xmlns:a16="http://schemas.microsoft.com/office/drawing/2014/main" id="{0AADDC75-4C55-4434-B2E4-6B632B131561}"/>
              </a:ext>
            </a:extLst>
          </p:cNvPr>
          <p:cNvSpPr/>
          <p:nvPr/>
        </p:nvSpPr>
        <p:spPr>
          <a:xfrm>
            <a:off x="10693400" y="4622800"/>
            <a:ext cx="558800" cy="304800"/>
          </a:xfrm>
          <a:prstGeom prst="roundRect">
            <a:avLst/>
          </a:prstGeom>
          <a:solidFill>
            <a:srgbClr val="4D4D4D"/>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26" name="Rechthoek 25">
            <a:extLst>
              <a:ext uri="{FF2B5EF4-FFF2-40B4-BE49-F238E27FC236}">
                <a16:creationId xmlns:a16="http://schemas.microsoft.com/office/drawing/2014/main" id="{032C86C3-9447-4035-993B-AE547B6438A6}"/>
              </a:ext>
            </a:extLst>
          </p:cNvPr>
          <p:cNvSpPr/>
          <p:nvPr/>
        </p:nvSpPr>
        <p:spPr>
          <a:xfrm>
            <a:off x="10007600" y="3949700"/>
            <a:ext cx="76200" cy="25400"/>
          </a:xfrm>
          <a:prstGeom prst="rect">
            <a:avLst/>
          </a:prstGeom>
          <a:solidFill>
            <a:srgbClr val="00A0E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27" name="Rechthoek 26">
            <a:extLst>
              <a:ext uri="{FF2B5EF4-FFF2-40B4-BE49-F238E27FC236}">
                <a16:creationId xmlns:a16="http://schemas.microsoft.com/office/drawing/2014/main" id="{3C3EE454-EED7-48E3-804B-1747DFB6618E}"/>
              </a:ext>
            </a:extLst>
          </p:cNvPr>
          <p:cNvSpPr/>
          <p:nvPr/>
        </p:nvSpPr>
        <p:spPr>
          <a:xfrm>
            <a:off x="10007600" y="4762500"/>
            <a:ext cx="76200" cy="25400"/>
          </a:xfrm>
          <a:prstGeom prst="rect">
            <a:avLst/>
          </a:prstGeom>
          <a:solidFill>
            <a:srgbClr val="00A0E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28" name="Rechthoek 27">
            <a:extLst>
              <a:ext uri="{FF2B5EF4-FFF2-40B4-BE49-F238E27FC236}">
                <a16:creationId xmlns:a16="http://schemas.microsoft.com/office/drawing/2014/main" id="{AD3BA542-C566-4325-B455-30E896EF70FE}"/>
              </a:ext>
            </a:extLst>
          </p:cNvPr>
          <p:cNvSpPr/>
          <p:nvPr/>
        </p:nvSpPr>
        <p:spPr>
          <a:xfrm>
            <a:off x="10058400" y="3949700"/>
            <a:ext cx="25400" cy="838200"/>
          </a:xfrm>
          <a:prstGeom prst="rect">
            <a:avLst/>
          </a:prstGeom>
          <a:solidFill>
            <a:srgbClr val="00A0E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29" name="Rechthoek 28">
            <a:extLst>
              <a:ext uri="{FF2B5EF4-FFF2-40B4-BE49-F238E27FC236}">
                <a16:creationId xmlns:a16="http://schemas.microsoft.com/office/drawing/2014/main" id="{ECBB4904-F0CA-4C6D-A823-90CE0F105F4E}"/>
              </a:ext>
            </a:extLst>
          </p:cNvPr>
          <p:cNvSpPr/>
          <p:nvPr/>
        </p:nvSpPr>
        <p:spPr>
          <a:xfrm>
            <a:off x="10058400" y="4356100"/>
            <a:ext cx="101600" cy="25400"/>
          </a:xfrm>
          <a:prstGeom prst="rect">
            <a:avLst/>
          </a:prstGeom>
          <a:solidFill>
            <a:srgbClr val="00A0E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30" name="Rechthoek 29">
            <a:extLst>
              <a:ext uri="{FF2B5EF4-FFF2-40B4-BE49-F238E27FC236}">
                <a16:creationId xmlns:a16="http://schemas.microsoft.com/office/drawing/2014/main" id="{08184DCB-C99A-4BC5-83E0-EE4F177A17D0}"/>
              </a:ext>
            </a:extLst>
          </p:cNvPr>
          <p:cNvSpPr/>
          <p:nvPr/>
        </p:nvSpPr>
        <p:spPr>
          <a:xfrm>
            <a:off x="10541000" y="4356100"/>
            <a:ext cx="101600" cy="25400"/>
          </a:xfrm>
          <a:prstGeom prst="rect">
            <a:avLst/>
          </a:prstGeom>
          <a:solidFill>
            <a:srgbClr val="00A0E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31" name="Rechthoek 30">
            <a:extLst>
              <a:ext uri="{FF2B5EF4-FFF2-40B4-BE49-F238E27FC236}">
                <a16:creationId xmlns:a16="http://schemas.microsoft.com/office/drawing/2014/main" id="{C4EBADF0-17AF-4319-865D-797BA45B083C}"/>
              </a:ext>
            </a:extLst>
          </p:cNvPr>
          <p:cNvSpPr/>
          <p:nvPr/>
        </p:nvSpPr>
        <p:spPr>
          <a:xfrm>
            <a:off x="10617200" y="3949700"/>
            <a:ext cx="25400" cy="838200"/>
          </a:xfrm>
          <a:prstGeom prst="rect">
            <a:avLst/>
          </a:prstGeom>
          <a:solidFill>
            <a:srgbClr val="00A0E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32" name="Rechthoek 31">
            <a:extLst>
              <a:ext uri="{FF2B5EF4-FFF2-40B4-BE49-F238E27FC236}">
                <a16:creationId xmlns:a16="http://schemas.microsoft.com/office/drawing/2014/main" id="{653FFC47-6090-4CF4-BDD5-5EB5F40CCE08}"/>
              </a:ext>
            </a:extLst>
          </p:cNvPr>
          <p:cNvSpPr/>
          <p:nvPr/>
        </p:nvSpPr>
        <p:spPr>
          <a:xfrm>
            <a:off x="10642600" y="3949700"/>
            <a:ext cx="50800" cy="25400"/>
          </a:xfrm>
          <a:prstGeom prst="rect">
            <a:avLst/>
          </a:prstGeom>
          <a:solidFill>
            <a:srgbClr val="00A0E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33" name="Rechthoek 32">
            <a:extLst>
              <a:ext uri="{FF2B5EF4-FFF2-40B4-BE49-F238E27FC236}">
                <a16:creationId xmlns:a16="http://schemas.microsoft.com/office/drawing/2014/main" id="{32B58971-1690-4E39-A9E0-3F68860E61B3}"/>
              </a:ext>
            </a:extLst>
          </p:cNvPr>
          <p:cNvSpPr/>
          <p:nvPr/>
        </p:nvSpPr>
        <p:spPr>
          <a:xfrm>
            <a:off x="10642600" y="4762500"/>
            <a:ext cx="50800" cy="25400"/>
          </a:xfrm>
          <a:prstGeom prst="rect">
            <a:avLst/>
          </a:prstGeom>
          <a:solidFill>
            <a:srgbClr val="00A0E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Tree>
    <p:extLst>
      <p:ext uri="{BB962C8B-B14F-4D97-AF65-F5344CB8AC3E}">
        <p14:creationId xmlns:p14="http://schemas.microsoft.com/office/powerpoint/2010/main" val="3130136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17" name="Rechthoek 16">
            <a:extLst>
              <a:ext uri="{FF2B5EF4-FFF2-40B4-BE49-F238E27FC236}">
                <a16:creationId xmlns:a16="http://schemas.microsoft.com/office/drawing/2014/main" id="{FFA1A529-FABF-49EC-BBCE-7C5476AC957F}"/>
              </a:ext>
            </a:extLst>
          </p:cNvPr>
          <p:cNvSpPr/>
          <p:nvPr/>
        </p:nvSpPr>
        <p:spPr>
          <a:xfrm>
            <a:off x="6286500" y="2768600"/>
            <a:ext cx="2603500" cy="3022600"/>
          </a:xfrm>
          <a:prstGeom prst="rect">
            <a:avLst/>
          </a:prstGeom>
          <a:solidFill>
            <a:srgbClr val="FFFFFF"/>
          </a:solidFill>
          <a:ln w="12700" cap="flat" cmpd="sng" algn="ctr">
            <a:solidFill>
              <a:srgbClr val="E6E6E6"/>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16" name="Rechthoek 15">
            <a:extLst>
              <a:ext uri="{FF2B5EF4-FFF2-40B4-BE49-F238E27FC236}">
                <a16:creationId xmlns:a16="http://schemas.microsoft.com/office/drawing/2014/main" id="{22094F92-6051-4360-A27A-CFF01381F2EB}"/>
              </a:ext>
            </a:extLst>
          </p:cNvPr>
          <p:cNvSpPr/>
          <p:nvPr/>
        </p:nvSpPr>
        <p:spPr>
          <a:xfrm>
            <a:off x="3530600" y="2768600"/>
            <a:ext cx="2603500" cy="3022600"/>
          </a:xfrm>
          <a:prstGeom prst="rect">
            <a:avLst/>
          </a:prstGeom>
          <a:solidFill>
            <a:srgbClr val="FFFFFF"/>
          </a:solidFill>
          <a:ln w="12700" cap="flat" cmpd="sng" algn="ctr">
            <a:solidFill>
              <a:srgbClr val="E6E6E6"/>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15" name="Rechthoek 14">
            <a:extLst>
              <a:ext uri="{FF2B5EF4-FFF2-40B4-BE49-F238E27FC236}">
                <a16:creationId xmlns:a16="http://schemas.microsoft.com/office/drawing/2014/main" id="{3F237C07-0DB3-409D-AE7A-B7E229CEEE0E}"/>
              </a:ext>
            </a:extLst>
          </p:cNvPr>
          <p:cNvSpPr/>
          <p:nvPr/>
        </p:nvSpPr>
        <p:spPr>
          <a:xfrm>
            <a:off x="774700" y="2768600"/>
            <a:ext cx="2603500" cy="3022600"/>
          </a:xfrm>
          <a:prstGeom prst="rect">
            <a:avLst/>
          </a:prstGeom>
          <a:solidFill>
            <a:srgbClr val="FFFFFF"/>
          </a:solidFill>
          <a:ln w="12700" cap="flat" cmpd="sng" algn="ctr">
            <a:solidFill>
              <a:srgbClr val="E6E6E6"/>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r>
              <a:rPr lang="nl-NL"/>
              <a:t>v</a:t>
            </a:r>
          </a:p>
        </p:txBody>
      </p:sp>
      <p:sp>
        <p:nvSpPr>
          <p:cNvPr id="18" name="Rechthoek 17">
            <a:extLst>
              <a:ext uri="{FF2B5EF4-FFF2-40B4-BE49-F238E27FC236}">
                <a16:creationId xmlns:a16="http://schemas.microsoft.com/office/drawing/2014/main" id="{D8DA4BEC-E8DD-4941-A8BC-AEDDC75C2CA0}"/>
              </a:ext>
            </a:extLst>
          </p:cNvPr>
          <p:cNvSpPr/>
          <p:nvPr/>
        </p:nvSpPr>
        <p:spPr>
          <a:xfrm>
            <a:off x="9042400" y="2768600"/>
            <a:ext cx="2603500" cy="3022600"/>
          </a:xfrm>
          <a:prstGeom prst="rect">
            <a:avLst/>
          </a:prstGeom>
          <a:solidFill>
            <a:srgbClr val="FFFFFF"/>
          </a:solidFill>
          <a:ln w="12700" cap="flat" cmpd="sng" algn="ctr">
            <a:solidFill>
              <a:srgbClr val="E6E6E6"/>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3" name="Text 0"/>
          <p:cNvSpPr txBox="1"/>
          <p:nvPr/>
        </p:nvSpPr>
        <p:spPr>
          <a:xfrm>
            <a:off x="774700" y="838200"/>
            <a:ext cx="4445000" cy="660400"/>
          </a:xfrm>
          <a:prstGeom prst="rect">
            <a:avLst/>
          </a:prstGeom>
          <a:noFill/>
          <a:ln/>
        </p:spPr>
        <p:txBody>
          <a:bodyPr wrap="square" lIns="0" tIns="0" rIns="0" bIns="0" rtlCol="0" anchor="ctr"/>
          <a:lstStyle/>
          <a:p>
            <a:pPr marL="0" indent="0">
              <a:buNone/>
            </a:pPr>
            <a:r>
              <a:rPr lang="nl-NL" sz="3000" b="1" dirty="0">
                <a:solidFill>
                  <a:srgbClr val="55565A"/>
                </a:solidFill>
                <a:latin typeface="Open Sans" pitchFamily="34" charset="0"/>
                <a:ea typeface="Open Sans" pitchFamily="34" charset="-122"/>
                <a:cs typeface="Open Sans" pitchFamily="34" charset="-120"/>
              </a:rPr>
              <a:t>FME &amp;</a:t>
            </a:r>
            <a:r>
              <a:rPr lang="nl-NL" sz="3000" b="1" dirty="0">
                <a:solidFill>
                  <a:srgbClr val="FC4F03"/>
                </a:solidFill>
                <a:latin typeface="Open Sans" pitchFamily="34" charset="0"/>
                <a:ea typeface="Open Sans" pitchFamily="34" charset="-122"/>
                <a:cs typeface="Open Sans" pitchFamily="34" charset="-120"/>
              </a:rPr>
              <a:t> AI</a:t>
            </a:r>
          </a:p>
        </p:txBody>
      </p:sp>
      <p:pic>
        <p:nvPicPr>
          <p:cNvPr id="4" name="Image 1" descr="brand/payoff.png"/>
          <p:cNvPicPr>
            <a:picLocks noChangeAspect="1"/>
          </p:cNvPicPr>
          <p:nvPr/>
        </p:nvPicPr>
        <p:blipFill>
          <a:blip r:embed="rId3"/>
          <a:stretch>
            <a:fillRect/>
          </a:stretch>
        </p:blipFill>
        <p:spPr>
          <a:xfrm>
            <a:off x="8709660" y="5902248"/>
            <a:ext cx="3086100" cy="546100"/>
          </a:xfrm>
          <a:prstGeom prst="rect">
            <a:avLst/>
          </a:prstGeom>
        </p:spPr>
      </p:pic>
      <p:sp>
        <p:nvSpPr>
          <p:cNvPr id="5" name="Tekstvak 4">
            <a:extLst>
              <a:ext uri="{FF2B5EF4-FFF2-40B4-BE49-F238E27FC236}">
                <a16:creationId xmlns:a16="http://schemas.microsoft.com/office/drawing/2014/main" id="{21118F5E-3277-427F-AB70-A8DA05A0B9B3}"/>
              </a:ext>
            </a:extLst>
          </p:cNvPr>
          <p:cNvSpPr txBox="1"/>
          <p:nvPr/>
        </p:nvSpPr>
        <p:spPr>
          <a:xfrm>
            <a:off x="774700" y="558800"/>
            <a:ext cx="4445000" cy="203200"/>
          </a:xfrm>
          <a:prstGeom prst="rect">
            <a:avLst/>
          </a:prstGeom>
          <a:noFill/>
        </p:spPr>
        <p:txBody>
          <a:bodyPr vertOverflow="overflow" vert="horz" wrap="square" rtlCol="0" anchor="t">
            <a:spAutoFit/>
          </a:bodyPr>
          <a:lstStyle/>
          <a:p>
            <a:pPr algn="l"/>
            <a:r>
              <a:rPr lang="nl-NL" sz="1100" b="1">
                <a:solidFill>
                  <a:srgbClr val="6E6E6E"/>
                </a:solidFill>
                <a:latin typeface="Open Sans"/>
                <a:ea typeface="Open Sans"/>
                <a:cs typeface="Open Sans"/>
              </a:rPr>
              <a:t>HET THEMA VAN VANDAAG</a:t>
            </a:r>
          </a:p>
        </p:txBody>
      </p:sp>
      <p:sp>
        <p:nvSpPr>
          <p:cNvPr id="6" name="Tekstvak 5">
            <a:extLst>
              <a:ext uri="{FF2B5EF4-FFF2-40B4-BE49-F238E27FC236}">
                <a16:creationId xmlns:a16="http://schemas.microsoft.com/office/drawing/2014/main" id="{D10A1FFB-FFBC-4603-9A6E-7EA2C2BEF7DF}"/>
              </a:ext>
            </a:extLst>
          </p:cNvPr>
          <p:cNvSpPr txBox="1"/>
          <p:nvPr/>
        </p:nvSpPr>
        <p:spPr>
          <a:xfrm>
            <a:off x="774700" y="1473200"/>
            <a:ext cx="3810000" cy="381000"/>
          </a:xfrm>
          <a:prstGeom prst="rect">
            <a:avLst/>
          </a:prstGeom>
          <a:noFill/>
        </p:spPr>
        <p:txBody>
          <a:bodyPr vertOverflow="overflow" vert="horz" wrap="square" rtlCol="0" anchor="t">
            <a:noAutofit/>
          </a:bodyPr>
          <a:lstStyle/>
          <a:p>
            <a:pPr algn="l"/>
            <a:r>
              <a:rPr lang="nl-NL" b="1" dirty="0">
                <a:solidFill>
                  <a:srgbClr val="4D4D4D"/>
                </a:solidFill>
                <a:latin typeface="Open Sans"/>
                <a:ea typeface="Open Sans"/>
                <a:cs typeface="Open Sans"/>
              </a:rPr>
              <a:t>Je kunt er niet omheen.</a:t>
            </a:r>
          </a:p>
        </p:txBody>
      </p:sp>
      <p:sp>
        <p:nvSpPr>
          <p:cNvPr id="7" name="Rechthoek 6">
            <a:extLst>
              <a:ext uri="{FF2B5EF4-FFF2-40B4-BE49-F238E27FC236}">
                <a16:creationId xmlns:a16="http://schemas.microsoft.com/office/drawing/2014/main" id="{9EB90724-A09F-4CA1-82F7-408DA8F4813A}"/>
              </a:ext>
            </a:extLst>
          </p:cNvPr>
          <p:cNvSpPr/>
          <p:nvPr/>
        </p:nvSpPr>
        <p:spPr>
          <a:xfrm>
            <a:off x="774700" y="2133600"/>
            <a:ext cx="609600" cy="50800"/>
          </a:xfrm>
          <a:prstGeom prst="rect">
            <a:avLst/>
          </a:prstGeom>
          <a:solidFill>
            <a:srgbClr val="FF471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9" name="Tekstvak 8">
            <a:extLst>
              <a:ext uri="{FF2B5EF4-FFF2-40B4-BE49-F238E27FC236}">
                <a16:creationId xmlns:a16="http://schemas.microsoft.com/office/drawing/2014/main" id="{5F310E2F-A3EE-4B4B-9887-F2DAF6C90CB3}"/>
              </a:ext>
            </a:extLst>
          </p:cNvPr>
          <p:cNvSpPr txBox="1"/>
          <p:nvPr/>
        </p:nvSpPr>
        <p:spPr>
          <a:xfrm>
            <a:off x="876300" y="4876800"/>
            <a:ext cx="2400300" cy="863600"/>
          </a:xfrm>
          <a:prstGeom prst="rect">
            <a:avLst/>
          </a:prstGeom>
          <a:noFill/>
        </p:spPr>
        <p:txBody>
          <a:bodyPr vertOverflow="overflow" vert="horz" wrap="square" rtlCol="0" anchor="ctr" anchorCtr="0">
            <a:noAutofit/>
          </a:bodyPr>
          <a:lstStyle/>
          <a:p>
            <a:pPr algn="ctr">
              <a:spcBef>
                <a:spcPts val="0"/>
              </a:spcBef>
              <a:buNone/>
            </a:pPr>
            <a:r>
              <a:rPr lang="nl-NL" sz="1600" b="1" i="0" dirty="0">
                <a:solidFill>
                  <a:srgbClr val="4D4D4D"/>
                </a:solidFill>
                <a:latin typeface="Open Sans"/>
                <a:cs typeface="Open Sans"/>
              </a:rPr>
              <a:t>Afwachters</a:t>
            </a:r>
          </a:p>
          <a:p>
            <a:pPr algn="ctr">
              <a:spcBef>
                <a:spcPts val="200"/>
              </a:spcBef>
              <a:buNone/>
            </a:pPr>
            <a:r>
              <a:rPr lang="nl-NL" sz="1400" b="0" i="1" dirty="0">
                <a:solidFill>
                  <a:srgbClr val="5A5A5A"/>
                </a:solidFill>
                <a:latin typeface="Open Sans"/>
                <a:cs typeface="Open Sans"/>
              </a:rPr>
              <a:t>“Eerst de kat uit de boom”</a:t>
            </a:r>
          </a:p>
        </p:txBody>
      </p:sp>
      <p:sp>
        <p:nvSpPr>
          <p:cNvPr id="10" name="Tekstvak 9">
            <a:extLst>
              <a:ext uri="{FF2B5EF4-FFF2-40B4-BE49-F238E27FC236}">
                <a16:creationId xmlns:a16="http://schemas.microsoft.com/office/drawing/2014/main" id="{735F98F1-FE06-4BF9-9359-A2560232D616}"/>
              </a:ext>
            </a:extLst>
          </p:cNvPr>
          <p:cNvSpPr txBox="1"/>
          <p:nvPr/>
        </p:nvSpPr>
        <p:spPr>
          <a:xfrm>
            <a:off x="6388100" y="4876800"/>
            <a:ext cx="2400300" cy="863600"/>
          </a:xfrm>
          <a:prstGeom prst="rect">
            <a:avLst/>
          </a:prstGeom>
          <a:noFill/>
        </p:spPr>
        <p:txBody>
          <a:bodyPr vertOverflow="overflow" vert="horz" wrap="square" rtlCol="0" anchor="ctr" anchorCtr="0">
            <a:noAutofit/>
          </a:bodyPr>
          <a:lstStyle/>
          <a:p>
            <a:pPr algn="ctr">
              <a:spcBef>
                <a:spcPts val="0"/>
              </a:spcBef>
              <a:buNone/>
            </a:pPr>
            <a:r>
              <a:rPr lang="nl-NL" sz="1600" b="1" i="0" dirty="0">
                <a:solidFill>
                  <a:srgbClr val="4D4D4D"/>
                </a:solidFill>
                <a:latin typeface="Open Sans"/>
                <a:cs typeface="Open Sans"/>
              </a:rPr>
              <a:t>Sceptici</a:t>
            </a:r>
          </a:p>
          <a:p>
            <a:pPr algn="ctr">
              <a:spcBef>
                <a:spcPts val="200"/>
              </a:spcBef>
              <a:buNone/>
            </a:pPr>
            <a:r>
              <a:rPr lang="nl-NL" sz="1400" b="0" i="1" dirty="0">
                <a:solidFill>
                  <a:srgbClr val="5A5A5A"/>
                </a:solidFill>
                <a:latin typeface="Open Sans"/>
                <a:cs typeface="Open Sans"/>
              </a:rPr>
              <a:t>“Eerst zien, dan geloven”</a:t>
            </a:r>
          </a:p>
        </p:txBody>
      </p:sp>
      <p:sp>
        <p:nvSpPr>
          <p:cNvPr id="11" name="Tekstvak 10">
            <a:extLst>
              <a:ext uri="{FF2B5EF4-FFF2-40B4-BE49-F238E27FC236}">
                <a16:creationId xmlns:a16="http://schemas.microsoft.com/office/drawing/2014/main" id="{91EEB6F2-AC09-4C31-B186-126B46EDA73C}"/>
              </a:ext>
            </a:extLst>
          </p:cNvPr>
          <p:cNvSpPr txBox="1"/>
          <p:nvPr/>
        </p:nvSpPr>
        <p:spPr>
          <a:xfrm>
            <a:off x="3632200" y="4876800"/>
            <a:ext cx="2400300" cy="863600"/>
          </a:xfrm>
          <a:prstGeom prst="rect">
            <a:avLst/>
          </a:prstGeom>
          <a:noFill/>
        </p:spPr>
        <p:txBody>
          <a:bodyPr vertOverflow="overflow" vert="horz" wrap="square" rtlCol="0" anchor="ctr" anchorCtr="0">
            <a:noAutofit/>
          </a:bodyPr>
          <a:lstStyle/>
          <a:p>
            <a:pPr algn="ctr">
              <a:spcBef>
                <a:spcPts val="0"/>
              </a:spcBef>
              <a:buNone/>
            </a:pPr>
            <a:r>
              <a:rPr lang="nl-NL" sz="1600" b="1" i="0" dirty="0">
                <a:solidFill>
                  <a:srgbClr val="4D4D4D"/>
                </a:solidFill>
                <a:latin typeface="Open Sans"/>
                <a:cs typeface="Open Sans"/>
              </a:rPr>
              <a:t>Doemdenkers</a:t>
            </a:r>
          </a:p>
          <a:p>
            <a:pPr algn="ctr">
              <a:spcBef>
                <a:spcPts val="200"/>
              </a:spcBef>
              <a:buNone/>
            </a:pPr>
            <a:r>
              <a:rPr lang="nl-NL" sz="1400" b="0" i="1" dirty="0">
                <a:solidFill>
                  <a:srgbClr val="5A5A5A"/>
                </a:solidFill>
                <a:latin typeface="Open Sans"/>
                <a:cs typeface="Open Sans"/>
              </a:rPr>
              <a:t>“Straks neemt AI het over”</a:t>
            </a:r>
          </a:p>
        </p:txBody>
      </p:sp>
      <p:sp>
        <p:nvSpPr>
          <p:cNvPr id="2" name="Rechthoek 1">
            <a:extLst>
              <a:ext uri="{FF2B5EF4-FFF2-40B4-BE49-F238E27FC236}">
                <a16:creationId xmlns:a16="http://schemas.microsoft.com/office/drawing/2014/main" id="{51899C64-1506-4851-AFD4-2C79C0446DB8}"/>
              </a:ext>
            </a:extLst>
          </p:cNvPr>
          <p:cNvSpPr/>
          <p:nvPr/>
        </p:nvSpPr>
        <p:spPr>
          <a:xfrm>
            <a:off x="774700" y="2768600"/>
            <a:ext cx="2603500" cy="63500"/>
          </a:xfrm>
          <a:prstGeom prst="rect">
            <a:avLst/>
          </a:prstGeom>
          <a:solidFill>
            <a:srgbClr val="8A8A8A"/>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8" name="Rechthoek 7">
            <a:extLst>
              <a:ext uri="{FF2B5EF4-FFF2-40B4-BE49-F238E27FC236}">
                <a16:creationId xmlns:a16="http://schemas.microsoft.com/office/drawing/2014/main" id="{AB5F8DEA-EE1F-48BD-B375-385C8C8F08DB}"/>
              </a:ext>
            </a:extLst>
          </p:cNvPr>
          <p:cNvSpPr/>
          <p:nvPr/>
        </p:nvSpPr>
        <p:spPr>
          <a:xfrm>
            <a:off x="3530600" y="2768600"/>
            <a:ext cx="2603500" cy="63500"/>
          </a:xfrm>
          <a:prstGeom prst="rect">
            <a:avLst/>
          </a:prstGeom>
          <a:solidFill>
            <a:srgbClr val="FF471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13" name="Rechthoek 12">
            <a:extLst>
              <a:ext uri="{FF2B5EF4-FFF2-40B4-BE49-F238E27FC236}">
                <a16:creationId xmlns:a16="http://schemas.microsoft.com/office/drawing/2014/main" id="{DEE62417-549C-4D35-9D8B-0DDB530D6BA6}"/>
              </a:ext>
            </a:extLst>
          </p:cNvPr>
          <p:cNvSpPr/>
          <p:nvPr/>
        </p:nvSpPr>
        <p:spPr>
          <a:xfrm>
            <a:off x="6286500" y="2768600"/>
            <a:ext cx="2603500" cy="63500"/>
          </a:xfrm>
          <a:prstGeom prst="rect">
            <a:avLst/>
          </a:prstGeom>
          <a:solidFill>
            <a:srgbClr val="4D4D4D"/>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pic>
        <p:nvPicPr>
          <p:cNvPr id="26" name="Afbeelding 25">
            <a:extLst>
              <a:ext uri="{FF2B5EF4-FFF2-40B4-BE49-F238E27FC236}">
                <a16:creationId xmlns:a16="http://schemas.microsoft.com/office/drawing/2014/main" id="{F2F1E1D4-C403-318B-F191-DC18A8D23DC2}"/>
              </a:ext>
            </a:extLst>
          </p:cNvPr>
          <p:cNvPicPr>
            <a:picLocks noChangeAspect="1"/>
          </p:cNvPicPr>
          <p:nvPr/>
        </p:nvPicPr>
        <p:blipFill>
          <a:blip r:embed="rId4"/>
          <a:srcRect t="6000" b="44860"/>
          <a:stretch>
            <a:fillRect/>
          </a:stretch>
        </p:blipFill>
        <p:spPr>
          <a:xfrm>
            <a:off x="774700" y="2832100"/>
            <a:ext cx="2603500" cy="1993900"/>
          </a:xfrm>
          <a:prstGeom prst="rect">
            <a:avLst/>
          </a:prstGeom>
        </p:spPr>
      </p:pic>
      <p:pic>
        <p:nvPicPr>
          <p:cNvPr id="14" name="Afbeelding 13">
            <a:extLst>
              <a:ext uri="{FF2B5EF4-FFF2-40B4-BE49-F238E27FC236}">
                <a16:creationId xmlns:a16="http://schemas.microsoft.com/office/drawing/2014/main" id="{2BE913B1-8FB4-3745-7150-0A3FD846280E}"/>
              </a:ext>
            </a:extLst>
          </p:cNvPr>
          <p:cNvPicPr>
            <a:picLocks noChangeAspect="1"/>
          </p:cNvPicPr>
          <p:nvPr/>
        </p:nvPicPr>
        <p:blipFill>
          <a:blip r:embed="rId5"/>
          <a:srcRect l="16200" r="16200"/>
          <a:stretch>
            <a:fillRect/>
          </a:stretch>
        </p:blipFill>
        <p:spPr>
          <a:xfrm>
            <a:off x="3530600" y="2832100"/>
            <a:ext cx="2603500" cy="1993900"/>
          </a:xfrm>
          <a:prstGeom prst="rect">
            <a:avLst/>
          </a:prstGeom>
        </p:spPr>
      </p:pic>
      <p:pic>
        <p:nvPicPr>
          <p:cNvPr id="12" name="Afbeelding 11">
            <a:extLst>
              <a:ext uri="{FF2B5EF4-FFF2-40B4-BE49-F238E27FC236}">
                <a16:creationId xmlns:a16="http://schemas.microsoft.com/office/drawing/2014/main" id="{1139A905-1735-AD78-5426-3540F3CB1B7F}"/>
              </a:ext>
            </a:extLst>
          </p:cNvPr>
          <p:cNvPicPr>
            <a:picLocks noChangeAspect="1"/>
          </p:cNvPicPr>
          <p:nvPr/>
        </p:nvPicPr>
        <p:blipFill>
          <a:blip r:embed="rId6"/>
          <a:srcRect l="14350" r="14350"/>
          <a:stretch>
            <a:fillRect/>
          </a:stretch>
        </p:blipFill>
        <p:spPr>
          <a:xfrm>
            <a:off x="9042400" y="2832100"/>
            <a:ext cx="2603500" cy="1993900"/>
          </a:xfrm>
          <a:prstGeom prst="rect">
            <a:avLst/>
          </a:prstGeom>
        </p:spPr>
      </p:pic>
      <p:sp>
        <p:nvSpPr>
          <p:cNvPr id="19" name="Rechthoek 18">
            <a:extLst>
              <a:ext uri="{FF2B5EF4-FFF2-40B4-BE49-F238E27FC236}">
                <a16:creationId xmlns:a16="http://schemas.microsoft.com/office/drawing/2014/main" id="{4271CD7B-A54D-49C8-B9CC-00AB0F0C24F0}"/>
              </a:ext>
            </a:extLst>
          </p:cNvPr>
          <p:cNvSpPr/>
          <p:nvPr/>
        </p:nvSpPr>
        <p:spPr>
          <a:xfrm>
            <a:off x="9042400" y="2768600"/>
            <a:ext cx="2603500" cy="63500"/>
          </a:xfrm>
          <a:prstGeom prst="rect">
            <a:avLst/>
          </a:prstGeom>
          <a:solidFill>
            <a:srgbClr val="00A0E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20" name="Tekstvak 19">
            <a:extLst>
              <a:ext uri="{FF2B5EF4-FFF2-40B4-BE49-F238E27FC236}">
                <a16:creationId xmlns:a16="http://schemas.microsoft.com/office/drawing/2014/main" id="{B891A805-67D7-49D3-BC30-B47FFC3A8D59}"/>
              </a:ext>
            </a:extLst>
          </p:cNvPr>
          <p:cNvSpPr txBox="1"/>
          <p:nvPr/>
        </p:nvSpPr>
        <p:spPr>
          <a:xfrm>
            <a:off x="9144000" y="4953000"/>
            <a:ext cx="2400300" cy="863600"/>
          </a:xfrm>
          <a:prstGeom prst="rect">
            <a:avLst/>
          </a:prstGeom>
          <a:noFill/>
        </p:spPr>
        <p:txBody>
          <a:bodyPr vertOverflow="overflow" vert="horz" wrap="square" rtlCol="0" anchor="t" anchorCtr="0">
            <a:noAutofit/>
          </a:bodyPr>
          <a:lstStyle/>
          <a:p>
            <a:pPr algn="ctr">
              <a:spcBef>
                <a:spcPts val="0"/>
              </a:spcBef>
              <a:buNone/>
            </a:pPr>
            <a:r>
              <a:rPr lang="nl-NL" sz="1600" b="1" dirty="0">
                <a:solidFill>
                  <a:srgbClr val="4D4D4D"/>
                </a:solidFill>
                <a:latin typeface="Open Sans"/>
                <a:cs typeface="Open Sans"/>
              </a:rPr>
              <a:t>Bouwers</a:t>
            </a:r>
          </a:p>
          <a:p>
            <a:pPr algn="ctr">
              <a:spcBef>
                <a:spcPts val="200"/>
              </a:spcBef>
              <a:buNone/>
            </a:pPr>
            <a:r>
              <a:rPr lang="nl-NL" sz="1400" i="1" dirty="0">
                <a:solidFill>
                  <a:srgbClr val="5A5A5A"/>
                </a:solidFill>
                <a:latin typeface="Open Sans"/>
                <a:cs typeface="Open Sans"/>
              </a:rPr>
              <a:t>“AI lost dit beter op”</a:t>
            </a:r>
          </a:p>
        </p:txBody>
      </p:sp>
      <p:pic>
        <p:nvPicPr>
          <p:cNvPr id="21" name="Afbeelding 20">
            <a:extLst>
              <a:ext uri="{FF2B5EF4-FFF2-40B4-BE49-F238E27FC236}">
                <a16:creationId xmlns:a16="http://schemas.microsoft.com/office/drawing/2014/main" id="{74785C1B-5B77-3708-550D-CE08219615E3}"/>
              </a:ext>
            </a:extLst>
          </p:cNvPr>
          <p:cNvPicPr>
            <a:picLocks noChangeAspect="1"/>
          </p:cNvPicPr>
          <p:nvPr/>
        </p:nvPicPr>
        <p:blipFill>
          <a:blip r:embed="rId7"/>
          <a:srcRect l="1000" r="1000"/>
          <a:stretch>
            <a:fillRect/>
          </a:stretch>
        </p:blipFill>
        <p:spPr>
          <a:xfrm>
            <a:off x="6286500" y="2832100"/>
            <a:ext cx="2603500" cy="1993900"/>
          </a:xfrm>
          <a:prstGeom prst="rect">
            <a:avLst/>
          </a:prstGeom>
        </p:spPr>
      </p:pic>
    </p:spTree>
    <p:extLst>
      <p:ext uri="{BB962C8B-B14F-4D97-AF65-F5344CB8AC3E}">
        <p14:creationId xmlns:p14="http://schemas.microsoft.com/office/powerpoint/2010/main" val="2696742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600" fill="hold"/>
                                        <p:tgtEl>
                                          <p:spTgt spid="15"/>
                                        </p:tgtEl>
                                        <p:attrNameLst>
                                          <p:attrName>ppt_x</p:attrName>
                                        </p:attrNameLst>
                                      </p:cBhvr>
                                      <p:tavLst>
                                        <p:tav tm="0">
                                          <p:val>
                                            <p:strVal val="#ppt_x"/>
                                          </p:val>
                                        </p:tav>
                                        <p:tav tm="100000">
                                          <p:val>
                                            <p:strVal val="#ppt_x"/>
                                          </p:val>
                                        </p:tav>
                                      </p:tavLst>
                                    </p:anim>
                                    <p:anim calcmode="lin" valueType="num">
                                      <p:cBhvr additive="base">
                                        <p:cTn id="8" dur="6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600" fill="hold"/>
                                        <p:tgtEl>
                                          <p:spTgt spid="2"/>
                                        </p:tgtEl>
                                        <p:attrNameLst>
                                          <p:attrName>ppt_x</p:attrName>
                                        </p:attrNameLst>
                                      </p:cBhvr>
                                      <p:tavLst>
                                        <p:tav tm="0">
                                          <p:val>
                                            <p:strVal val="#ppt_x"/>
                                          </p:val>
                                        </p:tav>
                                        <p:tav tm="100000">
                                          <p:val>
                                            <p:strVal val="#ppt_x"/>
                                          </p:val>
                                        </p:tav>
                                      </p:tavLst>
                                    </p:anim>
                                    <p:anim calcmode="lin" valueType="num">
                                      <p:cBhvr additive="base">
                                        <p:cTn id="12" dur="6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600" fill="hold"/>
                                        <p:tgtEl>
                                          <p:spTgt spid="26"/>
                                        </p:tgtEl>
                                        <p:attrNameLst>
                                          <p:attrName>ppt_x</p:attrName>
                                        </p:attrNameLst>
                                      </p:cBhvr>
                                      <p:tavLst>
                                        <p:tav tm="0">
                                          <p:val>
                                            <p:strVal val="#ppt_x"/>
                                          </p:val>
                                        </p:tav>
                                        <p:tav tm="100000">
                                          <p:val>
                                            <p:strVal val="#ppt_x"/>
                                          </p:val>
                                        </p:tav>
                                      </p:tavLst>
                                    </p:anim>
                                    <p:anim calcmode="lin" valueType="num">
                                      <p:cBhvr additive="base">
                                        <p:cTn id="16" dur="600" fill="hold"/>
                                        <p:tgtEl>
                                          <p:spTgt spid="2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600" fill="hold"/>
                                        <p:tgtEl>
                                          <p:spTgt spid="9"/>
                                        </p:tgtEl>
                                        <p:attrNameLst>
                                          <p:attrName>ppt_x</p:attrName>
                                        </p:attrNameLst>
                                      </p:cBhvr>
                                      <p:tavLst>
                                        <p:tav tm="0">
                                          <p:val>
                                            <p:strVal val="#ppt_x"/>
                                          </p:val>
                                        </p:tav>
                                        <p:tav tm="100000">
                                          <p:val>
                                            <p:strVal val="#ppt_x"/>
                                          </p:val>
                                        </p:tav>
                                      </p:tavLst>
                                    </p:anim>
                                    <p:anim calcmode="lin" valueType="num">
                                      <p:cBhvr additive="base">
                                        <p:cTn id="20" dur="6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600" fill="hold"/>
                                        <p:tgtEl>
                                          <p:spTgt spid="16"/>
                                        </p:tgtEl>
                                        <p:attrNameLst>
                                          <p:attrName>ppt_x</p:attrName>
                                        </p:attrNameLst>
                                      </p:cBhvr>
                                      <p:tavLst>
                                        <p:tav tm="0">
                                          <p:val>
                                            <p:strVal val="#ppt_x"/>
                                          </p:val>
                                        </p:tav>
                                        <p:tav tm="100000">
                                          <p:val>
                                            <p:strVal val="#ppt_x"/>
                                          </p:val>
                                        </p:tav>
                                      </p:tavLst>
                                    </p:anim>
                                    <p:anim calcmode="lin" valueType="num">
                                      <p:cBhvr additive="base">
                                        <p:cTn id="26" dur="600" fill="hold"/>
                                        <p:tgtEl>
                                          <p:spTgt spid="1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600" fill="hold"/>
                                        <p:tgtEl>
                                          <p:spTgt spid="8"/>
                                        </p:tgtEl>
                                        <p:attrNameLst>
                                          <p:attrName>ppt_x</p:attrName>
                                        </p:attrNameLst>
                                      </p:cBhvr>
                                      <p:tavLst>
                                        <p:tav tm="0">
                                          <p:val>
                                            <p:strVal val="#ppt_x"/>
                                          </p:val>
                                        </p:tav>
                                        <p:tav tm="100000">
                                          <p:val>
                                            <p:strVal val="#ppt_x"/>
                                          </p:val>
                                        </p:tav>
                                      </p:tavLst>
                                    </p:anim>
                                    <p:anim calcmode="lin" valueType="num">
                                      <p:cBhvr additive="base">
                                        <p:cTn id="30" dur="600" fill="hold"/>
                                        <p:tgtEl>
                                          <p:spTgt spid="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600" fill="hold"/>
                                        <p:tgtEl>
                                          <p:spTgt spid="14"/>
                                        </p:tgtEl>
                                        <p:attrNameLst>
                                          <p:attrName>ppt_x</p:attrName>
                                        </p:attrNameLst>
                                      </p:cBhvr>
                                      <p:tavLst>
                                        <p:tav tm="0">
                                          <p:val>
                                            <p:strVal val="#ppt_x"/>
                                          </p:val>
                                        </p:tav>
                                        <p:tav tm="100000">
                                          <p:val>
                                            <p:strVal val="#ppt_x"/>
                                          </p:val>
                                        </p:tav>
                                      </p:tavLst>
                                    </p:anim>
                                    <p:anim calcmode="lin" valueType="num">
                                      <p:cBhvr additive="base">
                                        <p:cTn id="34" dur="600" fill="hold"/>
                                        <p:tgtEl>
                                          <p:spTgt spid="14"/>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600" fill="hold"/>
                                        <p:tgtEl>
                                          <p:spTgt spid="11"/>
                                        </p:tgtEl>
                                        <p:attrNameLst>
                                          <p:attrName>ppt_x</p:attrName>
                                        </p:attrNameLst>
                                      </p:cBhvr>
                                      <p:tavLst>
                                        <p:tav tm="0">
                                          <p:val>
                                            <p:strVal val="#ppt_x"/>
                                          </p:val>
                                        </p:tav>
                                        <p:tav tm="100000">
                                          <p:val>
                                            <p:strVal val="#ppt_x"/>
                                          </p:val>
                                        </p:tav>
                                      </p:tavLst>
                                    </p:anim>
                                    <p:anim calcmode="lin" valueType="num">
                                      <p:cBhvr additive="base">
                                        <p:cTn id="38" dur="6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600" fill="hold"/>
                                        <p:tgtEl>
                                          <p:spTgt spid="17"/>
                                        </p:tgtEl>
                                        <p:attrNameLst>
                                          <p:attrName>ppt_x</p:attrName>
                                        </p:attrNameLst>
                                      </p:cBhvr>
                                      <p:tavLst>
                                        <p:tav tm="0">
                                          <p:val>
                                            <p:strVal val="#ppt_x"/>
                                          </p:val>
                                        </p:tav>
                                        <p:tav tm="100000">
                                          <p:val>
                                            <p:strVal val="#ppt_x"/>
                                          </p:val>
                                        </p:tav>
                                      </p:tavLst>
                                    </p:anim>
                                    <p:anim calcmode="lin" valueType="num">
                                      <p:cBhvr additive="base">
                                        <p:cTn id="44" dur="600" fill="hold"/>
                                        <p:tgtEl>
                                          <p:spTgt spid="17"/>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600" fill="hold"/>
                                        <p:tgtEl>
                                          <p:spTgt spid="13"/>
                                        </p:tgtEl>
                                        <p:attrNameLst>
                                          <p:attrName>ppt_x</p:attrName>
                                        </p:attrNameLst>
                                      </p:cBhvr>
                                      <p:tavLst>
                                        <p:tav tm="0">
                                          <p:val>
                                            <p:strVal val="#ppt_x"/>
                                          </p:val>
                                        </p:tav>
                                        <p:tav tm="100000">
                                          <p:val>
                                            <p:strVal val="#ppt_x"/>
                                          </p:val>
                                        </p:tav>
                                      </p:tavLst>
                                    </p:anim>
                                    <p:anim calcmode="lin" valueType="num">
                                      <p:cBhvr additive="base">
                                        <p:cTn id="48" dur="600" fill="hold"/>
                                        <p:tgtEl>
                                          <p:spTgt spid="1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600" fill="hold"/>
                                        <p:tgtEl>
                                          <p:spTgt spid="21"/>
                                        </p:tgtEl>
                                        <p:attrNameLst>
                                          <p:attrName>ppt_x</p:attrName>
                                        </p:attrNameLst>
                                      </p:cBhvr>
                                      <p:tavLst>
                                        <p:tav tm="0">
                                          <p:val>
                                            <p:strVal val="#ppt_x"/>
                                          </p:val>
                                        </p:tav>
                                        <p:tav tm="100000">
                                          <p:val>
                                            <p:strVal val="#ppt_x"/>
                                          </p:val>
                                        </p:tav>
                                      </p:tavLst>
                                    </p:anim>
                                    <p:anim calcmode="lin" valueType="num">
                                      <p:cBhvr additive="base">
                                        <p:cTn id="52" dur="600" fill="hold"/>
                                        <p:tgtEl>
                                          <p:spTgt spid="21"/>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600" fill="hold"/>
                                        <p:tgtEl>
                                          <p:spTgt spid="10"/>
                                        </p:tgtEl>
                                        <p:attrNameLst>
                                          <p:attrName>ppt_x</p:attrName>
                                        </p:attrNameLst>
                                      </p:cBhvr>
                                      <p:tavLst>
                                        <p:tav tm="0">
                                          <p:val>
                                            <p:strVal val="#ppt_x"/>
                                          </p:val>
                                        </p:tav>
                                        <p:tav tm="100000">
                                          <p:val>
                                            <p:strVal val="#ppt_x"/>
                                          </p:val>
                                        </p:tav>
                                      </p:tavLst>
                                    </p:anim>
                                    <p:anim calcmode="lin" valueType="num">
                                      <p:cBhvr additive="base">
                                        <p:cTn id="56" dur="6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600" fill="hold"/>
                                        <p:tgtEl>
                                          <p:spTgt spid="18"/>
                                        </p:tgtEl>
                                        <p:attrNameLst>
                                          <p:attrName>ppt_x</p:attrName>
                                        </p:attrNameLst>
                                      </p:cBhvr>
                                      <p:tavLst>
                                        <p:tav tm="0">
                                          <p:val>
                                            <p:strVal val="#ppt_x"/>
                                          </p:val>
                                        </p:tav>
                                        <p:tav tm="100000">
                                          <p:val>
                                            <p:strVal val="#ppt_x"/>
                                          </p:val>
                                        </p:tav>
                                      </p:tavLst>
                                    </p:anim>
                                    <p:anim calcmode="lin" valueType="num">
                                      <p:cBhvr additive="base">
                                        <p:cTn id="62" dur="600" fill="hold"/>
                                        <p:tgtEl>
                                          <p:spTgt spid="18"/>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9"/>
                                        </p:tgtEl>
                                        <p:attrNameLst>
                                          <p:attrName>style.visibility</p:attrName>
                                        </p:attrNameLst>
                                      </p:cBhvr>
                                      <p:to>
                                        <p:strVal val="visible"/>
                                      </p:to>
                                    </p:set>
                                    <p:anim calcmode="lin" valueType="num">
                                      <p:cBhvr additive="base">
                                        <p:cTn id="65" dur="600" fill="hold"/>
                                        <p:tgtEl>
                                          <p:spTgt spid="19"/>
                                        </p:tgtEl>
                                        <p:attrNameLst>
                                          <p:attrName>ppt_x</p:attrName>
                                        </p:attrNameLst>
                                      </p:cBhvr>
                                      <p:tavLst>
                                        <p:tav tm="0">
                                          <p:val>
                                            <p:strVal val="#ppt_x"/>
                                          </p:val>
                                        </p:tav>
                                        <p:tav tm="100000">
                                          <p:val>
                                            <p:strVal val="#ppt_x"/>
                                          </p:val>
                                        </p:tav>
                                      </p:tavLst>
                                    </p:anim>
                                    <p:anim calcmode="lin" valueType="num">
                                      <p:cBhvr additive="base">
                                        <p:cTn id="66" dur="600" fill="hold"/>
                                        <p:tgtEl>
                                          <p:spTgt spid="19"/>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12"/>
                                        </p:tgtEl>
                                        <p:attrNameLst>
                                          <p:attrName>style.visibility</p:attrName>
                                        </p:attrNameLst>
                                      </p:cBhvr>
                                      <p:to>
                                        <p:strVal val="visible"/>
                                      </p:to>
                                    </p:set>
                                    <p:anim calcmode="lin" valueType="num">
                                      <p:cBhvr additive="base">
                                        <p:cTn id="69" dur="600" fill="hold"/>
                                        <p:tgtEl>
                                          <p:spTgt spid="12"/>
                                        </p:tgtEl>
                                        <p:attrNameLst>
                                          <p:attrName>ppt_x</p:attrName>
                                        </p:attrNameLst>
                                      </p:cBhvr>
                                      <p:tavLst>
                                        <p:tav tm="0">
                                          <p:val>
                                            <p:strVal val="#ppt_x"/>
                                          </p:val>
                                        </p:tav>
                                        <p:tav tm="100000">
                                          <p:val>
                                            <p:strVal val="#ppt_x"/>
                                          </p:val>
                                        </p:tav>
                                      </p:tavLst>
                                    </p:anim>
                                    <p:anim calcmode="lin" valueType="num">
                                      <p:cBhvr additive="base">
                                        <p:cTn id="70" dur="600" fill="hold"/>
                                        <p:tgtEl>
                                          <p:spTgt spid="12"/>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additive="base">
                                        <p:cTn id="73" dur="600" fill="hold"/>
                                        <p:tgtEl>
                                          <p:spTgt spid="20"/>
                                        </p:tgtEl>
                                        <p:attrNameLst>
                                          <p:attrName>ppt_x</p:attrName>
                                        </p:attrNameLst>
                                      </p:cBhvr>
                                      <p:tavLst>
                                        <p:tav tm="0">
                                          <p:val>
                                            <p:strVal val="#ppt_x"/>
                                          </p:val>
                                        </p:tav>
                                        <p:tav tm="100000">
                                          <p:val>
                                            <p:strVal val="#ppt_x"/>
                                          </p:val>
                                        </p:tav>
                                      </p:tavLst>
                                    </p:anim>
                                    <p:anim calcmode="lin" valueType="num">
                                      <p:cBhvr additive="base">
                                        <p:cTn id="74" dur="6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6" grpId="0" animBg="1"/>
      <p:bldP spid="15" grpId="0" animBg="1"/>
      <p:bldP spid="18" grpId="0" animBg="1"/>
      <p:bldP spid="9" grpId="0"/>
      <p:bldP spid="10" grpId="0"/>
      <p:bldP spid="11" grpId="0"/>
      <p:bldP spid="2" grpId="0" animBg="1"/>
      <p:bldP spid="8" grpId="0" animBg="1"/>
      <p:bldP spid="13" grpId="0" animBg="1"/>
      <p:bldP spid="26" grpId="0"/>
      <p:bldP spid="14" grpId="0"/>
      <p:bldP spid="12" grpId="0"/>
      <p:bldP spid="19" grpId="0" animBg="1"/>
      <p:bldP spid="20"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pic>
        <p:nvPicPr>
          <p:cNvPr id="3" name="Image 1" descr="brand/payoff.png"/>
          <p:cNvPicPr>
            <a:picLocks noChangeAspect="1"/>
          </p:cNvPicPr>
          <p:nvPr/>
        </p:nvPicPr>
        <p:blipFill>
          <a:blip r:embed="rId3"/>
          <a:stretch>
            <a:fillRect/>
          </a:stretch>
        </p:blipFill>
        <p:spPr>
          <a:xfrm>
            <a:off x="8709660" y="5902248"/>
            <a:ext cx="3086100" cy="546100"/>
          </a:xfrm>
          <a:prstGeom prst="rect">
            <a:avLst/>
          </a:prstGeom>
        </p:spPr>
      </p:pic>
      <p:sp>
        <p:nvSpPr>
          <p:cNvPr id="4" name="Tekstvak 3">
            <a:extLst>
              <a:ext uri="{FF2B5EF4-FFF2-40B4-BE49-F238E27FC236}">
                <a16:creationId xmlns:a16="http://schemas.microsoft.com/office/drawing/2014/main" id="{092029FD-CE42-4477-9795-C466376E7DF6}"/>
              </a:ext>
            </a:extLst>
          </p:cNvPr>
          <p:cNvSpPr txBox="1"/>
          <p:nvPr/>
        </p:nvSpPr>
        <p:spPr>
          <a:xfrm>
            <a:off x="774700" y="558800"/>
            <a:ext cx="7620000" cy="203200"/>
          </a:xfrm>
          <a:prstGeom prst="rect">
            <a:avLst/>
          </a:prstGeom>
          <a:noFill/>
        </p:spPr>
        <p:txBody>
          <a:bodyPr vertOverflow="overflow" vert="horz" wrap="square" rtlCol="0" anchor="t">
            <a:spAutoFit/>
          </a:bodyPr>
          <a:lstStyle/>
          <a:p>
            <a:pPr algn="l"/>
            <a:r>
              <a:rPr lang="nl-NL" sz="1100" b="1">
                <a:solidFill>
                  <a:srgbClr val="6E6E6E"/>
                </a:solidFill>
                <a:latin typeface="Open Sans"/>
                <a:ea typeface="Open Sans"/>
                <a:cs typeface="Open Sans"/>
              </a:rPr>
              <a:t>PROGRAMMA</a:t>
            </a:r>
          </a:p>
        </p:txBody>
      </p:sp>
      <p:sp>
        <p:nvSpPr>
          <p:cNvPr id="5" name="Tekstvak 4">
            <a:extLst>
              <a:ext uri="{FF2B5EF4-FFF2-40B4-BE49-F238E27FC236}">
                <a16:creationId xmlns:a16="http://schemas.microsoft.com/office/drawing/2014/main" id="{802F6906-62EA-4856-A6F6-5C297C2CF0DB}"/>
              </a:ext>
            </a:extLst>
          </p:cNvPr>
          <p:cNvSpPr txBox="1"/>
          <p:nvPr/>
        </p:nvSpPr>
        <p:spPr>
          <a:xfrm>
            <a:off x="774700" y="838200"/>
            <a:ext cx="9652000" cy="558800"/>
          </a:xfrm>
          <a:prstGeom prst="rect">
            <a:avLst/>
          </a:prstGeom>
          <a:noFill/>
        </p:spPr>
        <p:txBody>
          <a:bodyPr vertOverflow="overflow" vert="horz" wrap="none" rtlCol="0" anchor="t">
            <a:noAutofit/>
          </a:bodyPr>
          <a:lstStyle/>
          <a:p>
            <a:pPr algn="l"/>
            <a:r>
              <a:rPr lang="nl-NL" sz="3000" b="1">
                <a:solidFill>
                  <a:srgbClr val="4D4D4D"/>
                </a:solidFill>
                <a:latin typeface="Open Sans"/>
                <a:ea typeface="Open Sans"/>
                <a:cs typeface="Open Sans"/>
              </a:rPr>
              <a:t>Zo ziet de dag eruit.</a:t>
            </a:r>
          </a:p>
        </p:txBody>
      </p:sp>
      <p:sp>
        <p:nvSpPr>
          <p:cNvPr id="6" name="Tekstvak 5">
            <a:extLst>
              <a:ext uri="{FF2B5EF4-FFF2-40B4-BE49-F238E27FC236}">
                <a16:creationId xmlns:a16="http://schemas.microsoft.com/office/drawing/2014/main" id="{88729224-D16E-4274-B476-B29D0D709D83}"/>
              </a:ext>
            </a:extLst>
          </p:cNvPr>
          <p:cNvSpPr txBox="1"/>
          <p:nvPr/>
        </p:nvSpPr>
        <p:spPr>
          <a:xfrm>
            <a:off x="774700" y="1778000"/>
            <a:ext cx="5080000" cy="254000"/>
          </a:xfrm>
          <a:prstGeom prst="rect">
            <a:avLst/>
          </a:prstGeom>
          <a:noFill/>
        </p:spPr>
        <p:txBody>
          <a:bodyPr vertOverflow="overflow" vert="horz" wrap="square" rtlCol="0" anchor="t">
            <a:noAutofit/>
          </a:bodyPr>
          <a:lstStyle/>
          <a:p>
            <a:pPr algn="l"/>
            <a:r>
              <a:rPr lang="nl-NL" sz="1400" b="1">
                <a:solidFill>
                  <a:srgbClr val="00A0E3"/>
                </a:solidFill>
                <a:latin typeface="Open Sans"/>
                <a:ea typeface="Open Sans"/>
                <a:cs typeface="Open Sans"/>
              </a:rPr>
              <a:t>OCHTEND</a:t>
            </a:r>
          </a:p>
        </p:txBody>
      </p:sp>
      <p:sp>
        <p:nvSpPr>
          <p:cNvPr id="7" name="Tekstvak 6">
            <a:extLst>
              <a:ext uri="{FF2B5EF4-FFF2-40B4-BE49-F238E27FC236}">
                <a16:creationId xmlns:a16="http://schemas.microsoft.com/office/drawing/2014/main" id="{13A3FE0D-8CF2-4360-A1E0-8AD394712428}"/>
              </a:ext>
            </a:extLst>
          </p:cNvPr>
          <p:cNvSpPr txBox="1"/>
          <p:nvPr/>
        </p:nvSpPr>
        <p:spPr>
          <a:xfrm>
            <a:off x="6350000" y="1778000"/>
            <a:ext cx="5334000" cy="254000"/>
          </a:xfrm>
          <a:prstGeom prst="rect">
            <a:avLst/>
          </a:prstGeom>
          <a:noFill/>
        </p:spPr>
        <p:txBody>
          <a:bodyPr vertOverflow="overflow" vert="horz" wrap="square" rtlCol="0" anchor="t">
            <a:noAutofit/>
          </a:bodyPr>
          <a:lstStyle/>
          <a:p>
            <a:pPr algn="l"/>
            <a:r>
              <a:rPr lang="nl-NL" sz="1400" b="1">
                <a:solidFill>
                  <a:srgbClr val="FF4713"/>
                </a:solidFill>
                <a:latin typeface="Open Sans"/>
                <a:ea typeface="Open Sans"/>
                <a:cs typeface="Open Sans"/>
              </a:rPr>
              <a:t>MIDDAG</a:t>
            </a:r>
          </a:p>
        </p:txBody>
      </p:sp>
      <p:sp>
        <p:nvSpPr>
          <p:cNvPr id="8" name="Rechthoek 7">
            <a:extLst>
              <a:ext uri="{FF2B5EF4-FFF2-40B4-BE49-F238E27FC236}">
                <a16:creationId xmlns:a16="http://schemas.microsoft.com/office/drawing/2014/main" id="{4EA82928-4AF1-4B6E-AC6D-EEC857AF0FC3}"/>
              </a:ext>
            </a:extLst>
          </p:cNvPr>
          <p:cNvSpPr/>
          <p:nvPr/>
        </p:nvSpPr>
        <p:spPr>
          <a:xfrm>
            <a:off x="6070600" y="2667000"/>
            <a:ext cx="19050" cy="3073400"/>
          </a:xfrm>
          <a:prstGeom prst="rect">
            <a:avLst/>
          </a:prstGeom>
          <a:solidFill>
            <a:srgbClr val="E3E3E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13" name="Tekstvak 12">
            <a:extLst>
              <a:ext uri="{FF2B5EF4-FFF2-40B4-BE49-F238E27FC236}">
                <a16:creationId xmlns:a16="http://schemas.microsoft.com/office/drawing/2014/main" id="{AE16F4D6-6D05-4245-9CB1-F0B4C1D57AE3}"/>
              </a:ext>
            </a:extLst>
          </p:cNvPr>
          <p:cNvSpPr txBox="1"/>
          <p:nvPr/>
        </p:nvSpPr>
        <p:spPr>
          <a:xfrm>
            <a:off x="774700" y="3454400"/>
            <a:ext cx="889000" cy="304800"/>
          </a:xfrm>
          <a:prstGeom prst="rect">
            <a:avLst/>
          </a:prstGeom>
          <a:noFill/>
        </p:spPr>
        <p:txBody>
          <a:bodyPr vertOverflow="overflow" vert="horz" wrap="square" rtlCol="0" anchor="t">
            <a:noAutofit/>
          </a:bodyPr>
          <a:lstStyle/>
          <a:p>
            <a:pPr algn="l"/>
            <a:r>
              <a:rPr lang="nl-NL" sz="1600" b="1">
                <a:solidFill>
                  <a:srgbClr val="00A0E3"/>
                </a:solidFill>
                <a:latin typeface="Open Sans"/>
                <a:ea typeface="Open Sans"/>
                <a:cs typeface="Open Sans"/>
              </a:rPr>
              <a:t>10:15</a:t>
            </a:r>
          </a:p>
        </p:txBody>
      </p:sp>
      <p:sp>
        <p:nvSpPr>
          <p:cNvPr id="14" name="Tekstvak 13">
            <a:extLst>
              <a:ext uri="{FF2B5EF4-FFF2-40B4-BE49-F238E27FC236}">
                <a16:creationId xmlns:a16="http://schemas.microsoft.com/office/drawing/2014/main" id="{C283C717-A172-4855-91D8-E8F8B473902D}"/>
              </a:ext>
            </a:extLst>
          </p:cNvPr>
          <p:cNvSpPr txBox="1"/>
          <p:nvPr/>
        </p:nvSpPr>
        <p:spPr>
          <a:xfrm>
            <a:off x="1790700" y="3454400"/>
            <a:ext cx="4064000" cy="304800"/>
          </a:xfrm>
          <a:prstGeom prst="rect">
            <a:avLst/>
          </a:prstGeom>
          <a:noFill/>
        </p:spPr>
        <p:txBody>
          <a:bodyPr vertOverflow="overflow" vert="horz" wrap="square" rtlCol="0" anchor="t">
            <a:noAutofit/>
          </a:bodyPr>
          <a:lstStyle/>
          <a:p>
            <a:pPr algn="l"/>
            <a:r>
              <a:rPr lang="en-US" sz="1600" dirty="0">
                <a:solidFill>
                  <a:srgbClr val="4D4D4D"/>
                </a:solidFill>
                <a:latin typeface="Open Sans"/>
                <a:ea typeface="Open Sans"/>
                <a:cs typeface="Open Sans"/>
              </a:rPr>
              <a:t>The Future of FME · Don Murray</a:t>
            </a:r>
            <a:endParaRPr lang="nl-NL" sz="1600" dirty="0">
              <a:solidFill>
                <a:srgbClr val="4D4D4D"/>
              </a:solidFill>
              <a:latin typeface="Open Sans"/>
              <a:ea typeface="Open Sans"/>
              <a:cs typeface="Open Sans"/>
            </a:endParaRPr>
          </a:p>
        </p:txBody>
      </p:sp>
      <p:sp>
        <p:nvSpPr>
          <p:cNvPr id="15" name="Tekstvak 14">
            <a:extLst>
              <a:ext uri="{FF2B5EF4-FFF2-40B4-BE49-F238E27FC236}">
                <a16:creationId xmlns:a16="http://schemas.microsoft.com/office/drawing/2014/main" id="{49B80774-48F7-4208-BDBE-3790DCBFFF15}"/>
              </a:ext>
            </a:extLst>
          </p:cNvPr>
          <p:cNvSpPr txBox="1"/>
          <p:nvPr/>
        </p:nvSpPr>
        <p:spPr>
          <a:xfrm>
            <a:off x="774700" y="4775200"/>
            <a:ext cx="889000" cy="304800"/>
          </a:xfrm>
          <a:prstGeom prst="rect">
            <a:avLst/>
          </a:prstGeom>
          <a:noFill/>
        </p:spPr>
        <p:txBody>
          <a:bodyPr vertOverflow="overflow" vert="horz" wrap="square" rtlCol="0" anchor="t">
            <a:noAutofit/>
          </a:bodyPr>
          <a:lstStyle/>
          <a:p>
            <a:pPr algn="l"/>
            <a:r>
              <a:rPr lang="nl-NL" sz="1600" b="1">
                <a:solidFill>
                  <a:srgbClr val="00A0E3"/>
                </a:solidFill>
                <a:latin typeface="Open Sans"/>
                <a:ea typeface="Open Sans"/>
                <a:cs typeface="Open Sans"/>
              </a:rPr>
              <a:t>11:45</a:t>
            </a:r>
          </a:p>
        </p:txBody>
      </p:sp>
      <p:sp>
        <p:nvSpPr>
          <p:cNvPr id="16" name="Tekstvak 15">
            <a:extLst>
              <a:ext uri="{FF2B5EF4-FFF2-40B4-BE49-F238E27FC236}">
                <a16:creationId xmlns:a16="http://schemas.microsoft.com/office/drawing/2014/main" id="{0D897D2A-0472-4A1D-80AC-6428BA1742CB}"/>
              </a:ext>
            </a:extLst>
          </p:cNvPr>
          <p:cNvSpPr txBox="1"/>
          <p:nvPr/>
        </p:nvSpPr>
        <p:spPr>
          <a:xfrm>
            <a:off x="1790700" y="4775200"/>
            <a:ext cx="4064000" cy="304800"/>
          </a:xfrm>
          <a:prstGeom prst="rect">
            <a:avLst/>
          </a:prstGeom>
          <a:noFill/>
        </p:spPr>
        <p:txBody>
          <a:bodyPr vertOverflow="overflow" vert="horz" wrap="square" rtlCol="0" anchor="t">
            <a:noAutofit/>
          </a:bodyPr>
          <a:lstStyle/>
          <a:p>
            <a:r>
              <a:rPr lang="nl-NL" sz="1600" dirty="0">
                <a:solidFill>
                  <a:srgbClr val="4D4D4D"/>
                </a:solidFill>
                <a:latin typeface="Open Sans"/>
                <a:ea typeface="Open Sans"/>
                <a:cs typeface="Open Sans"/>
              </a:rPr>
              <a:t>Slimme AI op oude software </a:t>
            </a:r>
            <a:r>
              <a:rPr lang="en-US" sz="1600" dirty="0">
                <a:solidFill>
                  <a:srgbClr val="4D4D4D"/>
                </a:solidFill>
                <a:latin typeface="Open Sans"/>
                <a:ea typeface="Open Sans"/>
                <a:cs typeface="Open Sans"/>
              </a:rPr>
              <a:t>·</a:t>
            </a:r>
            <a:r>
              <a:rPr lang="nl-NL" sz="1600" dirty="0">
                <a:solidFill>
                  <a:srgbClr val="4D4D4D"/>
                </a:solidFill>
                <a:latin typeface="Open Sans"/>
                <a:ea typeface="Open Sans"/>
                <a:cs typeface="Open Sans"/>
              </a:rPr>
              <a:t> Lucas</a:t>
            </a:r>
          </a:p>
        </p:txBody>
      </p:sp>
      <p:sp>
        <p:nvSpPr>
          <p:cNvPr id="17" name="Tekstvak 16">
            <a:extLst>
              <a:ext uri="{FF2B5EF4-FFF2-40B4-BE49-F238E27FC236}">
                <a16:creationId xmlns:a16="http://schemas.microsoft.com/office/drawing/2014/main" id="{0438FA5B-2E7B-4417-BD56-0800DCD5063F}"/>
              </a:ext>
            </a:extLst>
          </p:cNvPr>
          <p:cNvSpPr txBox="1"/>
          <p:nvPr/>
        </p:nvSpPr>
        <p:spPr>
          <a:xfrm>
            <a:off x="6350000" y="2794000"/>
            <a:ext cx="889000" cy="304800"/>
          </a:xfrm>
          <a:prstGeom prst="rect">
            <a:avLst/>
          </a:prstGeom>
          <a:noFill/>
        </p:spPr>
        <p:txBody>
          <a:bodyPr vertOverflow="overflow" vert="horz" wrap="square" rtlCol="0" anchor="t">
            <a:noAutofit/>
          </a:bodyPr>
          <a:lstStyle/>
          <a:p>
            <a:pPr algn="l"/>
            <a:r>
              <a:rPr lang="nl-NL" sz="1600" b="1">
                <a:solidFill>
                  <a:srgbClr val="FF4713"/>
                </a:solidFill>
                <a:latin typeface="Open Sans"/>
                <a:ea typeface="Open Sans"/>
                <a:cs typeface="Open Sans"/>
              </a:rPr>
              <a:t>13:15</a:t>
            </a:r>
          </a:p>
        </p:txBody>
      </p:sp>
      <p:sp>
        <p:nvSpPr>
          <p:cNvPr id="18" name="Tekstvak 17">
            <a:extLst>
              <a:ext uri="{FF2B5EF4-FFF2-40B4-BE49-F238E27FC236}">
                <a16:creationId xmlns:a16="http://schemas.microsoft.com/office/drawing/2014/main" id="{B28D15A9-3244-4FE2-B43C-D953A4ECE917}"/>
              </a:ext>
            </a:extLst>
          </p:cNvPr>
          <p:cNvSpPr txBox="1"/>
          <p:nvPr/>
        </p:nvSpPr>
        <p:spPr>
          <a:xfrm>
            <a:off x="7366000" y="2794000"/>
            <a:ext cx="4318000" cy="304800"/>
          </a:xfrm>
          <a:prstGeom prst="rect">
            <a:avLst/>
          </a:prstGeom>
          <a:noFill/>
        </p:spPr>
        <p:txBody>
          <a:bodyPr vertOverflow="overflow" vert="horz" wrap="square" rtlCol="0" anchor="t">
            <a:noAutofit/>
          </a:bodyPr>
          <a:lstStyle/>
          <a:p>
            <a:pPr algn="l"/>
            <a:r>
              <a:rPr lang="nl-NL" sz="1600" dirty="0">
                <a:solidFill>
                  <a:srgbClr val="4D4D4D"/>
                </a:solidFill>
                <a:latin typeface="Open Sans"/>
                <a:ea typeface="Open Sans"/>
                <a:cs typeface="Open Sans"/>
              </a:rPr>
              <a:t>Drie rondes breakoutsessies</a:t>
            </a:r>
          </a:p>
        </p:txBody>
      </p:sp>
      <p:sp>
        <p:nvSpPr>
          <p:cNvPr id="19" name="Tekstvak 18">
            <a:extLst>
              <a:ext uri="{FF2B5EF4-FFF2-40B4-BE49-F238E27FC236}">
                <a16:creationId xmlns:a16="http://schemas.microsoft.com/office/drawing/2014/main" id="{FD0BC352-89AA-4D1F-8802-E05617535E5A}"/>
              </a:ext>
            </a:extLst>
          </p:cNvPr>
          <p:cNvSpPr txBox="1"/>
          <p:nvPr/>
        </p:nvSpPr>
        <p:spPr>
          <a:xfrm>
            <a:off x="6350000" y="4114800"/>
            <a:ext cx="889000" cy="304800"/>
          </a:xfrm>
          <a:prstGeom prst="rect">
            <a:avLst/>
          </a:prstGeom>
          <a:noFill/>
        </p:spPr>
        <p:txBody>
          <a:bodyPr vertOverflow="overflow" vert="horz" wrap="square" rtlCol="0" anchor="t">
            <a:noAutofit/>
          </a:bodyPr>
          <a:lstStyle/>
          <a:p>
            <a:pPr algn="l"/>
            <a:r>
              <a:rPr lang="nl-NL" sz="1600" b="1">
                <a:solidFill>
                  <a:srgbClr val="FF4713"/>
                </a:solidFill>
                <a:latin typeface="Open Sans"/>
                <a:ea typeface="Open Sans"/>
                <a:cs typeface="Open Sans"/>
              </a:rPr>
              <a:t>15:15</a:t>
            </a:r>
          </a:p>
        </p:txBody>
      </p:sp>
      <p:sp>
        <p:nvSpPr>
          <p:cNvPr id="20" name="Tekstvak 19">
            <a:extLst>
              <a:ext uri="{FF2B5EF4-FFF2-40B4-BE49-F238E27FC236}">
                <a16:creationId xmlns:a16="http://schemas.microsoft.com/office/drawing/2014/main" id="{CCEFF743-2B3B-4AAF-AD0C-A0F9C58407FC}"/>
              </a:ext>
            </a:extLst>
          </p:cNvPr>
          <p:cNvSpPr txBox="1"/>
          <p:nvPr/>
        </p:nvSpPr>
        <p:spPr>
          <a:xfrm>
            <a:off x="7366000" y="4114800"/>
            <a:ext cx="4318000" cy="304800"/>
          </a:xfrm>
          <a:prstGeom prst="rect">
            <a:avLst/>
          </a:prstGeom>
          <a:noFill/>
        </p:spPr>
        <p:txBody>
          <a:bodyPr vertOverflow="overflow" vert="horz" wrap="square" rtlCol="0" anchor="t">
            <a:noAutofit/>
          </a:bodyPr>
          <a:lstStyle/>
          <a:p>
            <a:pPr algn="l"/>
            <a:r>
              <a:rPr lang="nl-NL" sz="1600" dirty="0">
                <a:solidFill>
                  <a:srgbClr val="4D4D4D"/>
                </a:solidFill>
                <a:latin typeface="Open Sans"/>
                <a:ea typeface="Open Sans"/>
                <a:cs typeface="Open Sans"/>
              </a:rPr>
              <a:t>Laatste ronde breakoutsessies</a:t>
            </a:r>
          </a:p>
        </p:txBody>
      </p:sp>
      <p:sp>
        <p:nvSpPr>
          <p:cNvPr id="21" name="Tekstvak 20">
            <a:extLst>
              <a:ext uri="{FF2B5EF4-FFF2-40B4-BE49-F238E27FC236}">
                <a16:creationId xmlns:a16="http://schemas.microsoft.com/office/drawing/2014/main" id="{2A140C8A-4207-41E1-BF96-E80AB4053347}"/>
              </a:ext>
            </a:extLst>
          </p:cNvPr>
          <p:cNvSpPr txBox="1"/>
          <p:nvPr/>
        </p:nvSpPr>
        <p:spPr>
          <a:xfrm>
            <a:off x="6350000" y="4775200"/>
            <a:ext cx="889000" cy="304800"/>
          </a:xfrm>
          <a:prstGeom prst="rect">
            <a:avLst/>
          </a:prstGeom>
          <a:noFill/>
        </p:spPr>
        <p:txBody>
          <a:bodyPr vertOverflow="overflow" vert="horz" wrap="square" rtlCol="0" anchor="t">
            <a:noAutofit/>
          </a:bodyPr>
          <a:lstStyle/>
          <a:p>
            <a:pPr algn="l"/>
            <a:r>
              <a:rPr lang="nl-NL" sz="1600" b="1">
                <a:solidFill>
                  <a:srgbClr val="00A0E3"/>
                </a:solidFill>
                <a:latin typeface="Open Sans"/>
                <a:ea typeface="Open Sans"/>
                <a:cs typeface="Open Sans"/>
              </a:rPr>
              <a:t>15:45</a:t>
            </a:r>
          </a:p>
        </p:txBody>
      </p:sp>
      <p:sp>
        <p:nvSpPr>
          <p:cNvPr id="22" name="Tekstvak 21">
            <a:extLst>
              <a:ext uri="{FF2B5EF4-FFF2-40B4-BE49-F238E27FC236}">
                <a16:creationId xmlns:a16="http://schemas.microsoft.com/office/drawing/2014/main" id="{5A1AF7DF-0167-4930-9F37-E04688944006}"/>
              </a:ext>
            </a:extLst>
          </p:cNvPr>
          <p:cNvSpPr txBox="1"/>
          <p:nvPr/>
        </p:nvSpPr>
        <p:spPr>
          <a:xfrm>
            <a:off x="7366000" y="4775200"/>
            <a:ext cx="4318000" cy="304800"/>
          </a:xfrm>
          <a:prstGeom prst="rect">
            <a:avLst/>
          </a:prstGeom>
          <a:noFill/>
        </p:spPr>
        <p:txBody>
          <a:bodyPr vertOverflow="overflow" vert="horz" wrap="square" rtlCol="0" anchor="t">
            <a:noAutofit/>
          </a:bodyPr>
          <a:lstStyle/>
          <a:p>
            <a:pPr algn="l"/>
            <a:r>
              <a:rPr lang="nl-NL" sz="1600">
                <a:solidFill>
                  <a:srgbClr val="4D4D4D"/>
                </a:solidFill>
                <a:latin typeface="Open Sans"/>
                <a:ea typeface="Open Sans"/>
                <a:cs typeface="Open Sans"/>
              </a:rPr>
              <a:t>Paneldiscussie</a:t>
            </a:r>
          </a:p>
        </p:txBody>
      </p:sp>
      <p:sp>
        <p:nvSpPr>
          <p:cNvPr id="23" name="Tekstvak 22">
            <a:extLst>
              <a:ext uri="{FF2B5EF4-FFF2-40B4-BE49-F238E27FC236}">
                <a16:creationId xmlns:a16="http://schemas.microsoft.com/office/drawing/2014/main" id="{3ED054A2-42A2-4AFF-8802-D9672DE144CB}"/>
              </a:ext>
            </a:extLst>
          </p:cNvPr>
          <p:cNvSpPr txBox="1"/>
          <p:nvPr/>
        </p:nvSpPr>
        <p:spPr>
          <a:xfrm>
            <a:off x="6350000" y="5435600"/>
            <a:ext cx="889000" cy="304800"/>
          </a:xfrm>
          <a:prstGeom prst="rect">
            <a:avLst/>
          </a:prstGeom>
          <a:noFill/>
        </p:spPr>
        <p:txBody>
          <a:bodyPr vertOverflow="overflow" vert="horz" wrap="square" rtlCol="0" anchor="t">
            <a:noAutofit/>
          </a:bodyPr>
          <a:lstStyle/>
          <a:p>
            <a:pPr algn="l"/>
            <a:r>
              <a:rPr lang="nl-NL" sz="1600" b="1">
                <a:solidFill>
                  <a:srgbClr val="00A0E3"/>
                </a:solidFill>
                <a:latin typeface="Open Sans"/>
                <a:ea typeface="Open Sans"/>
                <a:cs typeface="Open Sans"/>
              </a:rPr>
              <a:t>16:15</a:t>
            </a:r>
          </a:p>
        </p:txBody>
      </p:sp>
      <p:sp>
        <p:nvSpPr>
          <p:cNvPr id="24" name="Tekstvak 23">
            <a:extLst>
              <a:ext uri="{FF2B5EF4-FFF2-40B4-BE49-F238E27FC236}">
                <a16:creationId xmlns:a16="http://schemas.microsoft.com/office/drawing/2014/main" id="{2413F2F2-FC8B-4BBD-BEC4-855DE4B0A78A}"/>
              </a:ext>
            </a:extLst>
          </p:cNvPr>
          <p:cNvSpPr txBox="1"/>
          <p:nvPr/>
        </p:nvSpPr>
        <p:spPr>
          <a:xfrm>
            <a:off x="7366000" y="5435600"/>
            <a:ext cx="4318000" cy="304800"/>
          </a:xfrm>
          <a:prstGeom prst="rect">
            <a:avLst/>
          </a:prstGeom>
          <a:noFill/>
        </p:spPr>
        <p:txBody>
          <a:bodyPr vertOverflow="overflow" vert="horz" wrap="square" rtlCol="0" anchor="t">
            <a:noAutofit/>
          </a:bodyPr>
          <a:lstStyle/>
          <a:p>
            <a:pPr algn="l"/>
            <a:r>
              <a:rPr lang="nl-NL" sz="1600">
                <a:solidFill>
                  <a:srgbClr val="4D4D4D"/>
                </a:solidFill>
                <a:latin typeface="Open Sans"/>
                <a:ea typeface="Open Sans"/>
                <a:cs typeface="Open Sans"/>
              </a:rPr>
              <a:t>Borrel</a:t>
            </a:r>
          </a:p>
        </p:txBody>
      </p:sp>
      <p:sp>
        <p:nvSpPr>
          <p:cNvPr id="2" name="Tekstvak 1">
            <a:extLst>
              <a:ext uri="{FF2B5EF4-FFF2-40B4-BE49-F238E27FC236}">
                <a16:creationId xmlns:a16="http://schemas.microsoft.com/office/drawing/2014/main" id="{E640C418-64BC-485A-89CC-E176BF59BCAD}"/>
              </a:ext>
            </a:extLst>
          </p:cNvPr>
          <p:cNvSpPr txBox="1"/>
          <p:nvPr/>
        </p:nvSpPr>
        <p:spPr>
          <a:xfrm>
            <a:off x="6350000" y="2082800"/>
            <a:ext cx="5080000" cy="228600"/>
          </a:xfrm>
          <a:prstGeom prst="rect">
            <a:avLst/>
          </a:prstGeom>
          <a:noFill/>
        </p:spPr>
        <p:txBody>
          <a:bodyPr vertOverflow="overflow" vert="horz" wrap="none" rtlCol="0" anchor="t">
            <a:noAutofit/>
          </a:bodyPr>
          <a:lstStyle/>
          <a:p>
            <a:r>
              <a:rPr lang="nl-NL" sz="1400" b="1" dirty="0">
                <a:solidFill>
                  <a:srgbClr val="FF4713"/>
                </a:solidFill>
                <a:latin typeface="Open Sans"/>
                <a:ea typeface="Open Sans"/>
                <a:cs typeface="Open Sans"/>
              </a:rPr>
              <a:t>parallel · zaal 1 en zaal 2 (treinstel · achterom, trap op)</a:t>
            </a:r>
          </a:p>
        </p:txBody>
      </p:sp>
      <p:sp>
        <p:nvSpPr>
          <p:cNvPr id="27" name="Tekstvak 26">
            <a:extLst>
              <a:ext uri="{FF2B5EF4-FFF2-40B4-BE49-F238E27FC236}">
                <a16:creationId xmlns:a16="http://schemas.microsoft.com/office/drawing/2014/main" id="{277B35FD-461F-4FC6-AFF6-E92C8179EDE2}"/>
              </a:ext>
            </a:extLst>
          </p:cNvPr>
          <p:cNvSpPr txBox="1"/>
          <p:nvPr/>
        </p:nvSpPr>
        <p:spPr>
          <a:xfrm>
            <a:off x="774700" y="2082800"/>
            <a:ext cx="5080000" cy="228600"/>
          </a:xfrm>
          <a:prstGeom prst="rect">
            <a:avLst/>
          </a:prstGeom>
          <a:noFill/>
        </p:spPr>
        <p:txBody>
          <a:bodyPr vertOverflow="overflow" vert="horz" wrap="none" rtlCol="0" anchor="t">
            <a:noAutofit/>
          </a:bodyPr>
          <a:lstStyle/>
          <a:p>
            <a:r>
              <a:rPr lang="nl-NL" sz="1400" b="1" dirty="0">
                <a:solidFill>
                  <a:srgbClr val="00A0E3"/>
                </a:solidFill>
                <a:latin typeface="Open Sans"/>
                <a:ea typeface="Open Sans"/>
                <a:cs typeface="Open Sans"/>
              </a:rPr>
              <a:t>iedereen samen · zaal 1 (hoofdzaal)</a:t>
            </a:r>
          </a:p>
        </p:txBody>
      </p:sp>
      <p:sp>
        <p:nvSpPr>
          <p:cNvPr id="28" name="Tekstvak 27">
            <a:extLst>
              <a:ext uri="{FF2B5EF4-FFF2-40B4-BE49-F238E27FC236}">
                <a16:creationId xmlns:a16="http://schemas.microsoft.com/office/drawing/2014/main" id="{22ABCA1B-C2B8-4935-A1A9-F0CA79420958}"/>
              </a:ext>
            </a:extLst>
          </p:cNvPr>
          <p:cNvSpPr txBox="1"/>
          <p:nvPr/>
        </p:nvSpPr>
        <p:spPr>
          <a:xfrm>
            <a:off x="9652000" y="4787900"/>
            <a:ext cx="2032000" cy="279400"/>
          </a:xfrm>
          <a:prstGeom prst="rect">
            <a:avLst/>
          </a:prstGeom>
          <a:noFill/>
        </p:spPr>
        <p:txBody>
          <a:bodyPr vertOverflow="overflow" vert="horz" wrap="none" rtlCol="0" anchor="t">
            <a:noAutofit/>
          </a:bodyPr>
          <a:lstStyle/>
          <a:p>
            <a:pPr algn="l"/>
            <a:r>
              <a:rPr lang="nl-NL" sz="1400">
                <a:solidFill>
                  <a:srgbClr val="00A0E3"/>
                </a:solidFill>
                <a:latin typeface="Open Sans"/>
                <a:ea typeface="Open Sans"/>
                <a:cs typeface="Open Sans"/>
              </a:rPr>
              <a:t>weer samen · zaal 1</a:t>
            </a:r>
          </a:p>
        </p:txBody>
      </p:sp>
      <p:sp>
        <p:nvSpPr>
          <p:cNvPr id="29" name="Tekstvak 28">
            <a:extLst>
              <a:ext uri="{FF2B5EF4-FFF2-40B4-BE49-F238E27FC236}">
                <a16:creationId xmlns:a16="http://schemas.microsoft.com/office/drawing/2014/main" id="{BE5A3452-563F-498C-A1CD-DEF24A8E9CF5}"/>
              </a:ext>
            </a:extLst>
          </p:cNvPr>
          <p:cNvSpPr txBox="1"/>
          <p:nvPr/>
        </p:nvSpPr>
        <p:spPr>
          <a:xfrm>
            <a:off x="9652000" y="5448300"/>
            <a:ext cx="2032000" cy="279400"/>
          </a:xfrm>
          <a:prstGeom prst="rect">
            <a:avLst/>
          </a:prstGeom>
          <a:noFill/>
        </p:spPr>
        <p:txBody>
          <a:bodyPr vertOverflow="overflow" vert="horz" wrap="none" rtlCol="0" anchor="t">
            <a:noAutofit/>
          </a:bodyPr>
          <a:lstStyle/>
          <a:p>
            <a:pPr algn="l"/>
            <a:r>
              <a:rPr lang="nl-NL" sz="1400">
                <a:solidFill>
                  <a:srgbClr val="00A0E3"/>
                </a:solidFill>
                <a:latin typeface="Open Sans"/>
                <a:ea typeface="Open Sans"/>
                <a:cs typeface="Open Sans"/>
              </a:rPr>
              <a:t>weer samen · zaal 1</a:t>
            </a:r>
          </a:p>
        </p:txBody>
      </p:sp>
      <p:sp>
        <p:nvSpPr>
          <p:cNvPr id="26" name="Tekstvak 25">
            <a:extLst>
              <a:ext uri="{FF2B5EF4-FFF2-40B4-BE49-F238E27FC236}">
                <a16:creationId xmlns:a16="http://schemas.microsoft.com/office/drawing/2014/main" id="{81BCDAF9-3EE7-46A1-89FC-38FAA7ED0DA2}"/>
              </a:ext>
            </a:extLst>
          </p:cNvPr>
          <p:cNvSpPr txBox="1"/>
          <p:nvPr/>
        </p:nvSpPr>
        <p:spPr>
          <a:xfrm>
            <a:off x="774700" y="4114800"/>
            <a:ext cx="889000" cy="304800"/>
          </a:xfrm>
          <a:prstGeom prst="rect">
            <a:avLst/>
          </a:prstGeom>
          <a:noFill/>
        </p:spPr>
        <p:txBody>
          <a:bodyPr vertOverflow="overflow" vert="horz" wrap="none" rtlCol="0" anchor="ctr" anchorCtr="0">
            <a:noAutofit/>
          </a:bodyPr>
          <a:lstStyle/>
          <a:p>
            <a:pPr algn="l"/>
            <a:r>
              <a:rPr lang="nl-NL" sz="1600" b="1">
                <a:solidFill>
                  <a:srgbClr val="767676"/>
                </a:solidFill>
                <a:latin typeface="Open Sans"/>
                <a:ea typeface="Open Sans"/>
                <a:cs typeface="Open Sans"/>
              </a:rPr>
              <a:t>11:15</a:t>
            </a:r>
          </a:p>
        </p:txBody>
      </p:sp>
      <p:sp>
        <p:nvSpPr>
          <p:cNvPr id="31" name="Tekstvak 30">
            <a:extLst>
              <a:ext uri="{FF2B5EF4-FFF2-40B4-BE49-F238E27FC236}">
                <a16:creationId xmlns:a16="http://schemas.microsoft.com/office/drawing/2014/main" id="{8A83EB8A-204C-44DA-91BA-0C1DD87DAAF4}"/>
              </a:ext>
            </a:extLst>
          </p:cNvPr>
          <p:cNvSpPr txBox="1"/>
          <p:nvPr/>
        </p:nvSpPr>
        <p:spPr>
          <a:xfrm>
            <a:off x="1790700" y="4114800"/>
            <a:ext cx="4064000" cy="304800"/>
          </a:xfrm>
          <a:prstGeom prst="rect">
            <a:avLst/>
          </a:prstGeom>
          <a:noFill/>
        </p:spPr>
        <p:txBody>
          <a:bodyPr vertOverflow="overflow" vert="horz" wrap="none" rtlCol="0" anchor="ctr" anchorCtr="0">
            <a:noAutofit/>
          </a:bodyPr>
          <a:lstStyle/>
          <a:p>
            <a:pPr algn="l"/>
            <a:r>
              <a:rPr lang="nl-NL" sz="1600">
                <a:solidFill>
                  <a:srgbClr val="767676"/>
                </a:solidFill>
                <a:latin typeface="Open Sans"/>
                <a:ea typeface="Open Sans"/>
                <a:cs typeface="Open Sans"/>
              </a:rPr>
              <a:t>pauze</a:t>
            </a:r>
          </a:p>
        </p:txBody>
      </p:sp>
      <p:sp>
        <p:nvSpPr>
          <p:cNvPr id="32" name="Tekstvak 31">
            <a:extLst>
              <a:ext uri="{FF2B5EF4-FFF2-40B4-BE49-F238E27FC236}">
                <a16:creationId xmlns:a16="http://schemas.microsoft.com/office/drawing/2014/main" id="{5ABBB0A8-7EC8-43BF-8755-D223019DBAE0}"/>
              </a:ext>
            </a:extLst>
          </p:cNvPr>
          <p:cNvSpPr txBox="1"/>
          <p:nvPr/>
        </p:nvSpPr>
        <p:spPr>
          <a:xfrm>
            <a:off x="774700" y="5435600"/>
            <a:ext cx="889000" cy="304800"/>
          </a:xfrm>
          <a:prstGeom prst="rect">
            <a:avLst/>
          </a:prstGeom>
          <a:noFill/>
        </p:spPr>
        <p:txBody>
          <a:bodyPr vertOverflow="overflow" vert="horz" wrap="none" rtlCol="0" anchor="ctr" anchorCtr="0">
            <a:noAutofit/>
          </a:bodyPr>
          <a:lstStyle/>
          <a:p>
            <a:pPr algn="l"/>
            <a:r>
              <a:rPr lang="nl-NL" sz="1600" b="1">
                <a:solidFill>
                  <a:srgbClr val="767676"/>
                </a:solidFill>
                <a:latin typeface="Open Sans"/>
                <a:ea typeface="Open Sans"/>
                <a:cs typeface="Open Sans"/>
              </a:rPr>
              <a:t>12:15</a:t>
            </a:r>
          </a:p>
        </p:txBody>
      </p:sp>
      <p:sp>
        <p:nvSpPr>
          <p:cNvPr id="33" name="Tekstvak 32">
            <a:extLst>
              <a:ext uri="{FF2B5EF4-FFF2-40B4-BE49-F238E27FC236}">
                <a16:creationId xmlns:a16="http://schemas.microsoft.com/office/drawing/2014/main" id="{B5B9549B-38F9-48AA-8753-583F4BAE7C23}"/>
              </a:ext>
            </a:extLst>
          </p:cNvPr>
          <p:cNvSpPr txBox="1"/>
          <p:nvPr/>
        </p:nvSpPr>
        <p:spPr>
          <a:xfrm>
            <a:off x="1790700" y="5435600"/>
            <a:ext cx="4064000" cy="304800"/>
          </a:xfrm>
          <a:prstGeom prst="rect">
            <a:avLst/>
          </a:prstGeom>
          <a:noFill/>
        </p:spPr>
        <p:txBody>
          <a:bodyPr vertOverflow="overflow" vert="horz" wrap="none" rtlCol="0" anchor="ctr" anchorCtr="0">
            <a:noAutofit/>
          </a:bodyPr>
          <a:lstStyle/>
          <a:p>
            <a:pPr algn="l"/>
            <a:r>
              <a:rPr lang="nl-NL" sz="1600" dirty="0">
                <a:solidFill>
                  <a:srgbClr val="767676"/>
                </a:solidFill>
                <a:latin typeface="Open Sans"/>
                <a:ea typeface="Open Sans"/>
                <a:cs typeface="Open Sans"/>
              </a:rPr>
              <a:t>lunch </a:t>
            </a:r>
          </a:p>
        </p:txBody>
      </p:sp>
      <p:sp>
        <p:nvSpPr>
          <p:cNvPr id="34" name="Tekstvak 33">
            <a:extLst>
              <a:ext uri="{FF2B5EF4-FFF2-40B4-BE49-F238E27FC236}">
                <a16:creationId xmlns:a16="http://schemas.microsoft.com/office/drawing/2014/main" id="{893CD726-AC5E-4CBB-9D43-7EA46A018453}"/>
              </a:ext>
            </a:extLst>
          </p:cNvPr>
          <p:cNvSpPr txBox="1"/>
          <p:nvPr/>
        </p:nvSpPr>
        <p:spPr>
          <a:xfrm>
            <a:off x="6350000" y="3454400"/>
            <a:ext cx="889000" cy="304800"/>
          </a:xfrm>
          <a:prstGeom prst="rect">
            <a:avLst/>
          </a:prstGeom>
          <a:noFill/>
        </p:spPr>
        <p:txBody>
          <a:bodyPr vertOverflow="overflow" vert="horz" wrap="none" rtlCol="0" anchor="ctr" anchorCtr="0">
            <a:noAutofit/>
          </a:bodyPr>
          <a:lstStyle/>
          <a:p>
            <a:pPr algn="l"/>
            <a:r>
              <a:rPr lang="nl-NL" sz="1600" b="1">
                <a:solidFill>
                  <a:srgbClr val="767676"/>
                </a:solidFill>
                <a:latin typeface="Open Sans"/>
                <a:ea typeface="Open Sans"/>
                <a:cs typeface="Open Sans"/>
              </a:rPr>
              <a:t>14:45</a:t>
            </a:r>
          </a:p>
        </p:txBody>
      </p:sp>
      <p:sp>
        <p:nvSpPr>
          <p:cNvPr id="35" name="Tekstvak 34">
            <a:extLst>
              <a:ext uri="{FF2B5EF4-FFF2-40B4-BE49-F238E27FC236}">
                <a16:creationId xmlns:a16="http://schemas.microsoft.com/office/drawing/2014/main" id="{43593AB7-C2E7-4E25-BB02-F5CC26F17CA4}"/>
              </a:ext>
            </a:extLst>
          </p:cNvPr>
          <p:cNvSpPr txBox="1"/>
          <p:nvPr/>
        </p:nvSpPr>
        <p:spPr>
          <a:xfrm>
            <a:off x="7366000" y="3454400"/>
            <a:ext cx="4318000" cy="304800"/>
          </a:xfrm>
          <a:prstGeom prst="rect">
            <a:avLst/>
          </a:prstGeom>
          <a:noFill/>
        </p:spPr>
        <p:txBody>
          <a:bodyPr vertOverflow="overflow" vert="horz" wrap="none" rtlCol="0" anchor="ctr" anchorCtr="0">
            <a:noAutofit/>
          </a:bodyPr>
          <a:lstStyle/>
          <a:p>
            <a:pPr algn="l"/>
            <a:r>
              <a:rPr lang="nl-NL" sz="1600">
                <a:solidFill>
                  <a:srgbClr val="767676"/>
                </a:solidFill>
                <a:latin typeface="Open Sans"/>
                <a:ea typeface="Open Sans"/>
                <a:cs typeface="Open Sans"/>
              </a:rPr>
              <a:t>pauze</a:t>
            </a:r>
          </a:p>
        </p:txBody>
      </p:sp>
      <p:sp>
        <p:nvSpPr>
          <p:cNvPr id="25" name="Tekstvak 24">
            <a:extLst>
              <a:ext uri="{FF2B5EF4-FFF2-40B4-BE49-F238E27FC236}">
                <a16:creationId xmlns:a16="http://schemas.microsoft.com/office/drawing/2014/main" id="{CE42E2A5-FA0F-4F59-A86E-52BCECF8529B}"/>
              </a:ext>
            </a:extLst>
          </p:cNvPr>
          <p:cNvSpPr txBox="1"/>
          <p:nvPr/>
        </p:nvSpPr>
        <p:spPr>
          <a:xfrm>
            <a:off x="774700" y="2794000"/>
            <a:ext cx="889000" cy="304800"/>
          </a:xfrm>
          <a:prstGeom prst="rect">
            <a:avLst/>
          </a:prstGeom>
          <a:noFill/>
        </p:spPr>
        <p:txBody>
          <a:bodyPr vertOverflow="overflow" vert="horz" wrap="none" rtlCol="0" anchor="ctr" anchorCtr="0">
            <a:noAutofit/>
          </a:bodyPr>
          <a:lstStyle/>
          <a:p>
            <a:pPr algn="l"/>
            <a:r>
              <a:rPr lang="nl-NL" sz="1600" b="1">
                <a:solidFill>
                  <a:srgbClr val="00A0E3"/>
                </a:solidFill>
                <a:latin typeface="Open Sans"/>
                <a:ea typeface="Open Sans"/>
                <a:cs typeface="Open Sans"/>
              </a:rPr>
              <a:t>10:00</a:t>
            </a:r>
          </a:p>
        </p:txBody>
      </p:sp>
      <p:sp>
        <p:nvSpPr>
          <p:cNvPr id="30" name="Tekstvak 29">
            <a:extLst>
              <a:ext uri="{FF2B5EF4-FFF2-40B4-BE49-F238E27FC236}">
                <a16:creationId xmlns:a16="http://schemas.microsoft.com/office/drawing/2014/main" id="{DA9AC82A-E66A-4170-8E1F-35ABE9D03513}"/>
              </a:ext>
            </a:extLst>
          </p:cNvPr>
          <p:cNvSpPr txBox="1"/>
          <p:nvPr/>
        </p:nvSpPr>
        <p:spPr>
          <a:xfrm>
            <a:off x="1790700" y="2794000"/>
            <a:ext cx="4191000" cy="304800"/>
          </a:xfrm>
          <a:prstGeom prst="rect">
            <a:avLst/>
          </a:prstGeom>
          <a:noFill/>
        </p:spPr>
        <p:txBody>
          <a:bodyPr vertOverflow="overflow" vert="horz" wrap="none" rtlCol="0" anchor="ctr" anchorCtr="0">
            <a:noAutofit/>
          </a:bodyPr>
          <a:lstStyle/>
          <a:p>
            <a:pPr algn="l"/>
            <a:r>
              <a:rPr lang="it-IT" sz="1600">
                <a:solidFill>
                  <a:srgbClr val="4D4D4D"/>
                </a:solidFill>
                <a:latin typeface="Open Sans"/>
                <a:ea typeface="Open Sans"/>
                <a:cs typeface="Open Sans"/>
              </a:rPr>
              <a:t>Introductie · Giovanni Testa La Muta</a:t>
            </a:r>
            <a:endParaRPr lang="nl-NL" sz="1600">
              <a:solidFill>
                <a:srgbClr val="4D4D4D"/>
              </a:solidFill>
              <a:latin typeface="Open Sans"/>
              <a:ea typeface="Open Sans"/>
              <a:cs typeface="Open Sans"/>
            </a:endParaRPr>
          </a:p>
        </p:txBody>
      </p:sp>
    </p:spTree>
    <p:extLst>
      <p:ext uri="{BB962C8B-B14F-4D97-AF65-F5344CB8AC3E}">
        <p14:creationId xmlns:p14="http://schemas.microsoft.com/office/powerpoint/2010/main" val="124547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3" name="Text 0"/>
          <p:cNvSpPr txBox="1"/>
          <p:nvPr/>
        </p:nvSpPr>
        <p:spPr>
          <a:xfrm>
            <a:off x="5588000" y="2032000"/>
            <a:ext cx="5842000" cy="558800"/>
          </a:xfrm>
          <a:prstGeom prst="rect">
            <a:avLst/>
          </a:prstGeom>
          <a:noFill/>
          <a:ln/>
        </p:spPr>
        <p:txBody>
          <a:bodyPr wrap="square" lIns="0" tIns="0" rIns="0" bIns="0" rtlCol="0" anchor="ctr"/>
          <a:lstStyle/>
          <a:p>
            <a:pPr marL="0" indent="0">
              <a:buNone/>
            </a:pPr>
            <a:r>
              <a:rPr lang="en-US" sz="3000" b="1" dirty="0">
                <a:solidFill>
                  <a:srgbClr val="55565A"/>
                </a:solidFill>
                <a:latin typeface="Open Sans" pitchFamily="34" charset="0"/>
                <a:ea typeface="Open Sans" pitchFamily="34" charset="-122"/>
                <a:cs typeface="Open Sans" pitchFamily="34" charset="-120"/>
              </a:rPr>
              <a:t>DON MURRAY</a:t>
            </a:r>
            <a:endParaRPr lang="en-US" sz="3000" dirty="0"/>
          </a:p>
        </p:txBody>
      </p:sp>
      <p:sp>
        <p:nvSpPr>
          <p:cNvPr id="4" name="Text 1"/>
          <p:cNvSpPr txBox="1"/>
          <p:nvPr/>
        </p:nvSpPr>
        <p:spPr>
          <a:xfrm>
            <a:off x="5588000" y="2667000"/>
            <a:ext cx="5842000" cy="355600"/>
          </a:xfrm>
          <a:prstGeom prst="rect">
            <a:avLst/>
          </a:prstGeom>
          <a:noFill/>
          <a:ln/>
        </p:spPr>
        <p:txBody>
          <a:bodyPr wrap="square" lIns="0" tIns="0" rIns="0" bIns="0" rtlCol="0" anchor="ctr"/>
          <a:lstStyle/>
          <a:p>
            <a:pPr marL="0" indent="0">
              <a:buNone/>
            </a:pPr>
            <a:r>
              <a:rPr lang="en-US" dirty="0">
                <a:solidFill>
                  <a:srgbClr val="009BDE"/>
                </a:solidFill>
                <a:latin typeface="Open Sans" pitchFamily="34" charset="0"/>
                <a:ea typeface="Open Sans" pitchFamily="34" charset="-122"/>
                <a:cs typeface="Open Sans" pitchFamily="34" charset="-120"/>
              </a:rPr>
              <a:t>Co-founder &amp; CEO, Safe Software</a:t>
            </a:r>
            <a:endParaRPr lang="en-US" dirty="0"/>
          </a:p>
        </p:txBody>
      </p:sp>
      <p:sp>
        <p:nvSpPr>
          <p:cNvPr id="5" name="Text 2"/>
          <p:cNvSpPr txBox="1"/>
          <p:nvPr/>
        </p:nvSpPr>
        <p:spPr>
          <a:xfrm>
            <a:off x="5588000" y="3505200"/>
            <a:ext cx="5842000" cy="431800"/>
          </a:xfrm>
          <a:prstGeom prst="rect">
            <a:avLst/>
          </a:prstGeom>
          <a:noFill/>
          <a:ln/>
        </p:spPr>
        <p:txBody>
          <a:bodyPr wrap="square" lIns="0" tIns="0" rIns="0" bIns="0" rtlCol="0" anchor="ctr"/>
          <a:lstStyle/>
          <a:p>
            <a:pPr marL="0" indent="0">
              <a:buNone/>
            </a:pPr>
            <a:r>
              <a:rPr lang="en-US" sz="2200" b="1" dirty="0">
                <a:solidFill>
                  <a:srgbClr val="FC4F03"/>
                </a:solidFill>
                <a:latin typeface="Open Sans" pitchFamily="34" charset="0"/>
                <a:ea typeface="Open Sans" pitchFamily="34" charset="-122"/>
                <a:cs typeface="Open Sans" pitchFamily="34" charset="-120"/>
              </a:rPr>
              <a:t>The Future of FME</a:t>
            </a:r>
            <a:endParaRPr lang="en-US" sz="2200" dirty="0"/>
          </a:p>
        </p:txBody>
      </p:sp>
      <p:sp>
        <p:nvSpPr>
          <p:cNvPr id="6" name="Text 3"/>
          <p:cNvSpPr txBox="1"/>
          <p:nvPr/>
        </p:nvSpPr>
        <p:spPr>
          <a:xfrm>
            <a:off x="5588000" y="4038600"/>
            <a:ext cx="5842000" cy="330200"/>
          </a:xfrm>
          <a:prstGeom prst="rect">
            <a:avLst/>
          </a:prstGeom>
          <a:noFill/>
          <a:ln/>
        </p:spPr>
        <p:txBody>
          <a:bodyPr wrap="square" lIns="0" tIns="0" rIns="0" bIns="0" rtlCol="0" anchor="ctr"/>
          <a:lstStyle/>
          <a:p>
            <a:pPr marL="0" indent="0">
              <a:buNone/>
            </a:pPr>
            <a:r>
              <a:rPr lang="en-US" sz="1600" b="1" dirty="0">
                <a:solidFill>
                  <a:srgbClr val="767676"/>
                </a:solidFill>
                <a:latin typeface="Open Sans" pitchFamily="34" charset="0"/>
                <a:ea typeface="Open Sans" pitchFamily="34" charset="-122"/>
                <a:cs typeface="Open Sans" pitchFamily="34" charset="-120"/>
              </a:rPr>
              <a:t>10:15 - 11:15     zaal 1</a:t>
            </a:r>
            <a:endParaRPr lang="en-US" sz="1600" b="1" dirty="0">
              <a:solidFill>
                <a:srgbClr val="767676"/>
              </a:solidFill>
            </a:endParaRPr>
          </a:p>
        </p:txBody>
      </p:sp>
      <p:pic>
        <p:nvPicPr>
          <p:cNvPr id="7" name="Image 1" descr="brand/payoff.png"/>
          <p:cNvPicPr>
            <a:picLocks noChangeAspect="1"/>
          </p:cNvPicPr>
          <p:nvPr/>
        </p:nvPicPr>
        <p:blipFill>
          <a:blip r:embed="rId3"/>
          <a:stretch>
            <a:fillRect/>
          </a:stretch>
        </p:blipFill>
        <p:spPr>
          <a:xfrm>
            <a:off x="8709660" y="5902248"/>
            <a:ext cx="3086100" cy="546100"/>
          </a:xfrm>
          <a:prstGeom prst="rect">
            <a:avLst/>
          </a:prstGeom>
        </p:spPr>
      </p:pic>
      <p:pic>
        <p:nvPicPr>
          <p:cNvPr id="9" name="Copied Picture 9">
            <a:extLst>
              <a:ext uri="{FF2B5EF4-FFF2-40B4-BE49-F238E27FC236}">
                <a16:creationId xmlns:a16="http://schemas.microsoft.com/office/drawing/2014/main" id="{04D5717B-397A-C321-A540-71A87D2582C2}"/>
              </a:ext>
            </a:extLst>
          </p:cNvPr>
          <p:cNvPicPr>
            <a:picLocks noChangeAspect="1"/>
          </p:cNvPicPr>
          <p:nvPr/>
        </p:nvPicPr>
        <p:blipFill>
          <a:blip r:embed="rId4"/>
          <a:srcRect t="1500" b="14500"/>
          <a:stretch>
            <a:fillRect/>
          </a:stretch>
        </p:blipFill>
        <p:spPr>
          <a:xfrm>
            <a:off x="774700" y="1397000"/>
            <a:ext cx="4445000" cy="4445000"/>
          </a:xfrm>
          <a:prstGeom prst="rect">
            <a:avLst/>
          </a:prstGeom>
        </p:spPr>
      </p:pic>
      <p:sp>
        <p:nvSpPr>
          <p:cNvPr id="2" name="Rechthoek 1">
            <a:extLst>
              <a:ext uri="{FF2B5EF4-FFF2-40B4-BE49-F238E27FC236}">
                <a16:creationId xmlns:a16="http://schemas.microsoft.com/office/drawing/2014/main" id="{F5D807D8-AE61-4931-BB34-FE310B684227}"/>
              </a:ext>
            </a:extLst>
          </p:cNvPr>
          <p:cNvSpPr/>
          <p:nvPr/>
        </p:nvSpPr>
        <p:spPr>
          <a:xfrm>
            <a:off x="5588000" y="3225800"/>
            <a:ext cx="609600" cy="50800"/>
          </a:xfrm>
          <a:prstGeom prst="rect">
            <a:avLst/>
          </a:prstGeom>
          <a:solidFill>
            <a:srgbClr val="FF4713"/>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nl-NL"/>
          </a:p>
        </p:txBody>
      </p:sp>
      <p:sp>
        <p:nvSpPr>
          <p:cNvPr id="8" name="Tekstvak 7">
            <a:extLst>
              <a:ext uri="{FF2B5EF4-FFF2-40B4-BE49-F238E27FC236}">
                <a16:creationId xmlns:a16="http://schemas.microsoft.com/office/drawing/2014/main" id="{E4CBCD21-C8AE-49E6-BEE5-4635E9B2A721}"/>
              </a:ext>
            </a:extLst>
          </p:cNvPr>
          <p:cNvSpPr txBox="1"/>
          <p:nvPr/>
        </p:nvSpPr>
        <p:spPr>
          <a:xfrm>
            <a:off x="5499100" y="4495800"/>
            <a:ext cx="5842000" cy="762000"/>
          </a:xfrm>
          <a:prstGeom prst="rect">
            <a:avLst/>
          </a:prstGeom>
          <a:noFill/>
        </p:spPr>
        <p:txBody>
          <a:bodyPr vertOverflow="overflow" vert="horz" wrap="square" rtlCol="0" anchor="t">
            <a:noAutofit/>
          </a:bodyPr>
          <a:lstStyle/>
          <a:p>
            <a:pPr algn="l"/>
            <a:r>
              <a:rPr lang="nl-NL" sz="1600" dirty="0">
                <a:solidFill>
                  <a:srgbClr val="5A5A5A"/>
                </a:solidFill>
                <a:latin typeface="Open Sans"/>
                <a:ea typeface="Open Sans"/>
                <a:cs typeface="Open Sans"/>
              </a:rPr>
              <a:t>Over de toekomst van FME en wat dat voor jouw werk betekent.</a:t>
            </a:r>
          </a:p>
        </p:txBody>
      </p:sp>
    </p:spTree>
    <p:extLst>
      <p:ext uri="{BB962C8B-B14F-4D97-AF65-F5344CB8AC3E}">
        <p14:creationId xmlns:p14="http://schemas.microsoft.com/office/powerpoint/2010/main" val="6806416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0CEA69C-ADF8-41A9-84AC-2691983D98B0}">
  <we:reference id="WA200010725" version="1.0.0.1" store="Omex" storeType="OMEX"/>
  <we:alternateReferences>
    <we:reference id="WA200010725" version="1.0.0.1" store="WA200010725" storeType="OMEX"/>
  </we:alternateReferences>
  <we:properties>
    <we:property name="claude.fileId" value="&quot;11fca7e8-8ca2-487c-b99e-8a7a230fdb91&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398</TotalTime>
  <Words>527</Words>
  <Application>Microsoft Office PowerPoint</Application>
  <PresentationFormat>Breedbeeld</PresentationFormat>
  <Paragraphs>91</Paragraphs>
  <Slides>7</Slides>
  <Notes>6</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7</vt:i4>
      </vt:variant>
    </vt:vector>
  </HeadingPairs>
  <TitlesOfParts>
    <vt:vector size="11" baseType="lpstr">
      <vt:lpstr>Arial</vt:lpstr>
      <vt:lpstr>Consolas</vt:lpstr>
      <vt:lpstr>Open Sans</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Vicrea FME Klantendag 2026</dc:title>
  <dc:subject>PptxGenJS Presentation</dc:subject>
  <dc:creator>Vicrea</dc:creator>
  <cp:lastModifiedBy>Giovanni Testa La Muta</cp:lastModifiedBy>
  <cp:revision>3</cp:revision>
  <dcterms:created xsi:type="dcterms:W3CDTF">2026-09-21T14:47:15Z</dcterms:created>
  <dcterms:modified xsi:type="dcterms:W3CDTF">2026-09-21T21:27:20Z</dcterms:modified>
</cp:coreProperties>
</file>